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xml" ContentType="application/vnd.openxmlformats-officedocument.presentationml.slideMaster+xml"/>
  <Override PartName="/ppt/slideLayouts/slideLayout.xml" ContentType="application/vnd.openxmlformats-officedocument.presentationml.slideLayout+xml"/>
  <Override PartName="/ppt/theme/theme.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slides/slide1.xml" ContentType="application/vnd.openxmlformats-officedocument.presentationml.slide+xml"/>
</Types>
</file>

<file path=_rels/.rels>&#65279;<?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p="http://schemas.openxmlformats.org/presentationml/2006/main" xmlns:a="http://schemas.openxmlformats.org/drawingml/2006/main" xmlns:r="http://schemas.openxmlformats.org/officeDocument/2006/relationships">
  <p:sldMasterIdLst>
    <p:sldMasterId id="2147483648" r:id="rId1"/>
  </p:sldMasterIdLst>
  <p:sldIdLst>
    <p:sldId id="256" r:id="rId5"/>
  </p:sldIdLst>
  <p:sldSz cx="4447032" cy="29352240"/>
  <p:notesSz cx="6858000" cy="9144000"/>
</p:presentation>
</file>

<file path=ppt/presProps.xml><?xml version="1.0" encoding="utf-8"?>
<p:presentationPr xmlns:p="http://schemas.openxmlformats.org/presentationml/2006/main" xmlns:a="http://schemas.openxmlformats.org/drawingml/2006/main" xmlns:r="http://schemas.openxmlformats.org/officeDocument/2006/relationships">
</p:presentationPr>
</file>

<file path=ppt/tableStyles.xml><?xml version="1.0" encoding="utf-8"?>
<a:tblStyleLst xmlns:a="http://schemas.openxmlformats.org/drawingml/2006/main" def="{5C22544A-7EE6-4342-B048-85BDC9FD1C3A}">
</a:tblStyleLst>
</file>

<file path=ppt/_rels/presentation.xml.rels>&#65279;<?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theme" Target="theme/theme.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 Target="slides/slide1.xml"/></Relationships>
</file>

<file path=ppt/slideLayouts/_rels/slideLayout.xml.rels>&#65279;<?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p="http://schemas.openxmlformats.org/presentationml/2006/main" xmlns:a="http://schemas.openxmlformats.org/drawingml/2006/main" xmlns:r="http://schemas.openxmlformats.org/officeDocument/2006/relationships">
  <p:cSld>
    <p:spTree>
      <p:nvGrpSpPr>
        <p:cNvPr id="1" name=""/>
        <p:cNvGrpSpPr/>
        <p:nvPr/>
      </p:nvGrpSpPr>
      <p:grpSpPr/>
    </p:spTree>
  </p:cSld>
  <p:clrMapOvr>
    <a:masterClrMapping/>
  </p:clrMapOvr>
</p:sldLayout>
</file>

<file path=ppt/slideMasters/_rels/slideMaster.xml.rels>&#65279;<?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theme" Target="../theme/theme.xml"/></Relationships>
</file>

<file path=ppt/slideMasters/slideMaster.xml><?xml version="1.0" encoding="utf-8"?>
<p:sldMaster xmlns:p="http://schemas.openxmlformats.org/presentationml/2006/main" xmlns:a="http://schemas.openxmlformats.org/drawingml/2006/main" xmlns:r="http://schemas.openxmlformats.org/officeDocument/2006/relationships">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s/_rels/slide1.xml.rels>&#65279;<?xml version="1.0" encoding="UTF-8" standalone="yes"?>
<Relationships xmlns="http://schemas.openxmlformats.org/package/2006/relationships"><Relationship Id="rPictId0" Type="http://schemas.openxmlformats.org/officeDocument/2006/relationships/image" Target="../media/image1.jpeg"/><Relationship Id="rPictId1" Type="http://schemas.openxmlformats.org/officeDocument/2006/relationships/image" Target="../media/image2.jpeg"/><Relationship Id="rPictId2" Type="http://schemas.openxmlformats.org/officeDocument/2006/relationships/image" Target="../media/image3.jpeg"/><Relationship Id="rPictId3" Type="http://schemas.openxmlformats.org/officeDocument/2006/relationships/image" Target="../media/image4.jpeg"/><Relationship Id="rPictId4" Type="http://schemas.openxmlformats.org/officeDocument/2006/relationships/image" Target="../media/image5.jpeg"/><Relationship Id="rPictId5" Type="http://schemas.openxmlformats.org/officeDocument/2006/relationships/image" Target="../media/image6.jpeg"/><Relationship Id="rPictId6" Type="http://schemas.openxmlformats.org/officeDocument/2006/relationships/image" Target="../media/image7.jpeg"/><Relationship Id="rPictId7" Type="http://schemas.openxmlformats.org/officeDocument/2006/relationships/image" Target="../media/image8.jpeg"/><Relationship Id="rPictId8" Type="http://schemas.openxmlformats.org/officeDocument/2006/relationships/image" Target="../media/image9.jpeg"/><Relationship Id="rPictId9" Type="http://schemas.openxmlformats.org/officeDocument/2006/relationships/image" Target="../media/image10.jpeg"/><Relationship Id="rPictId10" Type="http://schemas.openxmlformats.org/officeDocument/2006/relationships/image" Target="../media/image11.jpeg"/><Relationship Id="rPictId11" Type="http://schemas.openxmlformats.org/officeDocument/2006/relationships/image" Target="../media/image12.jpeg"/><Relationship Id="rPictId12" Type="http://schemas.openxmlformats.org/officeDocument/2006/relationships/image" Target="../media/image13.jpeg"/><Relationship Id="rPictId13" Type="http://schemas.openxmlformats.org/officeDocument/2006/relationships/image" Target="../media/image14.jpeg"/><Relationship Id="rPictId14" Type="http://schemas.openxmlformats.org/officeDocument/2006/relationships/image" Target="../media/image15.jpeg"/><Relationship Id="rPictId15" Type="http://schemas.openxmlformats.org/officeDocument/2006/relationships/image" Target="../media/image16.jpeg"/><Relationship Id="rPictId16" Type="http://schemas.openxmlformats.org/officeDocument/2006/relationships/image" Target="../media/image17.jpeg"/><Relationship Id="rPictId17" Type="http://schemas.openxmlformats.org/officeDocument/2006/relationships/image" Target="../media/image18.jpeg"/><Relationship Id="rPictId18" Type="http://schemas.openxmlformats.org/officeDocument/2006/relationships/image" Target="../media/image19.jpeg"/><Relationship Id="rPictId19" Type="http://schemas.openxmlformats.org/officeDocument/2006/relationships/image" Target="../media/image20.jpeg"/><Relationship Id="rPictId20" Type="http://schemas.openxmlformats.org/officeDocument/2006/relationships/image" Target="../media/image21.jpeg"/><Relationship Id="rPictId21" Type="http://schemas.openxmlformats.org/officeDocument/2006/relationships/image" Target="../media/image22.jpeg"/><Relationship Id="rPictId22" Type="http://schemas.openxmlformats.org/officeDocument/2006/relationships/image" Target="../media/image23.jpeg"/><Relationship Id="rId1" Type="http://schemas.openxmlformats.org/officeDocument/2006/relationships/slideLayout" Target="../slideLayouts/slideLayout.xml"/></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EFEFE"/>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408432" y="27432"/>
            <a:ext cx="3870960" cy="2045208"/>
          </a:xfrm>
          <a:prstGeom prst="rect">
            <a:avLst/>
          </a:prstGeom>
        </p:spPr>
      </p:pic>
      <p:pic>
        <p:nvPicPr>
          <p:cNvPr id="3" name=""/>
          <p:cNvPicPr>
            <a:picLocks noChangeAspect="1"/>
          </p:cNvPicPr>
          <p:nvPr/>
        </p:nvPicPr>
        <p:blipFill>
          <a:blip r:embed="rPictId1"/>
          <a:stretch>
            <a:fillRect/>
          </a:stretch>
        </p:blipFill>
        <p:spPr>
          <a:xfrm>
            <a:off x="15240" y="30480"/>
            <a:ext cx="4261104" cy="2011680"/>
          </a:xfrm>
          <a:prstGeom prst="rect">
            <a:avLst/>
          </a:prstGeom>
        </p:spPr>
      </p:pic>
      <p:pic>
        <p:nvPicPr>
          <p:cNvPr id="4" name=""/>
          <p:cNvPicPr>
            <a:picLocks noChangeAspect="1"/>
          </p:cNvPicPr>
          <p:nvPr/>
        </p:nvPicPr>
        <p:blipFill>
          <a:blip r:embed="rPictId2"/>
          <a:stretch>
            <a:fillRect/>
          </a:stretch>
        </p:blipFill>
        <p:spPr>
          <a:xfrm>
            <a:off x="2142744" y="2560320"/>
            <a:ext cx="1298448" cy="124968"/>
          </a:xfrm>
          <a:prstGeom prst="rect">
            <a:avLst/>
          </a:prstGeom>
        </p:spPr>
      </p:pic>
      <p:pic>
        <p:nvPicPr>
          <p:cNvPr id="5" name=""/>
          <p:cNvPicPr>
            <a:picLocks noChangeAspect="1"/>
          </p:cNvPicPr>
          <p:nvPr/>
        </p:nvPicPr>
        <p:blipFill>
          <a:blip r:embed="rPictId3"/>
          <a:stretch>
            <a:fillRect/>
          </a:stretch>
        </p:blipFill>
        <p:spPr>
          <a:xfrm>
            <a:off x="24384" y="4090416"/>
            <a:ext cx="2965704" cy="1859280"/>
          </a:xfrm>
          <a:prstGeom prst="rect">
            <a:avLst/>
          </a:prstGeom>
        </p:spPr>
      </p:pic>
      <p:pic>
        <p:nvPicPr>
          <p:cNvPr id="6" name=""/>
          <p:cNvPicPr>
            <a:picLocks noChangeAspect="1"/>
          </p:cNvPicPr>
          <p:nvPr/>
        </p:nvPicPr>
        <p:blipFill>
          <a:blip r:embed="rPictId4"/>
          <a:stretch>
            <a:fillRect/>
          </a:stretch>
        </p:blipFill>
        <p:spPr>
          <a:xfrm>
            <a:off x="1344168" y="4075176"/>
            <a:ext cx="1670304" cy="155448"/>
          </a:xfrm>
          <a:prstGeom prst="rect">
            <a:avLst/>
          </a:prstGeom>
        </p:spPr>
      </p:pic>
      <p:pic>
        <p:nvPicPr>
          <p:cNvPr id="7" name=""/>
          <p:cNvPicPr>
            <a:picLocks noChangeAspect="1"/>
          </p:cNvPicPr>
          <p:nvPr/>
        </p:nvPicPr>
        <p:blipFill>
          <a:blip r:embed="rPictId5"/>
          <a:stretch>
            <a:fillRect/>
          </a:stretch>
        </p:blipFill>
        <p:spPr>
          <a:xfrm>
            <a:off x="1085088" y="6409944"/>
            <a:ext cx="2127504" cy="313944"/>
          </a:xfrm>
          <a:prstGeom prst="rect">
            <a:avLst/>
          </a:prstGeom>
        </p:spPr>
      </p:pic>
      <p:pic>
        <p:nvPicPr>
          <p:cNvPr id="8" name=""/>
          <p:cNvPicPr>
            <a:picLocks noChangeAspect="1"/>
          </p:cNvPicPr>
          <p:nvPr/>
        </p:nvPicPr>
        <p:blipFill>
          <a:blip r:embed="rPictId6"/>
          <a:stretch>
            <a:fillRect/>
          </a:stretch>
        </p:blipFill>
        <p:spPr>
          <a:xfrm>
            <a:off x="0" y="7309104"/>
            <a:ext cx="4447032" cy="3532632"/>
          </a:xfrm>
          <a:prstGeom prst="rect">
            <a:avLst/>
          </a:prstGeom>
        </p:spPr>
      </p:pic>
      <p:pic>
        <p:nvPicPr>
          <p:cNvPr id="9" name=""/>
          <p:cNvPicPr>
            <a:picLocks noChangeAspect="1"/>
          </p:cNvPicPr>
          <p:nvPr/>
        </p:nvPicPr>
        <p:blipFill>
          <a:blip r:embed="rPictId7"/>
          <a:stretch>
            <a:fillRect/>
          </a:stretch>
        </p:blipFill>
        <p:spPr>
          <a:xfrm>
            <a:off x="624840" y="8388096"/>
            <a:ext cx="877824" cy="1548384"/>
          </a:xfrm>
          <a:prstGeom prst="rect">
            <a:avLst/>
          </a:prstGeom>
        </p:spPr>
      </p:pic>
      <p:pic>
        <p:nvPicPr>
          <p:cNvPr id="10" name=""/>
          <p:cNvPicPr>
            <a:picLocks noChangeAspect="1"/>
          </p:cNvPicPr>
          <p:nvPr/>
        </p:nvPicPr>
        <p:blipFill>
          <a:blip r:embed="rPictId8"/>
          <a:stretch>
            <a:fillRect/>
          </a:stretch>
        </p:blipFill>
        <p:spPr>
          <a:xfrm>
            <a:off x="603504" y="11618976"/>
            <a:ext cx="1146048" cy="1301496"/>
          </a:xfrm>
          <a:prstGeom prst="rect">
            <a:avLst/>
          </a:prstGeom>
        </p:spPr>
      </p:pic>
      <p:pic>
        <p:nvPicPr>
          <p:cNvPr id="11" name=""/>
          <p:cNvPicPr>
            <a:picLocks noChangeAspect="1"/>
          </p:cNvPicPr>
          <p:nvPr/>
        </p:nvPicPr>
        <p:blipFill>
          <a:blip r:embed="rPictId9"/>
          <a:stretch>
            <a:fillRect/>
          </a:stretch>
        </p:blipFill>
        <p:spPr>
          <a:xfrm>
            <a:off x="484632" y="14447520"/>
            <a:ext cx="3471672" cy="140208"/>
          </a:xfrm>
          <a:prstGeom prst="rect">
            <a:avLst/>
          </a:prstGeom>
        </p:spPr>
      </p:pic>
      <p:pic>
        <p:nvPicPr>
          <p:cNvPr id="12" name=""/>
          <p:cNvPicPr>
            <a:picLocks noChangeAspect="1"/>
          </p:cNvPicPr>
          <p:nvPr/>
        </p:nvPicPr>
        <p:blipFill>
          <a:blip r:embed="rPictId10"/>
          <a:stretch>
            <a:fillRect/>
          </a:stretch>
        </p:blipFill>
        <p:spPr>
          <a:xfrm>
            <a:off x="1472184" y="15127224"/>
            <a:ext cx="1502664" cy="323088"/>
          </a:xfrm>
          <a:prstGeom prst="rect">
            <a:avLst/>
          </a:prstGeom>
        </p:spPr>
      </p:pic>
      <p:pic>
        <p:nvPicPr>
          <p:cNvPr id="13" name=""/>
          <p:cNvPicPr>
            <a:picLocks noChangeAspect="1"/>
          </p:cNvPicPr>
          <p:nvPr/>
        </p:nvPicPr>
        <p:blipFill>
          <a:blip r:embed="rPictId11"/>
          <a:stretch>
            <a:fillRect/>
          </a:stretch>
        </p:blipFill>
        <p:spPr>
          <a:xfrm>
            <a:off x="1472184" y="15477744"/>
            <a:ext cx="1514856" cy="697992"/>
          </a:xfrm>
          <a:prstGeom prst="rect">
            <a:avLst/>
          </a:prstGeom>
        </p:spPr>
      </p:pic>
      <p:pic>
        <p:nvPicPr>
          <p:cNvPr id="14" name=""/>
          <p:cNvPicPr>
            <a:picLocks noChangeAspect="1"/>
          </p:cNvPicPr>
          <p:nvPr/>
        </p:nvPicPr>
        <p:blipFill>
          <a:blip r:embed="rPictId12"/>
          <a:stretch>
            <a:fillRect/>
          </a:stretch>
        </p:blipFill>
        <p:spPr>
          <a:xfrm>
            <a:off x="1478280" y="16300704"/>
            <a:ext cx="466344" cy="118872"/>
          </a:xfrm>
          <a:prstGeom prst="rect">
            <a:avLst/>
          </a:prstGeom>
        </p:spPr>
      </p:pic>
      <p:pic>
        <p:nvPicPr>
          <p:cNvPr id="15" name=""/>
          <p:cNvPicPr>
            <a:picLocks noChangeAspect="1"/>
          </p:cNvPicPr>
          <p:nvPr/>
        </p:nvPicPr>
        <p:blipFill>
          <a:blip r:embed="rPictId13"/>
          <a:stretch>
            <a:fillRect/>
          </a:stretch>
        </p:blipFill>
        <p:spPr>
          <a:xfrm>
            <a:off x="1478280" y="16529304"/>
            <a:ext cx="1514856" cy="822960"/>
          </a:xfrm>
          <a:prstGeom prst="rect">
            <a:avLst/>
          </a:prstGeom>
        </p:spPr>
      </p:pic>
      <p:pic>
        <p:nvPicPr>
          <p:cNvPr id="16" name=""/>
          <p:cNvPicPr>
            <a:picLocks noChangeAspect="1"/>
          </p:cNvPicPr>
          <p:nvPr/>
        </p:nvPicPr>
        <p:blipFill>
          <a:blip r:embed="rPictId14"/>
          <a:stretch>
            <a:fillRect/>
          </a:stretch>
        </p:blipFill>
        <p:spPr>
          <a:xfrm>
            <a:off x="2319528" y="19376136"/>
            <a:ext cx="1575816" cy="1767840"/>
          </a:xfrm>
          <a:prstGeom prst="rect">
            <a:avLst/>
          </a:prstGeom>
        </p:spPr>
      </p:pic>
      <p:pic>
        <p:nvPicPr>
          <p:cNvPr id="17" name=""/>
          <p:cNvPicPr>
            <a:picLocks noChangeAspect="1"/>
          </p:cNvPicPr>
          <p:nvPr/>
        </p:nvPicPr>
        <p:blipFill>
          <a:blip r:embed="rPictId15"/>
          <a:stretch>
            <a:fillRect/>
          </a:stretch>
        </p:blipFill>
        <p:spPr>
          <a:xfrm>
            <a:off x="926592" y="22052280"/>
            <a:ext cx="2545080" cy="1069848"/>
          </a:xfrm>
          <a:prstGeom prst="rect">
            <a:avLst/>
          </a:prstGeom>
        </p:spPr>
      </p:pic>
      <p:pic>
        <p:nvPicPr>
          <p:cNvPr id="18" name=""/>
          <p:cNvPicPr>
            <a:picLocks noChangeAspect="1"/>
          </p:cNvPicPr>
          <p:nvPr/>
        </p:nvPicPr>
        <p:blipFill>
          <a:blip r:embed="rPictId16"/>
          <a:stretch>
            <a:fillRect/>
          </a:stretch>
        </p:blipFill>
        <p:spPr>
          <a:xfrm>
            <a:off x="268224" y="23399496"/>
            <a:ext cx="2014728" cy="5583936"/>
          </a:xfrm>
          <a:prstGeom prst="rect">
            <a:avLst/>
          </a:prstGeom>
        </p:spPr>
      </p:pic>
      <p:pic>
        <p:nvPicPr>
          <p:cNvPr id="19" name=""/>
          <p:cNvPicPr>
            <a:picLocks noChangeAspect="1"/>
          </p:cNvPicPr>
          <p:nvPr/>
        </p:nvPicPr>
        <p:blipFill>
          <a:blip r:embed="rPictId17"/>
          <a:stretch>
            <a:fillRect/>
          </a:stretch>
        </p:blipFill>
        <p:spPr>
          <a:xfrm>
            <a:off x="2417064" y="24359616"/>
            <a:ext cx="1868424" cy="1048512"/>
          </a:xfrm>
          <a:prstGeom prst="rect">
            <a:avLst/>
          </a:prstGeom>
        </p:spPr>
      </p:pic>
      <p:pic>
        <p:nvPicPr>
          <p:cNvPr id="20" name=""/>
          <p:cNvPicPr>
            <a:picLocks noChangeAspect="1"/>
          </p:cNvPicPr>
          <p:nvPr/>
        </p:nvPicPr>
        <p:blipFill>
          <a:blip r:embed="rPictId18"/>
          <a:stretch>
            <a:fillRect/>
          </a:stretch>
        </p:blipFill>
        <p:spPr>
          <a:xfrm>
            <a:off x="2429256" y="25405080"/>
            <a:ext cx="1853184" cy="2051304"/>
          </a:xfrm>
          <a:prstGeom prst="rect">
            <a:avLst/>
          </a:prstGeom>
        </p:spPr>
      </p:pic>
      <p:pic>
        <p:nvPicPr>
          <p:cNvPr id="21" name=""/>
          <p:cNvPicPr>
            <a:picLocks noChangeAspect="1"/>
          </p:cNvPicPr>
          <p:nvPr/>
        </p:nvPicPr>
        <p:blipFill>
          <a:blip r:embed="rPictId19"/>
          <a:stretch>
            <a:fillRect/>
          </a:stretch>
        </p:blipFill>
        <p:spPr>
          <a:xfrm>
            <a:off x="2490216" y="27599640"/>
            <a:ext cx="1719072" cy="362712"/>
          </a:xfrm>
          <a:prstGeom prst="rect">
            <a:avLst/>
          </a:prstGeom>
        </p:spPr>
      </p:pic>
      <p:pic>
        <p:nvPicPr>
          <p:cNvPr id="22" name=""/>
          <p:cNvPicPr>
            <a:picLocks noChangeAspect="1"/>
          </p:cNvPicPr>
          <p:nvPr/>
        </p:nvPicPr>
        <p:blipFill>
          <a:blip r:embed="rPictId20"/>
          <a:stretch>
            <a:fillRect/>
          </a:stretch>
        </p:blipFill>
        <p:spPr>
          <a:xfrm>
            <a:off x="2490216" y="27989784"/>
            <a:ext cx="1621536" cy="131064"/>
          </a:xfrm>
          <a:prstGeom prst="rect">
            <a:avLst/>
          </a:prstGeom>
        </p:spPr>
      </p:pic>
      <p:pic>
        <p:nvPicPr>
          <p:cNvPr id="23" name=""/>
          <p:cNvPicPr>
            <a:picLocks noChangeAspect="1"/>
          </p:cNvPicPr>
          <p:nvPr/>
        </p:nvPicPr>
        <p:blipFill>
          <a:blip r:embed="rPictId21"/>
          <a:stretch>
            <a:fillRect/>
          </a:stretch>
        </p:blipFill>
        <p:spPr>
          <a:xfrm>
            <a:off x="2493264" y="28224480"/>
            <a:ext cx="1712976" cy="496824"/>
          </a:xfrm>
          <a:prstGeom prst="rect">
            <a:avLst/>
          </a:prstGeom>
        </p:spPr>
      </p:pic>
      <p:pic>
        <p:nvPicPr>
          <p:cNvPr id="24" name=""/>
          <p:cNvPicPr>
            <a:picLocks noChangeAspect="1"/>
          </p:cNvPicPr>
          <p:nvPr/>
        </p:nvPicPr>
        <p:blipFill>
          <a:blip r:embed="rPictId22"/>
          <a:stretch>
            <a:fillRect/>
          </a:stretch>
        </p:blipFill>
        <p:spPr>
          <a:xfrm>
            <a:off x="2932176" y="5355336"/>
            <a:ext cx="371856" cy="585216"/>
          </a:xfrm>
          <a:prstGeom prst="rect">
            <a:avLst/>
          </a:prstGeom>
        </p:spPr>
      </p:pic>
      <p:sp>
        <p:nvSpPr>
          <p:cNvPr id="25" name=""/>
          <p:cNvSpPr/>
          <p:nvPr/>
        </p:nvSpPr>
        <p:spPr>
          <a:xfrm>
            <a:off x="301752" y="2566416"/>
            <a:ext cx="935736" cy="210312"/>
          </a:xfrm>
          <a:prstGeom prst="rect">
            <a:avLst/>
          </a:prstGeom>
          <a:solidFill>
            <a:srgbClr val="FFFFFF"/>
          </a:solidFill>
        </p:spPr>
        <p:txBody>
          <a:bodyPr lIns="0" tIns="0" rIns="0" bIns="0" wrap="none">
            <a:noAutofit/>
          </a:bodyPr>
          <a:p>
            <a:pPr indent="0"/>
            <a:r>
              <a:rPr lang="de" sz="1500">
                <a:latin typeface="Tahoma"/>
              </a:rPr>
              <a:t>Open Sans</a:t>
            </a:r>
          </a:p>
        </p:txBody>
      </p:sp>
      <p:sp>
        <p:nvSpPr>
          <p:cNvPr id="26" name=""/>
          <p:cNvSpPr/>
          <p:nvPr/>
        </p:nvSpPr>
        <p:spPr>
          <a:xfrm>
            <a:off x="2133600" y="2724912"/>
            <a:ext cx="978408" cy="73152"/>
          </a:xfrm>
          <a:prstGeom prst="rect">
            <a:avLst/>
          </a:prstGeom>
          <a:solidFill>
            <a:srgbClr val="FFFFFF"/>
          </a:solidFill>
        </p:spPr>
        <p:txBody>
          <a:bodyPr lIns="0" tIns="0" rIns="0" bIns="0" wrap="none">
            <a:noAutofit/>
          </a:bodyPr>
          <a:p>
            <a:pPr indent="0"/>
            <a:r>
              <a:rPr lang="en-US" sz="400">
                <a:latin typeface="Arial"/>
              </a:rPr>
              <a:t># 3B3C44 </a:t>
            </a:r>
            <a:r>
              <a:rPr lang="de" sz="400">
                <a:latin typeface="Arial"/>
              </a:rPr>
              <a:t># FDD137</a:t>
            </a:r>
          </a:p>
        </p:txBody>
      </p:sp>
      <p:sp>
        <p:nvSpPr>
          <p:cNvPr id="27" name=""/>
          <p:cNvSpPr/>
          <p:nvPr/>
        </p:nvSpPr>
        <p:spPr>
          <a:xfrm>
            <a:off x="362712" y="3557016"/>
            <a:ext cx="1280160" cy="91440"/>
          </a:xfrm>
          <a:prstGeom prst="rect">
            <a:avLst/>
          </a:prstGeom>
          <a:solidFill>
            <a:srgbClr val="FFFFFF"/>
          </a:solidFill>
        </p:spPr>
        <p:txBody>
          <a:bodyPr lIns="0" tIns="0" rIns="0" bIns="0" wrap="none">
            <a:noAutofit/>
          </a:bodyPr>
          <a:p>
            <a:pPr indent="0"/>
            <a:r>
              <a:rPr lang="en-US" sz="450">
                <a:latin typeface="Arial"/>
              </a:rPr>
              <a:t>Rechner für die Schätzung der Kosten für die Lieferung</a:t>
            </a:r>
          </a:p>
        </p:txBody>
      </p:sp>
      <p:sp>
        <p:nvSpPr>
          <p:cNvPr id="28" name=""/>
          <p:cNvSpPr/>
          <p:nvPr/>
        </p:nvSpPr>
        <p:spPr>
          <a:xfrm>
            <a:off x="310896" y="3688080"/>
            <a:ext cx="1859280" cy="292608"/>
          </a:xfrm>
          <a:prstGeom prst="rect">
            <a:avLst/>
          </a:prstGeom>
          <a:solidFill>
            <a:srgbClr val="FFFFFF"/>
          </a:solidFill>
        </p:spPr>
        <p:txBody>
          <a:bodyPr lIns="0" tIns="0" rIns="0" bIns="0">
            <a:noAutofit/>
          </a:bodyPr>
          <a:p>
            <a:pPr indent="0">
              <a:lnSpc>
                <a:spcPct val="115000"/>
              </a:lnSpc>
            </a:pPr>
            <a:r>
              <a:rPr lang="en-US" sz="400">
                <a:latin typeface="Arial"/>
              </a:rPr>
              <a:t>Der Rechner ist so konzipiert, Anno Danini der Kunden einfacher zu planen, die Kosten für den Transport von Gütern aus China zu machen. Dazu füllen Sie einfach in den entsprechenden Feldern des Formulars mit Ihren Kontaktinformationen, Lieferform, Art der Ladung, Gewicht und innerhalb von wenigen Sekunden erhalten Sie eine ungefähre Berechnung der Kosten für die Lieferung erhalten.</a:t>
            </a:r>
          </a:p>
        </p:txBody>
      </p:sp>
      <p:graphicFrame>
        <p:nvGraphicFramePr>
          <p:cNvPr id="29" name=""/>
          <p:cNvGraphicFramePr>
            <a:graphicFrameLocks noGrp="1"/>
          </p:cNvGraphicFramePr>
          <p:nvPr/>
        </p:nvGraphicFramePr>
        <p:xfrm>
          <a:off x="3002280" y="3645408"/>
          <a:ext cx="1002792" cy="1752600"/>
        </p:xfrm>
        <a:graphic>
          <a:graphicData uri="http://schemas.openxmlformats.org/drawingml/2006/table">
            <a:tbl>
              <a:tblPr/>
              <a:tblGrid>
                <a:gridCol w="609600"/>
                <a:gridCol w="393192"/>
              </a:tblGrid>
              <a:tr h="195072">
                <a:tc>
                  <a:txBody>
                    <a:bodyPr lIns="0" tIns="0" rIns="0" bIns="0">
                      <a:noAutofit/>
                    </a:bodyPr>
                    <a:p>
                      <a:endParaRPr sz="1000"/>
                    </a:p>
                  </a:txBody>
                  <a:tcPr marL="0" marR="0" marT="0" marB="0">
                    <a:solidFill>
                      <a:srgbClr val="000000"/>
                    </a:solidFill>
                  </a:tcPr>
                </a:tc>
                <a:tc>
                  <a:txBody>
                    <a:bodyPr lIns="0" tIns="0" rIns="0" bIns="0">
                      <a:noAutofit/>
                    </a:bodyPr>
                    <a:p>
                      <a:pPr algn="just" indent="254000"/>
                      <a:r>
                        <a:rPr lang="en-US" sz="750">
                          <a:solidFill>
                            <a:srgbClr val="FFFFFF"/>
                          </a:solidFill>
                          <a:latin typeface="Arial"/>
                        </a:rPr>
                        <a:t>X</a:t>
                      </a:r>
                    </a:p>
                  </a:txBody>
                  <a:tcPr marL="0" marR="0" marT="0" marB="0" anchor="ctr">
                    <a:solidFill>
                      <a:srgbClr val="000000"/>
                    </a:solidFill>
                  </a:tcPr>
                </a:tc>
              </a:tr>
              <a:tr h="152400">
                <a:tc>
                  <a:txBody>
                    <a:bodyPr lIns="0" tIns="0" rIns="0" bIns="0">
                      <a:noAutofit/>
                    </a:bodyPr>
                    <a:p>
                      <a:pPr indent="0"/>
                      <a:r>
                        <a:rPr lang="en-US" sz="450">
                          <a:solidFill>
                            <a:srgbClr val="FFFFFF"/>
                          </a:solidFill>
                          <a:latin typeface="Arial"/>
                        </a:rPr>
                        <a:t>Zuhause</a:t>
                      </a:r>
                    </a:p>
                  </a:txBody>
                  <a:tcPr marL="0" marR="0" marT="0" marB="0" anchor="ctr">
                    <a:solidFill>
                      <a:srgbClr val="000000"/>
                    </a:solidFill>
                  </a:tcPr>
                </a:tc>
                <a:tc>
                  <a:txBody>
                    <a:bodyPr lIns="0" tIns="0" rIns="0" bIns="0">
                      <a:noAutofit/>
                    </a:bodyPr>
                    <a:p>
                      <a:endParaRPr sz="800"/>
                    </a:p>
                  </a:txBody>
                  <a:tcPr marL="0" marR="0" marT="0" marB="0">
                    <a:solidFill>
                      <a:srgbClr val="000000"/>
                    </a:solidFill>
                  </a:tcPr>
                </a:tc>
              </a:tr>
              <a:tr h="155448">
                <a:tc>
                  <a:txBody>
                    <a:bodyPr lIns="0" tIns="0" rIns="0" bIns="0">
                      <a:noAutofit/>
                    </a:bodyPr>
                    <a:p>
                      <a:pPr indent="0"/>
                      <a:r>
                        <a:rPr lang="en-US" sz="450">
                          <a:solidFill>
                            <a:srgbClr val="FFFFFF"/>
                          </a:solidFill>
                          <a:latin typeface="Arial"/>
                        </a:rPr>
                        <a:t>Katalog</a:t>
                      </a:r>
                    </a:p>
                  </a:txBody>
                  <a:tcPr marL="0" marR="0" marT="0" marB="0" anchor="ctr">
                    <a:solidFill>
                      <a:srgbClr val="000000"/>
                    </a:solidFill>
                  </a:tcPr>
                </a:tc>
                <a:tc>
                  <a:txBody>
                    <a:bodyPr lIns="0" tIns="0" rIns="0" bIns="0">
                      <a:noAutofit/>
                    </a:bodyPr>
                    <a:p>
                      <a:pPr indent="279400"/>
                      <a:r>
                        <a:rPr lang="en-US" sz="450">
                          <a:solidFill>
                            <a:srgbClr val="FFFFFF"/>
                          </a:solidFill>
                          <a:latin typeface="Arial"/>
                        </a:rPr>
                        <a:t>&gt;</a:t>
                      </a:r>
                    </a:p>
                  </a:txBody>
                  <a:tcPr marL="0" marR="0" marT="0" marB="0" anchor="ctr">
                    <a:solidFill>
                      <a:srgbClr val="000000"/>
                    </a:solidFill>
                  </a:tcPr>
                </a:tc>
              </a:tr>
              <a:tr h="143256">
                <a:tc>
                  <a:txBody>
                    <a:bodyPr lIns="0" tIns="0" rIns="0" bIns="0">
                      <a:noAutofit/>
                    </a:bodyPr>
                    <a:p>
                      <a:pPr indent="0"/>
                      <a:r>
                        <a:rPr lang="en-US" sz="450">
                          <a:solidFill>
                            <a:srgbClr val="FFFFFF"/>
                          </a:solidFill>
                          <a:latin typeface="Arial"/>
                        </a:rPr>
                        <a:t>Dienstleistungen</a:t>
                      </a:r>
                    </a:p>
                  </a:txBody>
                  <a:tcPr marL="0" marR="0" marT="0" marB="0" anchor="ctr">
                    <a:solidFill>
                      <a:srgbClr val="000000"/>
                    </a:solidFill>
                  </a:tcPr>
                </a:tc>
                <a:tc>
                  <a:txBody>
                    <a:bodyPr lIns="0" tIns="0" rIns="0" bIns="0">
                      <a:noAutofit/>
                    </a:bodyPr>
                    <a:p>
                      <a:pPr indent="279400"/>
                      <a:r>
                        <a:rPr lang="en-US" sz="450">
                          <a:solidFill>
                            <a:srgbClr val="FFFFFF"/>
                          </a:solidFill>
                          <a:latin typeface="Arial"/>
                        </a:rPr>
                        <a:t>&gt;</a:t>
                      </a:r>
                    </a:p>
                  </a:txBody>
                  <a:tcPr marL="0" marR="0" marT="0" marB="0">
                    <a:solidFill>
                      <a:srgbClr val="000000"/>
                    </a:solidFill>
                  </a:tcPr>
                </a:tc>
              </a:tr>
              <a:tr h="155448">
                <a:tc>
                  <a:txBody>
                    <a:bodyPr lIns="0" tIns="0" rIns="0" bIns="0">
                      <a:noAutofit/>
                    </a:bodyPr>
                    <a:p>
                      <a:pPr indent="0"/>
                      <a:r>
                        <a:rPr lang="en-US" sz="450">
                          <a:solidFill>
                            <a:srgbClr val="E09653"/>
                          </a:solidFill>
                          <a:latin typeface="Arial"/>
                        </a:rPr>
                        <a:t>Fracht aus China</a:t>
                      </a:r>
                    </a:p>
                  </a:txBody>
                  <a:tcPr marL="0" marR="0" marT="0" marB="0" anchor="ctr">
                    <a:solidFill>
                      <a:srgbClr val="000000"/>
                    </a:solidFill>
                  </a:tcPr>
                </a:tc>
                <a:tc>
                  <a:txBody>
                    <a:bodyPr lIns="0" tIns="0" rIns="0" bIns="0">
                      <a:noAutofit/>
                    </a:bodyPr>
                    <a:p>
                      <a:endParaRPr sz="800"/>
                    </a:p>
                  </a:txBody>
                  <a:tcPr marL="0" marR="0" marT="0" marB="0">
                    <a:solidFill>
                      <a:srgbClr val="000000"/>
                    </a:solidFill>
                  </a:tcPr>
                </a:tc>
              </a:tr>
              <a:tr h="152400">
                <a:tc>
                  <a:txBody>
                    <a:bodyPr lIns="0" tIns="0" rIns="0" bIns="0">
                      <a:noAutofit/>
                    </a:bodyPr>
                    <a:p>
                      <a:pPr algn="just" indent="0"/>
                      <a:r>
                        <a:rPr lang="en-US" sz="450">
                          <a:solidFill>
                            <a:srgbClr val="FFFFFF"/>
                          </a:solidFill>
                          <a:latin typeface="Arial"/>
                        </a:rPr>
                        <a:t>Anfrage</a:t>
                      </a:r>
                    </a:p>
                  </a:txBody>
                  <a:tcPr marL="0" marR="0" marT="0" marB="0" anchor="ctr">
                    <a:solidFill>
                      <a:srgbClr val="000000"/>
                    </a:solidFill>
                  </a:tcPr>
                </a:tc>
                <a:tc>
                  <a:txBody>
                    <a:bodyPr lIns="0" tIns="0" rIns="0" bIns="0">
                      <a:noAutofit/>
                    </a:bodyPr>
                    <a:p>
                      <a:endParaRPr sz="800"/>
                    </a:p>
                  </a:txBody>
                  <a:tcPr marL="0" marR="0" marT="0" marB="0">
                    <a:solidFill>
                      <a:srgbClr val="000000"/>
                    </a:solidFill>
                  </a:tcPr>
                </a:tc>
              </a:tr>
              <a:tr h="146304">
                <a:tc>
                  <a:txBody>
                    <a:bodyPr lIns="0" tIns="0" rIns="0" bIns="0">
                      <a:noAutofit/>
                    </a:bodyPr>
                    <a:p>
                      <a:pPr algn="just" indent="0"/>
                      <a:r>
                        <a:rPr lang="en-US" sz="450">
                          <a:solidFill>
                            <a:srgbClr val="FFFFFF"/>
                          </a:solidFill>
                          <a:latin typeface="Arial"/>
                        </a:rPr>
                        <a:t>für Partner</a:t>
                      </a:r>
                    </a:p>
                  </a:txBody>
                  <a:tcPr marL="0" marR="0" marT="0" marB="0" anchor="ctr">
                    <a:solidFill>
                      <a:srgbClr val="000000"/>
                    </a:solidFill>
                  </a:tcPr>
                </a:tc>
                <a:tc>
                  <a:txBody>
                    <a:bodyPr lIns="0" tIns="0" rIns="0" bIns="0">
                      <a:noAutofit/>
                    </a:bodyPr>
                    <a:p>
                      <a:endParaRPr sz="700"/>
                    </a:p>
                  </a:txBody>
                  <a:tcPr marL="0" marR="0" marT="0" marB="0">
                    <a:solidFill>
                      <a:srgbClr val="000000"/>
                    </a:solidFill>
                  </a:tcPr>
                </a:tc>
              </a:tr>
              <a:tr h="304800">
                <a:tc>
                  <a:txBody>
                    <a:bodyPr lIns="0" tIns="0" rIns="0" bIns="0">
                      <a:noAutofit/>
                    </a:bodyPr>
                    <a:p>
                      <a:pPr indent="0"/>
                      <a:r>
                        <a:rPr lang="en-US" sz="450">
                          <a:solidFill>
                            <a:srgbClr val="FFFFFF"/>
                          </a:solidFill>
                          <a:latin typeface="Arial"/>
                        </a:rPr>
                        <a:t>Hilfe</a:t>
                      </a:r>
                    </a:p>
                  </a:txBody>
                  <a:tcPr marL="0" marR="0" marT="0" marB="0">
                    <a:solidFill>
                      <a:srgbClr val="000000"/>
                    </a:solidFill>
                  </a:tcPr>
                </a:tc>
                <a:tc>
                  <a:txBody>
                    <a:bodyPr lIns="0" tIns="0" rIns="0" bIns="0">
                      <a:noAutofit/>
                    </a:bodyPr>
                    <a:p>
                      <a:endParaRPr sz="1500"/>
                    </a:p>
                  </a:txBody>
                  <a:tcPr marL="0" marR="0" marT="0" marB="0">
                    <a:solidFill>
                      <a:srgbClr val="000000"/>
                    </a:solidFill>
                  </a:tcPr>
                </a:tc>
              </a:tr>
              <a:tr h="347472">
                <a:tc>
                  <a:txBody>
                    <a:bodyPr lIns="0" tIns="0" rIns="0" bIns="0">
                      <a:noAutofit/>
                    </a:bodyPr>
                    <a:p>
                      <a:pPr indent="190500"/>
                      <a:r>
                        <a:rPr lang="en-US" sz="450">
                          <a:solidFill>
                            <a:srgbClr val="E09653"/>
                          </a:solidFill>
                          <a:latin typeface="Arial"/>
                        </a:rPr>
                        <a:t>US Dollar</a:t>
                      </a:r>
                    </a:p>
                  </a:txBody>
                  <a:tcPr marL="0" marR="0" marT="0" marB="0" anchor="b">
                    <a:solidFill>
                      <a:srgbClr val="000000"/>
                    </a:solidFill>
                  </a:tcPr>
                </a:tc>
                <a:tc>
                  <a:txBody>
                    <a:bodyPr lIns="0" tIns="0" rIns="0" bIns="0">
                      <a:noAutofit/>
                    </a:bodyPr>
                    <a:p>
                      <a:pPr algn="r" marR="154500" indent="0"/>
                      <a:r>
                        <a:rPr lang="en-US" sz="450">
                          <a:solidFill>
                            <a:srgbClr val="FFFFFF"/>
                          </a:solidFill>
                          <a:latin typeface="Arial"/>
                        </a:rPr>
                        <a:t>REIBEN</a:t>
                      </a:r>
                    </a:p>
                  </a:txBody>
                  <a:tcPr marL="0" marR="0" marT="0" marB="0" anchor="b">
                    <a:solidFill>
                      <a:srgbClr val="000000"/>
                    </a:solidFill>
                  </a:tcPr>
                </a:tc>
              </a:tr>
            </a:tbl>
          </a:graphicData>
        </a:graphic>
      </p:graphicFrame>
      <p:sp>
        <p:nvSpPr>
          <p:cNvPr id="30" name=""/>
          <p:cNvSpPr/>
          <p:nvPr/>
        </p:nvSpPr>
        <p:spPr>
          <a:xfrm>
            <a:off x="1749552" y="6211824"/>
            <a:ext cx="841248" cy="112776"/>
          </a:xfrm>
          <a:prstGeom prst="rect">
            <a:avLst/>
          </a:prstGeom>
          <a:solidFill>
            <a:srgbClr val="FFFFFF"/>
          </a:solidFill>
        </p:spPr>
        <p:txBody>
          <a:bodyPr lIns="0" tIns="0" rIns="0" bIns="0" wrap="none">
            <a:noAutofit/>
          </a:bodyPr>
          <a:p>
            <a:pPr indent="0"/>
            <a:r>
              <a:rPr lang="de" b="1" sz="400">
                <a:latin typeface="Arial"/>
              </a:rPr>
              <a:t>VERSAND </a:t>
            </a:r>
            <a:r>
              <a:rPr lang="en-US" b="1" sz="400">
                <a:latin typeface="Arial"/>
              </a:rPr>
              <a:t>KOSTEN VON CHINA</a:t>
            </a:r>
          </a:p>
        </p:txBody>
      </p:sp>
      <p:sp>
        <p:nvSpPr>
          <p:cNvPr id="31" name=""/>
          <p:cNvSpPr/>
          <p:nvPr/>
        </p:nvSpPr>
        <p:spPr>
          <a:xfrm>
            <a:off x="1798320" y="7351776"/>
            <a:ext cx="1176528" cy="91440"/>
          </a:xfrm>
          <a:prstGeom prst="rect">
            <a:avLst/>
          </a:prstGeom>
          <a:solidFill>
            <a:srgbClr val="FFFFFF"/>
          </a:solidFill>
        </p:spPr>
        <p:txBody>
          <a:bodyPr lIns="0" tIns="0" rIns="0" bIns="0" wrap="none">
            <a:noAutofit/>
          </a:bodyPr>
          <a:p>
            <a:pPr indent="0"/>
            <a:r>
              <a:rPr lang="en-US" sz="450">
                <a:latin typeface="Arial"/>
              </a:rPr>
              <a:t>Groß- und Kleinhandel Kataloge von Produkten</a:t>
            </a:r>
          </a:p>
        </p:txBody>
      </p:sp>
      <p:sp>
        <p:nvSpPr>
          <p:cNvPr id="32" name=""/>
          <p:cNvSpPr/>
          <p:nvPr/>
        </p:nvSpPr>
        <p:spPr>
          <a:xfrm>
            <a:off x="2636520" y="8485632"/>
            <a:ext cx="387096" cy="88392"/>
          </a:xfrm>
          <a:prstGeom prst="rect">
            <a:avLst/>
          </a:prstGeom>
          <a:solidFill>
            <a:srgbClr val="FFFFFF"/>
          </a:solidFill>
        </p:spPr>
        <p:txBody>
          <a:bodyPr lIns="0" tIns="0" rIns="0" bIns="0" wrap="none">
            <a:noAutofit/>
          </a:bodyPr>
          <a:p>
            <a:pPr indent="0"/>
            <a:r>
              <a:rPr lang="en-US" sz="400">
                <a:latin typeface="Arial"/>
              </a:rPr>
              <a:t>□ Freies Verschiffen</a:t>
            </a:r>
          </a:p>
        </p:txBody>
      </p:sp>
      <p:sp>
        <p:nvSpPr>
          <p:cNvPr id="33" name=""/>
          <p:cNvSpPr/>
          <p:nvPr/>
        </p:nvSpPr>
        <p:spPr>
          <a:xfrm>
            <a:off x="1877568" y="9409176"/>
            <a:ext cx="198120" cy="82296"/>
          </a:xfrm>
          <a:prstGeom prst="rect">
            <a:avLst/>
          </a:prstGeom>
          <a:solidFill>
            <a:srgbClr val="FFFFFF"/>
          </a:solidFill>
        </p:spPr>
        <p:txBody>
          <a:bodyPr lIns="0" tIns="0" rIns="0" bIns="0" wrap="none">
            <a:noAutofit/>
          </a:bodyPr>
          <a:p>
            <a:pPr indent="0"/>
            <a:r>
              <a:rPr lang="en-US" sz="400">
                <a:latin typeface="Arial"/>
              </a:rPr>
              <a:t>Pantoffeln</a:t>
            </a:r>
          </a:p>
        </p:txBody>
      </p:sp>
      <p:sp>
        <p:nvSpPr>
          <p:cNvPr id="34" name=""/>
          <p:cNvSpPr/>
          <p:nvPr/>
        </p:nvSpPr>
        <p:spPr>
          <a:xfrm>
            <a:off x="1792224" y="10344912"/>
            <a:ext cx="231648" cy="70104"/>
          </a:xfrm>
          <a:prstGeom prst="rect">
            <a:avLst/>
          </a:prstGeom>
          <a:solidFill>
            <a:srgbClr val="FFFFFF"/>
          </a:solidFill>
        </p:spPr>
        <p:txBody>
          <a:bodyPr lIns="0" tIns="0" rIns="0" bIns="0" wrap="none">
            <a:noAutofit/>
          </a:bodyPr>
          <a:p>
            <a:pPr indent="0"/>
            <a:r>
              <a:rPr lang="en-US" sz="400">
                <a:latin typeface="Arial"/>
              </a:rPr>
              <a:t>UHREN</a:t>
            </a:r>
          </a:p>
        </p:txBody>
      </p:sp>
      <p:sp>
        <p:nvSpPr>
          <p:cNvPr id="35" name=""/>
          <p:cNvSpPr/>
          <p:nvPr/>
        </p:nvSpPr>
        <p:spPr>
          <a:xfrm>
            <a:off x="1773936" y="8247888"/>
            <a:ext cx="566928" cy="76200"/>
          </a:xfrm>
          <a:prstGeom prst="rect">
            <a:avLst/>
          </a:prstGeom>
          <a:solidFill>
            <a:srgbClr val="000000"/>
          </a:solidFill>
        </p:spPr>
        <p:txBody>
          <a:bodyPr lIns="0" tIns="0" rIns="0" bIns="0" wrap="none">
            <a:noAutofit/>
          </a:bodyPr>
          <a:p>
            <a:pPr indent="0"/>
            <a:r>
              <a:rPr lang="en-US" b="1" sz="400">
                <a:solidFill>
                  <a:srgbClr val="FFFFFF"/>
                </a:solidFill>
                <a:latin typeface="Arial"/>
              </a:rPr>
              <a:t>Großhandelskatalog</a:t>
            </a:r>
          </a:p>
        </p:txBody>
      </p:sp>
      <p:graphicFrame>
        <p:nvGraphicFramePr>
          <p:cNvPr id="36" name=""/>
          <p:cNvGraphicFramePr>
            <a:graphicFrameLocks noGrp="1"/>
          </p:cNvGraphicFramePr>
          <p:nvPr/>
        </p:nvGraphicFramePr>
        <p:xfrm>
          <a:off x="707136" y="7434072"/>
          <a:ext cx="3611880" cy="813816"/>
        </p:xfrm>
        <a:graphic>
          <a:graphicData uri="http://schemas.openxmlformats.org/drawingml/2006/table">
            <a:tbl>
              <a:tblPr/>
              <a:tblGrid>
                <a:gridCol w="408432"/>
                <a:gridCol w="2334768"/>
                <a:gridCol w="606552"/>
                <a:gridCol w="262128"/>
              </a:tblGrid>
              <a:tr h="298704">
                <a:tc>
                  <a:txBody>
                    <a:bodyPr lIns="0" tIns="0" rIns="0" bIns="0">
                      <a:noAutofit/>
                    </a:bodyPr>
                    <a:p>
                      <a:endParaRPr sz="1500"/>
                    </a:p>
                  </a:txBody>
                  <a:tcPr marL="0" marR="0" marT="0" marB="0" anchor="ctr"/>
                </a:tc>
                <a:tc>
                  <a:txBody>
                    <a:bodyPr lIns="0" tIns="0" rIns="0" bIns="0">
                      <a:noAutofit/>
                    </a:bodyPr>
                    <a:p>
                      <a:pPr marL="599000" indent="0">
                        <a:lnSpc>
                          <a:spcPct val="115000"/>
                        </a:lnSpc>
                      </a:pPr>
                      <a:r>
                        <a:rPr lang="en-US" sz="400">
                          <a:latin typeface="Arial"/>
                        </a:rPr>
                        <a:t>Die Website präsentiert Waren zur Verfügung sowohl für Groß- und Einzelhandel, den allo ws Sie Kunden zu gewinnen, nicht nur in der Wirtschaft tätig, sondern auch Mods, die Waren zu günstigen Preisen und mit Lieferung wan.</a:t>
                      </a:r>
                    </a:p>
                  </a:txBody>
                  <a:tcPr marL="0" marR="0" marT="0" marB="0" anchor="ctr"/>
                </a:tc>
                <a:tc gridSpan="2">
                  <a:txBody>
                    <a:bodyPr lIns="0" tIns="0" rIns="0" bIns="0">
                      <a:noAutofit/>
                    </a:bodyPr>
                    <a:p>
                      <a:pPr indent="0"/>
                      <a:r>
                        <a:rPr lang="en-US" sz="400">
                          <a:latin typeface="Arial"/>
                        </a:rPr>
                        <a:t>t zu kaufen</a:t>
                      </a:r>
                    </a:p>
                  </a:txBody>
                  <a:tcPr marL="0" marR="0" marT="0" marB="0" anchor="ctr"/>
                </a:tc>
                <a:tc hMerge="1">
                  <a:txBody>
                    <a:bodyPr lIns="0" tIns="0" rIns="0" bIns="0">
                      <a:noAutofit/>
                    </a:bodyPr>
                    <a:p>
                      <a:endParaRPr sz="1500"/>
                    </a:p>
                  </a:txBody>
                  <a:tcPr marL="0" marR="0" marT="0" marB="0"/>
                </a:tc>
              </a:tr>
              <a:tr h="94488">
                <a:tc>
                  <a:txBody>
                    <a:bodyPr lIns="0" tIns="0" rIns="0" bIns="0">
                      <a:noAutofit/>
                    </a:bodyPr>
                    <a:p>
                      <a:pPr indent="279400"/>
                      <a:r>
                        <a:rPr lang="en-US" sz="750">
                          <a:latin typeface="Arial"/>
                        </a:rPr>
                        <a:t>□</a:t>
                      </a:r>
                    </a:p>
                  </a:txBody>
                  <a:tcPr marL="0" marR="0" marT="0" marB="0" anchor="b"/>
                </a:tc>
                <a:tc>
                  <a:txBody>
                    <a:bodyPr lIns="0" tIns="0" rIns="0" bIns="0">
                      <a:noAutofit/>
                    </a:bodyPr>
                    <a:p>
                      <a:endParaRPr sz="500"/>
                    </a:p>
                  </a:txBody>
                  <a:tcPr marL="0" marR="0" marT="0" marB="0"/>
                </a:tc>
                <a:tc>
                  <a:txBody>
                    <a:bodyPr lIns="0" tIns="0" rIns="0" bIns="0">
                      <a:noAutofit/>
                    </a:bodyPr>
                    <a:p>
                      <a:endParaRPr sz="500"/>
                    </a:p>
                  </a:txBody>
                  <a:tcPr marL="0" marR="0" marT="0" marB="0"/>
                </a:tc>
                <a:tc>
                  <a:txBody>
                    <a:bodyPr lIns="0" tIns="0" rIns="0" bIns="0">
                      <a:noAutofit/>
                    </a:bodyPr>
                    <a:p>
                      <a:endParaRPr sz="500"/>
                    </a:p>
                  </a:txBody>
                  <a:tcPr marL="0" marR="0" marT="0" marB="0"/>
                </a:tc>
              </a:tr>
              <a:tr h="176784">
                <a:tc>
                  <a:txBody>
                    <a:bodyPr lIns="0" tIns="0" rIns="0" bIns="0">
                      <a:noAutofit/>
                    </a:bodyPr>
                    <a:p>
                      <a:pPr indent="279400"/>
                      <a:r>
                        <a:rPr lang="en-US" sz="750">
                          <a:solidFill>
                            <a:srgbClr val="F8D046"/>
                          </a:solidFill>
                          <a:latin typeface="Arial"/>
                        </a:rPr>
                        <a:t>□</a:t>
                      </a:r>
                    </a:p>
                  </a:txBody>
                  <a:tcPr marL="0" marR="0" marT="0" marB="0" anchor="ctr"/>
                </a:tc>
                <a:tc>
                  <a:txBody>
                    <a:bodyPr lIns="0" tIns="0" rIns="0" bIns="0">
                      <a:noAutofit/>
                    </a:bodyPr>
                    <a:p>
                      <a:pPr indent="609600"/>
                      <a:r>
                        <a:rPr lang="en-US" b="1" sz="400">
                          <a:solidFill>
                            <a:srgbClr val="FFFFFF"/>
                          </a:solidFill>
                          <a:latin typeface="Arial"/>
                        </a:rPr>
                        <a:t>Home Katalog Dienste Transport von China Anfrage Für Partner Hilfe</a:t>
                      </a:r>
                    </a:p>
                  </a:txBody>
                  <a:tcPr marL="0" marR="0" marT="0" marB="0" anchor="ctr">
                    <a:solidFill>
                      <a:srgbClr val="000000"/>
                    </a:solidFill>
                  </a:tcPr>
                </a:tc>
                <a:tc>
                  <a:txBody>
                    <a:bodyPr lIns="0" tIns="0" rIns="0" bIns="0">
                      <a:noAutofit/>
                    </a:bodyPr>
                    <a:p>
                      <a:pPr indent="127000"/>
                      <a:r>
                        <a:rPr lang="en-US" b="1" sz="400">
                          <a:solidFill>
                            <a:srgbClr val="F8D046"/>
                          </a:solidFill>
                          <a:latin typeface="Arial"/>
                        </a:rPr>
                        <a:t>• J </a:t>
                      </a:r>
                      <a:r>
                        <a:rPr lang="en-US" b="1" sz="400">
                          <a:solidFill>
                            <a:srgbClr val="FFFFFF"/>
                          </a:solidFill>
                          <a:latin typeface="Arial"/>
                        </a:rPr>
                        <a:t>Einloggen Anmelden</a:t>
                      </a:r>
                    </a:p>
                  </a:txBody>
                  <a:tcPr marL="0" marR="0" marT="0" marB="0" anchor="ctr">
                    <a:solidFill>
                      <a:srgbClr val="000000"/>
                    </a:solidFill>
                  </a:tcPr>
                </a:tc>
                <a:tc>
                  <a:txBody>
                    <a:bodyPr lIns="0" tIns="0" rIns="0" bIns="0">
                      <a:noAutofit/>
                    </a:bodyPr>
                    <a:p>
                      <a:endParaRPr sz="900"/>
                    </a:p>
                  </a:txBody>
                  <a:tcPr marL="0" marR="0" marT="0" marB="0">
                    <a:solidFill>
                      <a:srgbClr val="000000"/>
                    </a:solidFill>
                  </a:tcPr>
                </a:tc>
              </a:tr>
              <a:tr h="112776">
                <a:tc>
                  <a:txBody>
                    <a:bodyPr lIns="0" tIns="0" rIns="0" bIns="0">
                      <a:noAutofit/>
                    </a:bodyPr>
                    <a:p>
                      <a:pPr indent="279400"/>
                      <a:r>
                        <a:rPr lang="en-US" sz="750">
                          <a:latin typeface="Arial"/>
                        </a:rPr>
                        <a:t>□</a:t>
                      </a:r>
                    </a:p>
                  </a:txBody>
                  <a:tcPr marL="0" marR="0" marT="0" marB="0" anchor="ctr"/>
                </a:tc>
                <a:tc>
                  <a:txBody>
                    <a:bodyPr lIns="0" tIns="0" rIns="0" bIns="0">
                      <a:noAutofit/>
                    </a:bodyPr>
                    <a:p>
                      <a:endParaRPr sz="600"/>
                    </a:p>
                  </a:txBody>
                  <a:tcPr marL="0" marR="0" marT="0" marB="0"/>
                </a:tc>
                <a:tc>
                  <a:txBody>
                    <a:bodyPr lIns="0" tIns="0" rIns="0" bIns="0">
                      <a:noAutofit/>
                    </a:bodyPr>
                    <a:p>
                      <a:endParaRPr sz="600"/>
                    </a:p>
                  </a:txBody>
                  <a:tcPr marL="0" marR="0" marT="0" marB="0"/>
                </a:tc>
                <a:tc>
                  <a:txBody>
                    <a:bodyPr lIns="0" tIns="0" rIns="0" bIns="0">
                      <a:noAutofit/>
                    </a:bodyPr>
                    <a:p>
                      <a:endParaRPr sz="600"/>
                    </a:p>
                  </a:txBody>
                  <a:tcPr marL="0" marR="0" marT="0" marB="0"/>
                </a:tc>
              </a:tr>
              <a:tr h="131064">
                <a:tc>
                  <a:txBody>
                    <a:bodyPr lIns="0" tIns="0" rIns="0" bIns="0">
                      <a:noAutofit/>
                    </a:bodyPr>
                    <a:p>
                      <a:pPr algn="just" indent="279400"/>
                      <a:r>
                        <a:rPr lang="en-US" sz="750">
                          <a:solidFill>
                            <a:srgbClr val="F8D046"/>
                          </a:solidFill>
                          <a:latin typeface="Arial"/>
                        </a:rPr>
                        <a:t>□</a:t>
                      </a:r>
                    </a:p>
                  </a:txBody>
                  <a:tcPr marL="0" marR="0" marT="0" marB="0" anchor="ctr"/>
                </a:tc>
                <a:tc>
                  <a:txBody>
                    <a:bodyPr lIns="0" tIns="0" rIns="0" bIns="0">
                      <a:noAutofit/>
                    </a:bodyPr>
                    <a:p>
                      <a:endParaRPr sz="700"/>
                    </a:p>
                  </a:txBody>
                  <a:tcPr marL="0" marR="0" marT="0" marB="0"/>
                </a:tc>
                <a:tc>
                  <a:txBody>
                    <a:bodyPr lIns="0" tIns="0" rIns="0" bIns="0">
                      <a:noAutofit/>
                    </a:bodyPr>
                    <a:p>
                      <a:endParaRPr sz="700"/>
                    </a:p>
                  </a:txBody>
                  <a:tcPr marL="0" marR="0" marT="0" marB="0"/>
                </a:tc>
                <a:tc>
                  <a:txBody>
                    <a:bodyPr lIns="0" tIns="0" rIns="0" bIns="0">
                      <a:noAutofit/>
                    </a:bodyPr>
                    <a:p>
                      <a:endParaRPr sz="700"/>
                    </a:p>
                  </a:txBody>
                  <a:tcPr marL="0" marR="0" marT="0" marB="0"/>
                </a:tc>
              </a:tr>
            </a:tbl>
          </a:graphicData>
        </a:graphic>
      </p:graphicFrame>
      <p:sp>
        <p:nvSpPr>
          <p:cNvPr id="37" name=""/>
          <p:cNvSpPr/>
          <p:nvPr/>
        </p:nvSpPr>
        <p:spPr>
          <a:xfrm>
            <a:off x="1874520" y="8909304"/>
            <a:ext cx="243840" cy="73152"/>
          </a:xfrm>
          <a:prstGeom prst="rect">
            <a:avLst/>
          </a:prstGeom>
          <a:solidFill>
            <a:srgbClr val="FFFFFF"/>
          </a:solidFill>
        </p:spPr>
        <p:txBody>
          <a:bodyPr lIns="0" tIns="0" rIns="0" bIns="0" wrap="none">
            <a:noAutofit/>
          </a:bodyPr>
          <a:p>
            <a:pPr indent="0"/>
            <a:r>
              <a:rPr lang="en-US" sz="400">
                <a:latin typeface="Arial"/>
              </a:rPr>
              <a:t>Mokassins</a:t>
            </a:r>
          </a:p>
        </p:txBody>
      </p:sp>
      <p:sp>
        <p:nvSpPr>
          <p:cNvPr id="38" name=""/>
          <p:cNvSpPr/>
          <p:nvPr/>
        </p:nvSpPr>
        <p:spPr>
          <a:xfrm>
            <a:off x="1874520" y="9019032"/>
            <a:ext cx="216408" cy="73152"/>
          </a:xfrm>
          <a:prstGeom prst="rect">
            <a:avLst/>
          </a:prstGeom>
          <a:solidFill>
            <a:srgbClr val="FFFFFF"/>
          </a:solidFill>
        </p:spPr>
        <p:txBody>
          <a:bodyPr lIns="0" tIns="0" rIns="0" bIns="0" wrap="none">
            <a:noAutofit/>
          </a:bodyPr>
          <a:p>
            <a:pPr indent="0"/>
            <a:r>
              <a:rPr lang="en-US" sz="400">
                <a:latin typeface="Arial"/>
              </a:rPr>
              <a:t>Turnschuhe</a:t>
            </a:r>
          </a:p>
        </p:txBody>
      </p:sp>
      <p:sp>
        <p:nvSpPr>
          <p:cNvPr id="39" name=""/>
          <p:cNvSpPr/>
          <p:nvPr/>
        </p:nvSpPr>
        <p:spPr>
          <a:xfrm>
            <a:off x="1874520" y="9128760"/>
            <a:ext cx="655320" cy="79248"/>
          </a:xfrm>
          <a:prstGeom prst="rect">
            <a:avLst/>
          </a:prstGeom>
          <a:solidFill>
            <a:srgbClr val="FFFFFF"/>
          </a:solidFill>
        </p:spPr>
        <p:txBody>
          <a:bodyPr lIns="0" tIns="0" rIns="0" bIns="0" wrap="none">
            <a:noAutofit/>
          </a:bodyPr>
          <a:p>
            <a:pPr indent="0"/>
            <a:r>
              <a:rPr lang="en-US" sz="400">
                <a:latin typeface="Arial"/>
              </a:rPr>
              <a:t>Beiläufige Turnschuhe zum Wandern zu</a:t>
            </a:r>
          </a:p>
        </p:txBody>
      </p:sp>
      <p:sp>
        <p:nvSpPr>
          <p:cNvPr id="40" name=""/>
          <p:cNvSpPr/>
          <p:nvPr/>
        </p:nvSpPr>
        <p:spPr>
          <a:xfrm>
            <a:off x="2697480" y="8625840"/>
            <a:ext cx="420624" cy="850392"/>
          </a:xfrm>
          <a:prstGeom prst="rect">
            <a:avLst/>
          </a:prstGeom>
          <a:solidFill>
            <a:srgbClr val="FFFFFF"/>
          </a:solidFill>
        </p:spPr>
        <p:txBody>
          <a:bodyPr lIns="0" tIns="0" rIns="0" bIns="0">
            <a:noAutofit/>
          </a:bodyPr>
          <a:p>
            <a:pPr algn="just" indent="0"/>
            <a:r>
              <a:rPr lang="en-US" sz="400">
                <a:latin typeface="Arial"/>
              </a:rPr>
              <a:t>□ Armani</a:t>
            </a:r>
          </a:p>
          <a:p>
            <a:pPr algn="just" indent="0"/>
            <a:r>
              <a:rPr lang="en-US" sz="400">
                <a:latin typeface="Arial"/>
              </a:rPr>
              <a:t>□ Baellerry</a:t>
            </a:r>
          </a:p>
          <a:p>
            <a:pPr algn="just" indent="0"/>
            <a:r>
              <a:rPr lang="en-US" sz="400">
                <a:latin typeface="Arial"/>
              </a:rPr>
              <a:t>□ Bally</a:t>
            </a:r>
          </a:p>
          <a:p>
            <a:pPr algn="just" indent="0"/>
            <a:r>
              <a:rPr lang="en-US" sz="400">
                <a:latin typeface="Arial"/>
              </a:rPr>
              <a:t>□ </a:t>
            </a:r>
            <a:r>
              <a:rPr lang="de" sz="400">
                <a:latin typeface="Arial"/>
              </a:rPr>
              <a:t>Bottega </a:t>
            </a:r>
            <a:r>
              <a:rPr lang="en-US" sz="400">
                <a:latin typeface="Arial"/>
              </a:rPr>
              <a:t>Veneta</a:t>
            </a:r>
          </a:p>
          <a:p>
            <a:pPr algn="just" indent="0"/>
            <a:r>
              <a:rPr lang="en-US" sz="400">
                <a:latin typeface="Arial"/>
              </a:rPr>
              <a:t>□ Burberry</a:t>
            </a:r>
          </a:p>
          <a:p>
            <a:pPr algn="just" indent="0"/>
            <a:r>
              <a:rPr lang="en-US" sz="400">
                <a:latin typeface="Arial"/>
              </a:rPr>
              <a:t>□ Carin</a:t>
            </a:r>
          </a:p>
          <a:p>
            <a:pPr algn="just" indent="0"/>
            <a:r>
              <a:rPr lang="en-US" sz="400">
                <a:latin typeface="Arial"/>
              </a:rPr>
              <a:t>□ Cartier</a:t>
            </a:r>
          </a:p>
          <a:p>
            <a:pPr algn="just" indent="0"/>
            <a:r>
              <a:rPr lang="en-US" sz="400">
                <a:latin typeface="Arial"/>
              </a:rPr>
              <a:t>□ Celine</a:t>
            </a:r>
          </a:p>
          <a:p>
            <a:pPr algn="just" indent="0"/>
            <a:r>
              <a:rPr lang="en-US" sz="400">
                <a:latin typeface="Arial"/>
              </a:rPr>
              <a:t>□ Chanel</a:t>
            </a:r>
          </a:p>
          <a:p>
            <a:pPr algn="just" indent="0"/>
            <a:r>
              <a:rPr lang="en-US" sz="400">
                <a:latin typeface="Arial"/>
              </a:rPr>
              <a:t>□ Chloe</a:t>
            </a:r>
          </a:p>
        </p:txBody>
      </p:sp>
      <p:sp>
        <p:nvSpPr>
          <p:cNvPr id="41" name=""/>
          <p:cNvSpPr/>
          <p:nvPr/>
        </p:nvSpPr>
        <p:spPr>
          <a:xfrm>
            <a:off x="3925824" y="8488680"/>
            <a:ext cx="112776" cy="70104"/>
          </a:xfrm>
          <a:prstGeom prst="rect">
            <a:avLst/>
          </a:prstGeom>
          <a:solidFill>
            <a:srgbClr val="FFFFFF"/>
          </a:solidFill>
        </p:spPr>
        <p:txBody>
          <a:bodyPr lIns="0" tIns="0" rIns="0" bIns="0" wrap="none">
            <a:noAutofit/>
          </a:bodyPr>
          <a:p>
            <a:pPr indent="0"/>
            <a:r>
              <a:rPr lang="en-US" sz="400">
                <a:latin typeface="Arial"/>
              </a:rPr>
              <a:t>Größe</a:t>
            </a:r>
          </a:p>
        </p:txBody>
      </p:sp>
      <p:sp>
        <p:nvSpPr>
          <p:cNvPr id="43" name=""/>
          <p:cNvSpPr/>
          <p:nvPr/>
        </p:nvSpPr>
        <p:spPr>
          <a:xfrm>
            <a:off x="3203448" y="8638032"/>
            <a:ext cx="429768" cy="987552"/>
          </a:xfrm>
          <a:prstGeom prst="rect">
            <a:avLst/>
          </a:prstGeom>
          <a:solidFill>
            <a:srgbClr val="FFFFFF"/>
          </a:solidFill>
        </p:spPr>
        <p:txBody>
          <a:bodyPr lIns="0" tIns="0" rIns="0" bIns="0">
            <a:noAutofit/>
          </a:bodyPr>
          <a:p>
            <a:pPr algn="just" indent="0"/>
            <a:r>
              <a:rPr lang="en-US" sz="400">
                <a:latin typeface="Arial"/>
              </a:rPr>
              <a:t>□ Christian</a:t>
            </a:r>
          </a:p>
          <a:p>
            <a:pPr algn="just" indent="0"/>
            <a:r>
              <a:rPr lang="en-US" sz="400">
                <a:latin typeface="Arial"/>
              </a:rPr>
              <a:t>□ Louboutin</a:t>
            </a:r>
          </a:p>
          <a:p>
            <a:pPr algn="just" indent="0"/>
            <a:r>
              <a:rPr lang="en-US" sz="400">
                <a:latin typeface="Arial"/>
              </a:rPr>
              <a:t>Q Chrome Hearts</a:t>
            </a:r>
          </a:p>
          <a:p>
            <a:pPr indent="0"/>
            <a:r>
              <a:rPr lang="en-US" sz="400">
                <a:latin typeface="Arial"/>
              </a:rPr>
              <a:t>□ Coach</a:t>
            </a:r>
          </a:p>
          <a:p>
            <a:pPr indent="0"/>
            <a:r>
              <a:rPr lang="en-US" sz="400">
                <a:latin typeface="Arial"/>
              </a:rPr>
              <a:t>□ Dior</a:t>
            </a:r>
          </a:p>
          <a:p>
            <a:pPr indent="0"/>
            <a:r>
              <a:rPr lang="en-US" sz="400">
                <a:latin typeface="Arial"/>
              </a:rPr>
              <a:t>□ Dita</a:t>
            </a:r>
          </a:p>
          <a:p>
            <a:pPr algn="just" indent="0"/>
            <a:r>
              <a:rPr lang="en-US" sz="400">
                <a:latin typeface="Arial"/>
              </a:rPr>
              <a:t>□ Dolce &amp; Gabbana</a:t>
            </a:r>
          </a:p>
          <a:p>
            <a:pPr algn="just" indent="0"/>
            <a:r>
              <a:rPr lang="en-US" sz="400">
                <a:latin typeface="Arial"/>
              </a:rPr>
              <a:t>□ Fendi</a:t>
            </a:r>
          </a:p>
          <a:p>
            <a:pPr algn="just" indent="0"/>
            <a:r>
              <a:rPr lang="en-US" sz="400">
                <a:latin typeface="Arial"/>
              </a:rPr>
              <a:t>□ Gentle Monster</a:t>
            </a:r>
          </a:p>
          <a:p>
            <a:pPr algn="just" indent="0"/>
            <a:r>
              <a:rPr lang="en-US" sz="400">
                <a:latin typeface="Arial"/>
              </a:rPr>
              <a:t>□ Givenchy</a:t>
            </a:r>
          </a:p>
          <a:p>
            <a:pPr algn="just" indent="0"/>
            <a:r>
              <a:rPr lang="en-US" sz="400">
                <a:latin typeface="Arial"/>
              </a:rPr>
              <a:t>□ Gucci Hermes</a:t>
            </a:r>
          </a:p>
          <a:p>
            <a:pPr algn="just" indent="0"/>
            <a:r>
              <a:rPr lang="en-US" sz="400">
                <a:latin typeface="Arial"/>
              </a:rPr>
              <a:t>□ Linda Farrow</a:t>
            </a:r>
          </a:p>
        </p:txBody>
      </p:sp>
      <p:sp>
        <p:nvSpPr>
          <p:cNvPr id="45" name=""/>
          <p:cNvSpPr/>
          <p:nvPr/>
        </p:nvSpPr>
        <p:spPr>
          <a:xfrm>
            <a:off x="3678936" y="8634984"/>
            <a:ext cx="374904" cy="134112"/>
          </a:xfrm>
          <a:prstGeom prst="rect">
            <a:avLst/>
          </a:prstGeom>
          <a:solidFill>
            <a:srgbClr val="FFFFFF"/>
          </a:solidFill>
        </p:spPr>
        <p:txBody>
          <a:bodyPr lIns="0" tIns="0" rIns="0" bIns="0">
            <a:noAutofit/>
          </a:bodyPr>
          <a:p>
            <a:pPr indent="0"/>
            <a:r>
              <a:rPr lang="en-US" sz="400">
                <a:latin typeface="Arial"/>
              </a:rPr>
              <a:t>□ Gucci Hermes</a:t>
            </a:r>
          </a:p>
          <a:p>
            <a:pPr indent="0"/>
            <a:r>
              <a:rPr lang="en-US" sz="400">
                <a:latin typeface="Arial"/>
              </a:rPr>
              <a:t>□ Linda Farrow</a:t>
            </a:r>
          </a:p>
        </p:txBody>
      </p:sp>
      <p:sp>
        <p:nvSpPr>
          <p:cNvPr id="46" name=""/>
          <p:cNvSpPr/>
          <p:nvPr/>
        </p:nvSpPr>
        <p:spPr>
          <a:xfrm>
            <a:off x="3681984" y="9043416"/>
            <a:ext cx="332232" cy="140208"/>
          </a:xfrm>
          <a:prstGeom prst="rect">
            <a:avLst/>
          </a:prstGeom>
          <a:solidFill>
            <a:srgbClr val="FFFFFF"/>
          </a:solidFill>
        </p:spPr>
        <p:txBody>
          <a:bodyPr lIns="0" tIns="0" rIns="0" bIns="0">
            <a:noAutofit/>
          </a:bodyPr>
          <a:p>
            <a:pPr algn="ctr" indent="0">
              <a:lnSpc>
                <a:spcPct val="94000"/>
              </a:lnSpc>
            </a:pPr>
            <a:r>
              <a:rPr lang="en-US" sz="400">
                <a:latin typeface="Arial"/>
              </a:rPr>
              <a:t>□ Ferragamo</a:t>
            </a:r>
          </a:p>
        </p:txBody>
      </p:sp>
      <p:sp>
        <p:nvSpPr>
          <p:cNvPr id="47" name=""/>
          <p:cNvSpPr/>
          <p:nvPr/>
        </p:nvSpPr>
        <p:spPr>
          <a:xfrm>
            <a:off x="408432" y="11064240"/>
            <a:ext cx="301752" cy="73152"/>
          </a:xfrm>
          <a:prstGeom prst="rect">
            <a:avLst/>
          </a:prstGeom>
          <a:solidFill>
            <a:srgbClr val="FFFFFF"/>
          </a:solidFill>
        </p:spPr>
        <p:txBody>
          <a:bodyPr lIns="0" tIns="0" rIns="0" bIns="0" wrap="none">
            <a:noAutofit/>
          </a:bodyPr>
          <a:p>
            <a:pPr indent="0"/>
            <a:r>
              <a:rPr lang="en-US" sz="400">
                <a:latin typeface="Arial"/>
              </a:rPr>
              <a:t>Produktkarte</a:t>
            </a:r>
          </a:p>
        </p:txBody>
      </p:sp>
      <p:sp>
        <p:nvSpPr>
          <p:cNvPr id="48" name=""/>
          <p:cNvSpPr/>
          <p:nvPr/>
        </p:nvSpPr>
        <p:spPr>
          <a:xfrm>
            <a:off x="1804416" y="11481816"/>
            <a:ext cx="1008888" cy="170688"/>
          </a:xfrm>
          <a:prstGeom prst="rect">
            <a:avLst/>
          </a:prstGeom>
          <a:solidFill>
            <a:srgbClr val="FFFFFF"/>
          </a:solidFill>
        </p:spPr>
        <p:txBody>
          <a:bodyPr lIns="0" tIns="0" rIns="0" bIns="0">
            <a:noAutofit/>
          </a:bodyPr>
          <a:p>
            <a:pPr indent="0"/>
            <a:r>
              <a:rPr lang="en-US" sz="450">
                <a:latin typeface="Arial"/>
              </a:rPr>
              <a:t>Uggs Classic Short Blaise Großhandel</a:t>
            </a:r>
          </a:p>
          <a:p>
            <a:pPr indent="0"/>
            <a:r>
              <a:rPr lang="en-US" sz="400">
                <a:latin typeface="Arial"/>
              </a:rPr>
              <a:t>Referenz: 108239223942850</a:t>
            </a:r>
          </a:p>
        </p:txBody>
      </p:sp>
      <p:sp>
        <p:nvSpPr>
          <p:cNvPr id="49" name=""/>
          <p:cNvSpPr/>
          <p:nvPr/>
        </p:nvSpPr>
        <p:spPr>
          <a:xfrm>
            <a:off x="1807464" y="11737848"/>
            <a:ext cx="411480" cy="295656"/>
          </a:xfrm>
          <a:prstGeom prst="rect">
            <a:avLst/>
          </a:prstGeom>
          <a:solidFill>
            <a:srgbClr val="FFFFFF"/>
          </a:solidFill>
        </p:spPr>
        <p:txBody>
          <a:bodyPr lIns="0" tIns="0" rIns="0" bIns="0">
            <a:noAutofit/>
          </a:bodyPr>
          <a:p>
            <a:pPr indent="139700"/>
            <a:r>
              <a:rPr lang="en-US" sz="600">
                <a:latin typeface="Arial"/>
              </a:rPr>
              <a:t>$ 100</a:t>
            </a:r>
          </a:p>
          <a:p>
            <a:pPr algn="r" indent="0">
              <a:spcAft>
                <a:spcPts val="280"/>
              </a:spcAft>
            </a:pPr>
            <a:r>
              <a:rPr lang="en-US" sz="400">
                <a:latin typeface="Arial"/>
              </a:rPr>
              <a:t>1-100 Stk</a:t>
            </a:r>
          </a:p>
          <a:p>
            <a:pPr algn="r" indent="0"/>
            <a:r>
              <a:rPr lang="en-US" sz="400">
                <a:latin typeface="Arial"/>
              </a:rPr>
              <a:t>ohne Lieferung</a:t>
            </a:r>
          </a:p>
        </p:txBody>
      </p:sp>
      <p:sp>
        <p:nvSpPr>
          <p:cNvPr id="50" name=""/>
          <p:cNvSpPr/>
          <p:nvPr/>
        </p:nvSpPr>
        <p:spPr>
          <a:xfrm>
            <a:off x="2337816" y="11737848"/>
            <a:ext cx="411480" cy="289560"/>
          </a:xfrm>
          <a:prstGeom prst="rect">
            <a:avLst/>
          </a:prstGeom>
          <a:solidFill>
            <a:srgbClr val="FFFFFF"/>
          </a:solidFill>
        </p:spPr>
        <p:txBody>
          <a:bodyPr lIns="0" tIns="0" rIns="0" bIns="0">
            <a:noAutofit/>
          </a:bodyPr>
          <a:p>
            <a:pPr algn="ctr" indent="0"/>
            <a:r>
              <a:rPr lang="en-US" sz="600">
                <a:latin typeface="Arial"/>
              </a:rPr>
              <a:t>$ 50</a:t>
            </a:r>
          </a:p>
          <a:p>
            <a:pPr algn="ctr" indent="0">
              <a:spcAft>
                <a:spcPts val="280"/>
              </a:spcAft>
            </a:pPr>
            <a:r>
              <a:rPr lang="en-US" sz="400">
                <a:latin typeface="Arial"/>
              </a:rPr>
              <a:t>10-50 Stück</a:t>
            </a:r>
          </a:p>
          <a:p>
            <a:pPr algn="ctr" indent="0"/>
            <a:r>
              <a:rPr lang="en-US" b="1" u="sng" sz="400">
                <a:latin typeface="Arial"/>
              </a:rPr>
              <a:t>BERECHNEN LIEFER</a:t>
            </a:r>
          </a:p>
        </p:txBody>
      </p:sp>
      <p:sp>
        <p:nvSpPr>
          <p:cNvPr id="51" name=""/>
          <p:cNvSpPr/>
          <p:nvPr/>
        </p:nvSpPr>
        <p:spPr>
          <a:xfrm>
            <a:off x="2910840" y="11734800"/>
            <a:ext cx="243840" cy="167640"/>
          </a:xfrm>
          <a:prstGeom prst="rect">
            <a:avLst/>
          </a:prstGeom>
          <a:solidFill>
            <a:srgbClr val="FFFFFF"/>
          </a:solidFill>
        </p:spPr>
        <p:txBody>
          <a:bodyPr lIns="0" tIns="0" rIns="0" bIns="0">
            <a:noAutofit/>
          </a:bodyPr>
          <a:p>
            <a:pPr algn="r" indent="0"/>
            <a:r>
              <a:rPr lang="en-US" sz="600">
                <a:latin typeface="Arial"/>
              </a:rPr>
              <a:t>$ 20</a:t>
            </a:r>
          </a:p>
          <a:p>
            <a:pPr indent="0"/>
            <a:r>
              <a:rPr lang="en-US" sz="400">
                <a:latin typeface="Arial"/>
              </a:rPr>
              <a:t>50-100 Stück</a:t>
            </a:r>
          </a:p>
        </p:txBody>
      </p:sp>
      <p:sp>
        <p:nvSpPr>
          <p:cNvPr id="52" name=""/>
          <p:cNvSpPr/>
          <p:nvPr/>
        </p:nvSpPr>
        <p:spPr>
          <a:xfrm>
            <a:off x="1807464" y="12076176"/>
            <a:ext cx="603504" cy="70104"/>
          </a:xfrm>
          <a:prstGeom prst="rect">
            <a:avLst/>
          </a:prstGeom>
          <a:solidFill>
            <a:srgbClr val="FFFFFF"/>
          </a:solidFill>
        </p:spPr>
        <p:txBody>
          <a:bodyPr lIns="0" tIns="0" rIns="0" bIns="0" wrap="none">
            <a:noAutofit/>
          </a:bodyPr>
          <a:p>
            <a:pPr indent="0"/>
            <a:r>
              <a:rPr lang="en-US" sz="400">
                <a:latin typeface="Arial"/>
              </a:rPr>
              <a:t>Wählen Sie Merkmale:</a:t>
            </a:r>
          </a:p>
        </p:txBody>
      </p:sp>
      <p:sp>
        <p:nvSpPr>
          <p:cNvPr id="53" name=""/>
          <p:cNvSpPr/>
          <p:nvPr/>
        </p:nvSpPr>
        <p:spPr>
          <a:xfrm>
            <a:off x="1807464" y="12195048"/>
            <a:ext cx="1295400" cy="569976"/>
          </a:xfrm>
          <a:prstGeom prst="rect">
            <a:avLst/>
          </a:prstGeom>
          <a:solidFill>
            <a:srgbClr val="FFFFFF"/>
          </a:solidFill>
        </p:spPr>
        <p:txBody>
          <a:bodyPr lIns="0" tIns="0" rIns="0" bIns="0">
            <a:noAutofit/>
          </a:bodyPr>
          <a:p>
            <a:pPr indent="254000">
              <a:spcAft>
                <a:spcPts val="140"/>
              </a:spcAft>
            </a:pPr>
            <a:r>
              <a:rPr lang="en-US" b="1" sz="1000">
                <a:solidFill>
                  <a:srgbClr val="E09653"/>
                </a:solidFill>
                <a:latin typeface="Arial"/>
              </a:rPr>
              <a:t>IITIIIIII</a:t>
            </a:r>
          </a:p>
          <a:p>
            <a:pPr indent="0">
              <a:spcAft>
                <a:spcPts val="490"/>
              </a:spcAft>
            </a:pPr>
            <a:r>
              <a:rPr lang="en-US" sz="400">
                <a:latin typeface="Arial"/>
              </a:rPr>
              <a:t>Größe: 35 35 57 53 40 3S</a:t>
            </a:r>
          </a:p>
          <a:p>
            <a:pPr indent="0">
              <a:spcAft>
                <a:spcPts val="490"/>
              </a:spcAft>
            </a:pPr>
            <a:r>
              <a:rPr lang="en-US" sz="400">
                <a:latin typeface="Arial"/>
              </a:rPr>
              <a:t>Menge: - 25 +</a:t>
            </a:r>
          </a:p>
          <a:p>
            <a:pPr indent="127000"/>
            <a:r>
              <a:rPr lang="en-US" b="1" sz="400">
                <a:latin typeface="Arial"/>
              </a:rPr>
              <a:t>Total: $ 56 550 </a:t>
            </a:r>
            <a:r>
              <a:rPr lang="de" b="1" sz="400">
                <a:latin typeface="Arial"/>
              </a:rPr>
              <a:t>‚S </a:t>
            </a:r>
            <a:r>
              <a:rPr lang="en-US" cap="small" sz="400">
                <a:solidFill>
                  <a:srgbClr val="584940"/>
                </a:solidFill>
                <a:latin typeface="Arial"/>
              </a:rPr>
              <a:t>hinzufügen </a:t>
            </a:r>
            <a:r>
              <a:rPr lang="en-US" cap="small" sz="400">
                <a:solidFill>
                  <a:srgbClr val="886F48"/>
                </a:solidFill>
                <a:latin typeface="Arial"/>
              </a:rPr>
              <a:t>In den Warenkorb</a:t>
            </a:r>
          </a:p>
        </p:txBody>
      </p:sp>
      <p:graphicFrame>
        <p:nvGraphicFramePr>
          <p:cNvPr id="54" name=""/>
          <p:cNvGraphicFramePr>
            <a:graphicFrameLocks noGrp="1"/>
          </p:cNvGraphicFramePr>
          <p:nvPr/>
        </p:nvGraphicFramePr>
        <p:xfrm>
          <a:off x="609600" y="13051536"/>
          <a:ext cx="2667000" cy="633984"/>
        </p:xfrm>
        <a:graphic>
          <a:graphicData uri="http://schemas.openxmlformats.org/drawingml/2006/table">
            <a:tbl>
              <a:tblPr/>
              <a:tblGrid>
                <a:gridCol w="1155192"/>
                <a:gridCol w="950976"/>
                <a:gridCol w="560832"/>
              </a:tblGrid>
              <a:tr h="152400">
                <a:tc>
                  <a:txBody>
                    <a:bodyPr lIns="0" tIns="0" rIns="0" bIns="0">
                      <a:noAutofit/>
                    </a:bodyPr>
                    <a:p>
                      <a:pPr indent="0"/>
                      <a:r>
                        <a:rPr lang="en-US" sz="400">
                          <a:latin typeface="Arial"/>
                        </a:rPr>
                        <a:t>Produktspezifikationen Bewertungen Wählen Sie die Größe</a:t>
                      </a:r>
                    </a:p>
                  </a:txBody>
                  <a:tcPr marL="0" marR="0" marT="0" marB="0"/>
                </a:tc>
                <a:tc>
                  <a:txBody>
                    <a:bodyPr lIns="0" tIns="0" rIns="0" bIns="0">
                      <a:noAutofit/>
                    </a:bodyPr>
                    <a:p>
                      <a:pPr indent="88900"/>
                      <a:r>
                        <a:rPr lang="en-US" sz="400">
                          <a:latin typeface="Arial"/>
                        </a:rPr>
                        <a:t>Zahlung und Lieferung Videobewertung</a:t>
                      </a:r>
                    </a:p>
                  </a:txBody>
                  <a:tcPr marL="0" marR="0" marT="0" marB="0"/>
                </a:tc>
                <a:tc>
                  <a:txBody>
                    <a:bodyPr lIns="0" tIns="0" rIns="0" bIns="0">
                      <a:noAutofit/>
                    </a:bodyPr>
                    <a:p>
                      <a:endParaRPr sz="800"/>
                    </a:p>
                  </a:txBody>
                  <a:tcPr marL="0" marR="0" marT="0" marB="0"/>
                </a:tc>
              </a:tr>
              <a:tr h="481584">
                <a:tc>
                  <a:txBody>
                    <a:bodyPr lIns="0" tIns="0" rIns="0" bIns="0">
                      <a:noAutofit/>
                    </a:bodyPr>
                    <a:p>
                      <a:pPr marL="52900" indent="0">
                        <a:lnSpc>
                          <a:spcPct val="186000"/>
                        </a:lnSpc>
                        <a:spcBef>
                          <a:spcPts val="490"/>
                        </a:spcBef>
                      </a:pPr>
                      <a:r>
                        <a:rPr lang="ru" sz="400">
                          <a:latin typeface="Arial"/>
                        </a:rPr>
                        <a:t>ф </a:t>
                      </a:r>
                      <a:r>
                        <a:rPr lang="en-US" sz="400">
                          <a:latin typeface="Arial"/>
                        </a:rPr>
                        <a:t>Hersteller: </a:t>
                      </a:r>
                      <a:r>
                        <a:rPr lang="ru" sz="400">
                          <a:latin typeface="Arial"/>
                        </a:rPr>
                        <a:t>США ф </a:t>
                      </a:r>
                      <a:r>
                        <a:rPr lang="en-US" sz="400">
                          <a:latin typeface="Arial"/>
                        </a:rPr>
                        <a:t>Preis: bis zu 0,7 $ pro Stück </a:t>
                      </a:r>
                      <a:r>
                        <a:rPr lang="ru" sz="400">
                          <a:latin typeface="Arial"/>
                        </a:rPr>
                        <a:t>ф </a:t>
                      </a:r>
                      <a:r>
                        <a:rPr lang="en-US" sz="400">
                          <a:latin typeface="Arial"/>
                        </a:rPr>
                        <a:t>Hafen: Guangzhou</a:t>
                      </a:r>
                    </a:p>
                  </a:txBody>
                  <a:tcPr marL="0" marR="0" marT="0" marB="0"/>
                </a:tc>
                <a:tc>
                  <a:txBody>
                    <a:bodyPr lIns="0" tIns="0" rIns="0" bIns="0">
                      <a:noAutofit/>
                    </a:bodyPr>
                    <a:p>
                      <a:pPr indent="152400">
                        <a:spcBef>
                          <a:spcPts val="490"/>
                        </a:spcBef>
                        <a:spcAft>
                          <a:spcPts val="140"/>
                        </a:spcAft>
                      </a:pPr>
                      <a:r>
                        <a:rPr lang="en-US" sz="400">
                          <a:latin typeface="Arial"/>
                        </a:rPr>
                        <a:t>(.J Preis: ab S 0.5 pro Stück und m &lt;</a:t>
                      </a:r>
                    </a:p>
                    <a:p>
                      <a:pPr indent="152400">
                        <a:spcAft>
                          <a:spcPts val="140"/>
                        </a:spcAft>
                      </a:pPr>
                      <a:r>
                        <a:rPr lang="ru" sz="400">
                          <a:latin typeface="Arial"/>
                        </a:rPr>
                        <a:t>ф </a:t>
                      </a:r>
                      <a:r>
                        <a:rPr lang="en-US" sz="400">
                          <a:latin typeface="Arial"/>
                        </a:rPr>
                        <a:t>Mindest. Bestellung: 300 Artikel</a:t>
                      </a:r>
                    </a:p>
                    <a:p>
                      <a:pPr indent="152400"/>
                      <a:r>
                        <a:rPr lang="ru" sz="400">
                          <a:latin typeface="Arial"/>
                        </a:rPr>
                        <a:t>ф </a:t>
                      </a:r>
                      <a:r>
                        <a:rPr lang="en-US" sz="400">
                          <a:latin typeface="Arial"/>
                        </a:rPr>
                        <a:t>Lieferzeit: ab 15 Tagen</a:t>
                      </a:r>
                    </a:p>
                  </a:txBody>
                  <a:tcPr marL="0" marR="0" marT="0" marB="0"/>
                </a:tc>
                <a:tc>
                  <a:txBody>
                    <a:bodyPr lIns="0" tIns="0" rIns="0" bIns="0">
                      <a:noAutofit/>
                    </a:bodyPr>
                    <a:p>
                      <a:pPr algn="just" indent="0">
                        <a:spcBef>
                          <a:spcPts val="420"/>
                        </a:spcBef>
                      </a:pPr>
                      <a:r>
                        <a:rPr lang="en-US" sz="400">
                          <a:latin typeface="Arial"/>
                        </a:rPr>
                        <a:t>ire Text</a:t>
                      </a:r>
                    </a:p>
                  </a:txBody>
                  <a:tcPr marL="0" marR="0" marT="0" marB="0"/>
                </a:tc>
              </a:tr>
            </a:tbl>
          </a:graphicData>
        </a:graphic>
      </p:graphicFrame>
      <p:sp>
        <p:nvSpPr>
          <p:cNvPr id="55" name=""/>
          <p:cNvSpPr/>
          <p:nvPr/>
        </p:nvSpPr>
        <p:spPr>
          <a:xfrm>
            <a:off x="3538728" y="14231112"/>
            <a:ext cx="374904" cy="79248"/>
          </a:xfrm>
          <a:prstGeom prst="rect">
            <a:avLst/>
          </a:prstGeom>
          <a:solidFill>
            <a:srgbClr val="FFFFFF"/>
          </a:solidFill>
        </p:spPr>
        <p:txBody>
          <a:bodyPr lIns="0" tIns="0" rIns="0" bIns="0" wrap="none">
            <a:noAutofit/>
          </a:bodyPr>
          <a:p>
            <a:pPr indent="0"/>
            <a:r>
              <a:rPr lang="en-US" sz="400">
                <a:latin typeface="Arial"/>
              </a:rPr>
              <a:t>Über das Unternehmen</a:t>
            </a:r>
          </a:p>
        </p:txBody>
      </p:sp>
      <p:graphicFrame>
        <p:nvGraphicFramePr>
          <p:cNvPr id="56" name=""/>
          <p:cNvGraphicFramePr>
            <a:graphicFrameLocks noGrp="1"/>
          </p:cNvGraphicFramePr>
          <p:nvPr/>
        </p:nvGraphicFramePr>
        <p:xfrm>
          <a:off x="1100328" y="14578584"/>
          <a:ext cx="2240280" cy="289560"/>
        </p:xfrm>
        <a:graphic>
          <a:graphicData uri="http://schemas.openxmlformats.org/drawingml/2006/table">
            <a:tbl>
              <a:tblPr/>
              <a:tblGrid>
                <a:gridCol w="393192"/>
                <a:gridCol w="371856"/>
                <a:gridCol w="353568"/>
                <a:gridCol w="359664"/>
                <a:gridCol w="362712"/>
                <a:gridCol w="399288"/>
              </a:tblGrid>
              <a:tr h="161544">
                <a:tc>
                  <a:txBody>
                    <a:bodyPr lIns="0" tIns="0" rIns="0" bIns="0">
                      <a:noAutofit/>
                    </a:bodyPr>
                    <a:p>
                      <a:pPr indent="177800">
                        <a:spcBef>
                          <a:spcPts val="420"/>
                        </a:spcBef>
                      </a:pPr>
                      <a:r>
                        <a:rPr lang="ru" sz="700">
                          <a:latin typeface="Arial"/>
                        </a:rPr>
                        <a:t>В</a:t>
                      </a:r>
                    </a:p>
                  </a:txBody>
                  <a:tcPr marL="0" marR="0" marT="0" marB="0"/>
                </a:tc>
                <a:tc>
                  <a:txBody>
                    <a:bodyPr lIns="0" tIns="0" rIns="0" bIns="0">
                      <a:noAutofit/>
                    </a:bodyPr>
                    <a:p>
                      <a:pPr algn="ctr" indent="0">
                        <a:spcBef>
                          <a:spcPts val="490"/>
                        </a:spcBef>
                      </a:pPr>
                      <a:r>
                        <a:rPr lang="ru" sz="500">
                          <a:latin typeface="Arial"/>
                        </a:rPr>
                        <a:t>о</a:t>
                      </a:r>
                    </a:p>
                  </a:txBody>
                  <a:tcPr marL="0" marR="0" marT="0" marB="0"/>
                </a:tc>
                <a:tc>
                  <a:txBody>
                    <a:bodyPr lIns="0" tIns="0" rIns="0" bIns="0">
                      <a:noAutofit/>
                    </a:bodyPr>
                    <a:p>
                      <a:pPr algn="ctr" indent="0">
                        <a:spcBef>
                          <a:spcPts val="420"/>
                        </a:spcBef>
                      </a:pPr>
                      <a:r>
                        <a:rPr lang="ru" sz="500">
                          <a:latin typeface="Arial"/>
                        </a:rPr>
                        <a:t>и</a:t>
                      </a:r>
                    </a:p>
                  </a:txBody>
                  <a:tcPr marL="0" marR="0" marT="0" marB="0"/>
                </a:tc>
                <a:tc>
                  <a:txBody>
                    <a:bodyPr lIns="0" tIns="0" rIns="0" bIns="0">
                      <a:noAutofit/>
                    </a:bodyPr>
                    <a:p>
                      <a:endParaRPr sz="800"/>
                    </a:p>
                  </a:txBody>
                  <a:tcPr marL="0" marR="0" marT="0" marB="0"/>
                </a:tc>
                <a:tc>
                  <a:txBody>
                    <a:bodyPr lIns="0" tIns="0" rIns="0" bIns="0">
                      <a:noAutofit/>
                    </a:bodyPr>
                    <a:p>
                      <a:endParaRPr sz="800"/>
                    </a:p>
                  </a:txBody>
                  <a:tcPr marL="0" marR="0" marT="0" marB="0"/>
                </a:tc>
                <a:tc>
                  <a:txBody>
                    <a:bodyPr lIns="0" tIns="0" rIns="0" bIns="0">
                      <a:noAutofit/>
                    </a:bodyPr>
                    <a:p>
                      <a:endParaRPr sz="800"/>
                    </a:p>
                  </a:txBody>
                  <a:tcPr marL="0" marR="0" marT="0" marB="0"/>
                </a:tc>
              </a:tr>
              <a:tr h="128016">
                <a:tc>
                  <a:txBody>
                    <a:bodyPr lIns="0" tIns="0" rIns="0" bIns="0">
                      <a:noAutofit/>
                    </a:bodyPr>
                    <a:p>
                      <a:pPr algn="ctr" indent="0"/>
                      <a:r>
                        <a:rPr lang="en-US" b="1" sz="400">
                          <a:latin typeface="Arial"/>
                        </a:rPr>
                        <a:t>COM ««</a:t>
                      </a:r>
                    </a:p>
                  </a:txBody>
                  <a:tcPr marL="0" marR="0" marT="0" marB="0"/>
                </a:tc>
                <a:tc>
                  <a:txBody>
                    <a:bodyPr lIns="0" tIns="0" rIns="0" bIns="0">
                      <a:noAutofit/>
                    </a:bodyPr>
                    <a:p>
                      <a:pPr algn="ctr" indent="0"/>
                      <a:r>
                        <a:rPr lang="ru" b="1" sz="400">
                          <a:latin typeface="Arial"/>
                        </a:rPr>
                        <a:t>„О“</a:t>
                      </a:r>
                      <a:r>
                        <a:rPr lang="ru" b="1" baseline="30000" sz="400">
                          <a:latin typeface="Arial"/>
                        </a:rPr>
                        <a:t>1</a:t>
                      </a:r>
                      <a:r>
                        <a:rPr lang="ru" b="1" sz="400">
                          <a:latin typeface="Arial"/>
                        </a:rPr>
                        <a:t>„</a:t>
                      </a:r>
                      <a:r>
                        <a:rPr lang="ru" b="1" baseline="30000" sz="400">
                          <a:latin typeface="Arial"/>
                        </a:rPr>
                        <a:t>5</a:t>
                      </a:r>
                    </a:p>
                  </a:txBody>
                  <a:tcPr marL="0" marR="0" marT="0" marB="0"/>
                </a:tc>
                <a:tc>
                  <a:txBody>
                    <a:bodyPr lIns="0" tIns="0" rIns="0" bIns="0">
                      <a:noAutofit/>
                    </a:bodyPr>
                    <a:p>
                      <a:endParaRPr sz="700"/>
                    </a:p>
                  </a:txBody>
                  <a:tcPr marL="0" marR="0" marT="0" marB="0"/>
                </a:tc>
                <a:tc>
                  <a:txBody>
                    <a:bodyPr lIns="0" tIns="0" rIns="0" bIns="0">
                      <a:noAutofit/>
                    </a:bodyPr>
                    <a:p>
                      <a:endParaRPr sz="700"/>
                    </a:p>
                  </a:txBody>
                  <a:tcPr marL="0" marR="0" marT="0" marB="0"/>
                </a:tc>
                <a:tc>
                  <a:txBody>
                    <a:bodyPr lIns="0" tIns="0" rIns="0" bIns="0">
                      <a:noAutofit/>
                    </a:bodyPr>
                    <a:p>
                      <a:pPr algn="ctr" indent="0"/>
                      <a:r>
                        <a:rPr lang="ru" b="1" sz="400">
                          <a:latin typeface="Arial"/>
                        </a:rPr>
                        <a:t>«О</a:t>
                      </a:r>
                    </a:p>
                  </a:txBody>
                  <a:tcPr marL="0" marR="0" marT="0" marB="0"/>
                </a:tc>
                <a:tc>
                  <a:txBody>
                    <a:bodyPr lIns="0" tIns="0" rIns="0" bIns="0">
                      <a:noAutofit/>
                    </a:bodyPr>
                    <a:p>
                      <a:endParaRPr sz="700"/>
                    </a:p>
                  </a:txBody>
                  <a:tcPr marL="0" marR="0" marT="0" marB="0"/>
                </a:tc>
              </a:tr>
            </a:tbl>
          </a:graphicData>
        </a:graphic>
      </p:graphicFrame>
      <p:sp>
        <p:nvSpPr>
          <p:cNvPr id="57" name=""/>
          <p:cNvSpPr/>
          <p:nvPr/>
        </p:nvSpPr>
        <p:spPr>
          <a:xfrm>
            <a:off x="2017776" y="14968728"/>
            <a:ext cx="408432" cy="82296"/>
          </a:xfrm>
          <a:prstGeom prst="rect">
            <a:avLst/>
          </a:prstGeom>
          <a:solidFill>
            <a:srgbClr val="FFFFFF"/>
          </a:solidFill>
        </p:spPr>
        <p:txBody>
          <a:bodyPr lIns="0" tIns="0" rIns="0" bIns="0" wrap="none">
            <a:noAutofit/>
          </a:bodyPr>
          <a:p>
            <a:pPr indent="0"/>
            <a:r>
              <a:rPr lang="en-US" b="1" sz="400">
                <a:latin typeface="Arial"/>
              </a:rPr>
              <a:t>Über das Unternehmen</a:t>
            </a:r>
          </a:p>
        </p:txBody>
      </p:sp>
      <p:sp>
        <p:nvSpPr>
          <p:cNvPr id="58" name=""/>
          <p:cNvSpPr/>
          <p:nvPr/>
        </p:nvSpPr>
        <p:spPr>
          <a:xfrm>
            <a:off x="1926336" y="17949672"/>
            <a:ext cx="643128" cy="100584"/>
          </a:xfrm>
          <a:prstGeom prst="rect">
            <a:avLst/>
          </a:prstGeom>
          <a:solidFill>
            <a:srgbClr val="FFFFFF"/>
          </a:solidFill>
        </p:spPr>
        <p:txBody>
          <a:bodyPr lIns="0" tIns="0" rIns="0" bIns="0" wrap="none">
            <a:noAutofit/>
          </a:bodyPr>
          <a:p>
            <a:pPr indent="0"/>
            <a:r>
              <a:rPr lang="en-US" sz="600">
                <a:latin typeface="Arial"/>
              </a:rPr>
              <a:t>Dokumentation</a:t>
            </a:r>
          </a:p>
        </p:txBody>
      </p:sp>
      <p:sp>
        <p:nvSpPr>
          <p:cNvPr id="59" name=""/>
          <p:cNvSpPr/>
          <p:nvPr/>
        </p:nvSpPr>
        <p:spPr>
          <a:xfrm>
            <a:off x="1060704" y="18108168"/>
            <a:ext cx="874776" cy="326136"/>
          </a:xfrm>
          <a:prstGeom prst="rect">
            <a:avLst/>
          </a:prstGeom>
          <a:solidFill>
            <a:srgbClr val="FFFFFF"/>
          </a:solidFill>
        </p:spPr>
        <p:txBody>
          <a:bodyPr lIns="0" tIns="0" rIns="0" bIns="0">
            <a:noAutofit/>
          </a:bodyPr>
          <a:p>
            <a:pPr indent="0">
              <a:spcAft>
                <a:spcPts val="420"/>
              </a:spcAft>
            </a:pPr>
            <a:r>
              <a:rPr lang="en-US" sz="450">
                <a:latin typeface="Arial"/>
              </a:rPr>
              <a:t>Kennzeichnung von Fracht</a:t>
            </a:r>
          </a:p>
          <a:p>
            <a:pPr indent="0">
              <a:spcAft>
                <a:spcPts val="280"/>
              </a:spcAft>
            </a:pPr>
            <a:r>
              <a:rPr lang="en-US" sz="400">
                <a:latin typeface="Arial"/>
              </a:rPr>
              <a:t>S</a:t>
            </a:r>
            <a:r>
              <a:rPr lang="en-US" sz="400">
                <a:latin typeface="Arial"/>
              </a:rPr>
              <a:t> Kennzeichnung von Waren aus China</a:t>
            </a:r>
          </a:p>
          <a:p>
            <a:pPr indent="254000"/>
            <a:r>
              <a:rPr lang="en-US" b="1" sz="400">
                <a:latin typeface="Arial"/>
              </a:rPr>
              <a:t>11,3 KB</a:t>
            </a:r>
          </a:p>
        </p:txBody>
      </p:sp>
      <p:sp>
        <p:nvSpPr>
          <p:cNvPr id="60" name=""/>
          <p:cNvSpPr/>
          <p:nvPr/>
        </p:nvSpPr>
        <p:spPr>
          <a:xfrm>
            <a:off x="1060704" y="18528792"/>
            <a:ext cx="216408" cy="79248"/>
          </a:xfrm>
          <a:prstGeom prst="rect">
            <a:avLst/>
          </a:prstGeom>
          <a:solidFill>
            <a:srgbClr val="FFFFFF"/>
          </a:solidFill>
        </p:spPr>
        <p:txBody>
          <a:bodyPr lIns="0" tIns="0" rIns="0" bIns="0" wrap="none">
            <a:noAutofit/>
          </a:bodyPr>
          <a:p>
            <a:pPr indent="0"/>
            <a:r>
              <a:rPr lang="en-US" sz="450">
                <a:latin typeface="Arial"/>
              </a:rPr>
              <a:t>Blanks</a:t>
            </a:r>
          </a:p>
        </p:txBody>
      </p:sp>
      <p:sp>
        <p:nvSpPr>
          <p:cNvPr id="61" name=""/>
          <p:cNvSpPr/>
          <p:nvPr/>
        </p:nvSpPr>
        <p:spPr>
          <a:xfrm>
            <a:off x="1124712" y="18662904"/>
            <a:ext cx="713232" cy="192024"/>
          </a:xfrm>
          <a:prstGeom prst="rect">
            <a:avLst/>
          </a:prstGeom>
          <a:solidFill>
            <a:srgbClr val="FFFFFF"/>
          </a:solidFill>
        </p:spPr>
        <p:txBody>
          <a:bodyPr lIns="0" tIns="0" rIns="0" bIns="0">
            <a:noAutofit/>
          </a:bodyPr>
          <a:p>
            <a:pPr indent="0">
              <a:spcAft>
                <a:spcPts val="210"/>
              </a:spcAft>
            </a:pPr>
            <a:r>
              <a:rPr lang="en-US" sz="400">
                <a:solidFill>
                  <a:srgbClr val="886F48"/>
                </a:solidFill>
                <a:latin typeface="Arial"/>
              </a:rPr>
              <a:t>S</a:t>
            </a:r>
            <a:r>
              <a:rPr lang="en-US" sz="400">
                <a:solidFill>
                  <a:srgbClr val="886F48"/>
                </a:solidFill>
                <a:latin typeface="Arial"/>
              </a:rPr>
              <a:t>Form zu </a:t>
            </a:r>
            <a:r>
              <a:rPr lang="en-US" sz="400">
                <a:latin typeface="Arial"/>
              </a:rPr>
              <a:t>Kauf Waren</a:t>
            </a:r>
          </a:p>
          <a:p>
            <a:pPr algn="just" indent="190500"/>
            <a:r>
              <a:rPr lang="en-US" b="1" sz="400">
                <a:latin typeface="Arial"/>
              </a:rPr>
              <a:t>48,1 KB</a:t>
            </a:r>
          </a:p>
        </p:txBody>
      </p:sp>
      <p:sp>
        <p:nvSpPr>
          <p:cNvPr id="62" name=""/>
          <p:cNvSpPr/>
          <p:nvPr/>
        </p:nvSpPr>
        <p:spPr>
          <a:xfrm>
            <a:off x="1130808" y="19461480"/>
            <a:ext cx="45720" cy="128016"/>
          </a:xfrm>
          <a:prstGeom prst="rect">
            <a:avLst/>
          </a:prstGeom>
          <a:solidFill>
            <a:srgbClr val="FFFFFF"/>
          </a:solidFill>
        </p:spPr>
        <p:txBody>
          <a:bodyPr lIns="0" tIns="0" rIns="0" bIns="0" wrap="none">
            <a:noAutofit/>
          </a:bodyPr>
          <a:p>
            <a:pPr algn="just" indent="0"/>
            <a:r>
              <a:rPr lang="en-US" sz="500">
                <a:latin typeface="Arial"/>
              </a:rPr>
              <a:t>1</a:t>
            </a:r>
          </a:p>
        </p:txBody>
      </p:sp>
      <p:sp>
        <p:nvSpPr>
          <p:cNvPr id="63" name=""/>
          <p:cNvSpPr/>
          <p:nvPr/>
        </p:nvSpPr>
        <p:spPr>
          <a:xfrm>
            <a:off x="2276856" y="18105120"/>
            <a:ext cx="298704" cy="73152"/>
          </a:xfrm>
          <a:prstGeom prst="rect">
            <a:avLst/>
          </a:prstGeom>
          <a:solidFill>
            <a:srgbClr val="FFFFFF"/>
          </a:solidFill>
        </p:spPr>
        <p:txBody>
          <a:bodyPr lIns="0" tIns="0" rIns="0" bIns="0" wrap="none">
            <a:noAutofit/>
          </a:bodyPr>
          <a:p>
            <a:pPr indent="0"/>
            <a:r>
              <a:rPr lang="en-US" sz="450">
                <a:latin typeface="Arial"/>
              </a:rPr>
              <a:t>Verträge</a:t>
            </a:r>
          </a:p>
        </p:txBody>
      </p:sp>
      <p:sp>
        <p:nvSpPr>
          <p:cNvPr id="64" name=""/>
          <p:cNvSpPr/>
          <p:nvPr/>
        </p:nvSpPr>
        <p:spPr>
          <a:xfrm>
            <a:off x="2493264" y="18233136"/>
            <a:ext cx="658368" cy="121920"/>
          </a:xfrm>
          <a:prstGeom prst="rect">
            <a:avLst/>
          </a:prstGeom>
          <a:solidFill>
            <a:srgbClr val="FFFFFF"/>
          </a:solidFill>
        </p:spPr>
        <p:txBody>
          <a:bodyPr lIns="0" tIns="0" rIns="0" bIns="0" wrap="none">
            <a:noAutofit/>
          </a:bodyPr>
          <a:p>
            <a:pPr indent="0"/>
            <a:r>
              <a:rPr lang="en-US" sz="400">
                <a:latin typeface="Arial"/>
              </a:rPr>
              <a:t>Angebot für die Lieferung aus China</a:t>
            </a:r>
          </a:p>
        </p:txBody>
      </p:sp>
      <p:sp>
        <p:nvSpPr>
          <p:cNvPr id="65" name=""/>
          <p:cNvSpPr/>
          <p:nvPr/>
        </p:nvSpPr>
        <p:spPr>
          <a:xfrm>
            <a:off x="2279904" y="18522696"/>
            <a:ext cx="295656" cy="79248"/>
          </a:xfrm>
          <a:prstGeom prst="rect">
            <a:avLst/>
          </a:prstGeom>
          <a:solidFill>
            <a:srgbClr val="FFFFFF"/>
          </a:solidFill>
        </p:spPr>
        <p:txBody>
          <a:bodyPr lIns="0" tIns="0" rIns="0" bIns="0" wrap="none">
            <a:noAutofit/>
          </a:bodyPr>
          <a:p>
            <a:pPr indent="0"/>
            <a:r>
              <a:rPr lang="en-US" sz="450">
                <a:latin typeface="Arial"/>
              </a:rPr>
              <a:t>Preisliste</a:t>
            </a:r>
          </a:p>
        </p:txBody>
      </p:sp>
      <p:sp>
        <p:nvSpPr>
          <p:cNvPr id="66" name=""/>
          <p:cNvSpPr/>
          <p:nvPr/>
        </p:nvSpPr>
        <p:spPr>
          <a:xfrm>
            <a:off x="2343912" y="18653760"/>
            <a:ext cx="786384" cy="118872"/>
          </a:xfrm>
          <a:prstGeom prst="rect">
            <a:avLst/>
          </a:prstGeom>
          <a:solidFill>
            <a:srgbClr val="FFFFFF"/>
          </a:solidFill>
        </p:spPr>
        <p:txBody>
          <a:bodyPr lIns="0" tIns="0" rIns="0" bIns="0" wrap="none">
            <a:noAutofit/>
          </a:bodyPr>
          <a:p>
            <a:pPr indent="0"/>
            <a:r>
              <a:rPr lang="ru" u="sng" sz="400">
                <a:solidFill>
                  <a:srgbClr val="886F48"/>
                </a:solidFill>
                <a:latin typeface="Arial"/>
              </a:rPr>
              <a:t>&gt; вг</a:t>
            </a:r>
            <a:r>
              <a:rPr lang="ru" sz="400">
                <a:solidFill>
                  <a:srgbClr val="886F48"/>
                </a:solidFill>
                <a:latin typeface="Arial"/>
              </a:rPr>
              <a:t> </a:t>
            </a:r>
            <a:r>
              <a:rPr lang="en-US" sz="400">
                <a:latin typeface="Arial"/>
              </a:rPr>
              <a:t>Preisliste Großhandel Katalog</a:t>
            </a:r>
          </a:p>
        </p:txBody>
      </p:sp>
      <p:sp>
        <p:nvSpPr>
          <p:cNvPr id="67" name=""/>
          <p:cNvSpPr/>
          <p:nvPr/>
        </p:nvSpPr>
        <p:spPr>
          <a:xfrm>
            <a:off x="765048" y="19601688"/>
            <a:ext cx="256032" cy="143256"/>
          </a:xfrm>
          <a:prstGeom prst="rect">
            <a:avLst/>
          </a:prstGeom>
          <a:solidFill>
            <a:srgbClr val="FFFFFF"/>
          </a:solidFill>
        </p:spPr>
        <p:txBody>
          <a:bodyPr lIns="0" tIns="0" rIns="0" bIns="0" wrap="none">
            <a:noAutofit/>
          </a:bodyPr>
          <a:p>
            <a:pPr indent="0"/>
            <a:r>
              <a:rPr lang="en-US" sz="1000">
                <a:solidFill>
                  <a:srgbClr val="F8D046"/>
                </a:solidFill>
                <a:latin typeface="Sylfaen"/>
              </a:rPr>
              <a:t>131</a:t>
            </a:r>
          </a:p>
        </p:txBody>
      </p:sp>
      <p:sp>
        <p:nvSpPr>
          <p:cNvPr id="68" name=""/>
          <p:cNvSpPr/>
          <p:nvPr/>
        </p:nvSpPr>
        <p:spPr>
          <a:xfrm>
            <a:off x="1082040" y="19601688"/>
            <a:ext cx="256032" cy="146304"/>
          </a:xfrm>
          <a:prstGeom prst="rect">
            <a:avLst/>
          </a:prstGeom>
          <a:solidFill>
            <a:srgbClr val="FFFFFF"/>
          </a:solidFill>
        </p:spPr>
        <p:txBody>
          <a:bodyPr lIns="0" tIns="0" rIns="0" bIns="0">
            <a:noAutofit/>
          </a:bodyPr>
          <a:p>
            <a:pPr indent="0">
              <a:lnSpc>
                <a:spcPct val="115000"/>
              </a:lnSpc>
            </a:pPr>
            <a:r>
              <a:rPr lang="en-US" sz="400">
                <a:latin typeface="Arial"/>
              </a:rPr>
              <a:t>Sendungen monatlich</a:t>
            </a:r>
          </a:p>
        </p:txBody>
      </p:sp>
      <p:sp>
        <p:nvSpPr>
          <p:cNvPr id="69" name=""/>
          <p:cNvSpPr/>
          <p:nvPr/>
        </p:nvSpPr>
        <p:spPr>
          <a:xfrm>
            <a:off x="807720" y="20110704"/>
            <a:ext cx="192024" cy="140208"/>
          </a:xfrm>
          <a:prstGeom prst="rect">
            <a:avLst/>
          </a:prstGeom>
          <a:solidFill>
            <a:srgbClr val="FFFFFF"/>
          </a:solidFill>
        </p:spPr>
        <p:txBody>
          <a:bodyPr lIns="0" tIns="0" rIns="0" bIns="0" wrap="none">
            <a:noAutofit/>
          </a:bodyPr>
          <a:p>
            <a:pPr indent="0"/>
            <a:r>
              <a:rPr lang="en-US" sz="1000">
                <a:solidFill>
                  <a:srgbClr val="F8D046"/>
                </a:solidFill>
                <a:latin typeface="Sylfaen"/>
              </a:rPr>
              <a:t>32</a:t>
            </a:r>
          </a:p>
        </p:txBody>
      </p:sp>
      <p:sp>
        <p:nvSpPr>
          <p:cNvPr id="70" name=""/>
          <p:cNvSpPr/>
          <p:nvPr/>
        </p:nvSpPr>
        <p:spPr>
          <a:xfrm>
            <a:off x="1085088" y="20104608"/>
            <a:ext cx="448056" cy="149352"/>
          </a:xfrm>
          <a:prstGeom prst="rect">
            <a:avLst/>
          </a:prstGeom>
          <a:solidFill>
            <a:srgbClr val="FFFFFF"/>
          </a:solidFill>
        </p:spPr>
        <p:txBody>
          <a:bodyPr lIns="0" tIns="0" rIns="0" bIns="0">
            <a:noAutofit/>
          </a:bodyPr>
          <a:p>
            <a:pPr indent="0">
              <a:lnSpc>
                <a:spcPct val="120000"/>
              </a:lnSpc>
            </a:pPr>
            <a:r>
              <a:rPr lang="en-US" sz="400">
                <a:latin typeface="Arial"/>
              </a:rPr>
              <a:t>Anfragen verarbeitet monatlich</a:t>
            </a:r>
          </a:p>
        </p:txBody>
      </p:sp>
      <p:sp>
        <p:nvSpPr>
          <p:cNvPr id="71" name=""/>
          <p:cNvSpPr/>
          <p:nvPr/>
        </p:nvSpPr>
        <p:spPr>
          <a:xfrm>
            <a:off x="728472" y="20613624"/>
            <a:ext cx="536448" cy="143256"/>
          </a:xfrm>
          <a:prstGeom prst="rect">
            <a:avLst/>
          </a:prstGeom>
          <a:solidFill>
            <a:srgbClr val="FFFFFF"/>
          </a:solidFill>
        </p:spPr>
        <p:txBody>
          <a:bodyPr lIns="0" tIns="0" rIns="0" bIns="0" wrap="none">
            <a:noAutofit/>
          </a:bodyPr>
          <a:p>
            <a:pPr indent="0"/>
            <a:r>
              <a:rPr lang="en-US" sz="1000">
                <a:solidFill>
                  <a:srgbClr val="F8D046"/>
                </a:solidFill>
                <a:latin typeface="Sylfaen"/>
              </a:rPr>
              <a:t>1343</a:t>
            </a:r>
            <a:r>
              <a:rPr lang="en-US" baseline="30000" sz="1000">
                <a:latin typeface="Sylfaen"/>
              </a:rPr>
              <a:t>ciients</a:t>
            </a:r>
          </a:p>
        </p:txBody>
      </p:sp>
      <p:sp>
        <p:nvSpPr>
          <p:cNvPr id="72" name=""/>
          <p:cNvSpPr/>
          <p:nvPr/>
        </p:nvSpPr>
        <p:spPr>
          <a:xfrm>
            <a:off x="731520" y="21119592"/>
            <a:ext cx="353568" cy="143256"/>
          </a:xfrm>
          <a:prstGeom prst="rect">
            <a:avLst/>
          </a:prstGeom>
          <a:solidFill>
            <a:srgbClr val="FFFFFF"/>
          </a:solidFill>
        </p:spPr>
        <p:txBody>
          <a:bodyPr lIns="0" tIns="0" rIns="0" bIns="0" wrap="none">
            <a:noAutofit/>
          </a:bodyPr>
          <a:p>
            <a:pPr indent="0"/>
            <a:r>
              <a:rPr lang="en-US" sz="1000">
                <a:solidFill>
                  <a:srgbClr val="F8D046"/>
                </a:solidFill>
                <a:latin typeface="Sylfaen"/>
              </a:rPr>
              <a:t>1463</a:t>
            </a:r>
          </a:p>
        </p:txBody>
      </p:sp>
      <p:sp>
        <p:nvSpPr>
          <p:cNvPr id="73" name=""/>
          <p:cNvSpPr/>
          <p:nvPr/>
        </p:nvSpPr>
        <p:spPr>
          <a:xfrm>
            <a:off x="1091184" y="21153120"/>
            <a:ext cx="423672" cy="70104"/>
          </a:xfrm>
          <a:prstGeom prst="rect">
            <a:avLst/>
          </a:prstGeom>
          <a:solidFill>
            <a:srgbClr val="FFFFFF"/>
          </a:solidFill>
        </p:spPr>
        <p:txBody>
          <a:bodyPr lIns="0" tIns="0" rIns="0" bIns="0" wrap="none">
            <a:noAutofit/>
          </a:bodyPr>
          <a:p>
            <a:pPr indent="0"/>
            <a:r>
              <a:rPr lang="en-US" sz="400">
                <a:latin typeface="Arial"/>
              </a:rPr>
              <a:t>Geschäftslösungen</a:t>
            </a:r>
          </a:p>
        </p:txBody>
      </p:sp>
      <p:sp>
        <p:nvSpPr>
          <p:cNvPr id="74" name=""/>
          <p:cNvSpPr/>
          <p:nvPr/>
        </p:nvSpPr>
        <p:spPr>
          <a:xfrm>
            <a:off x="975360" y="21854160"/>
            <a:ext cx="420624" cy="79248"/>
          </a:xfrm>
          <a:prstGeom prst="rect">
            <a:avLst/>
          </a:prstGeom>
          <a:solidFill>
            <a:srgbClr val="FFFFFF"/>
          </a:solidFill>
        </p:spPr>
        <p:txBody>
          <a:bodyPr lIns="0" tIns="0" rIns="0" bIns="0" wrap="none">
            <a:noAutofit/>
          </a:bodyPr>
          <a:p>
            <a:pPr indent="0"/>
            <a:r>
              <a:rPr lang="en-US" sz="450">
                <a:latin typeface="Arial"/>
              </a:rPr>
              <a:t>Benutzerkonten</a:t>
            </a:r>
          </a:p>
        </p:txBody>
      </p:sp>
      <p:sp>
        <p:nvSpPr>
          <p:cNvPr id="75" name=""/>
          <p:cNvSpPr/>
          <p:nvPr/>
        </p:nvSpPr>
        <p:spPr>
          <a:xfrm>
            <a:off x="2237232" y="21156168"/>
            <a:ext cx="454152" cy="85344"/>
          </a:xfrm>
          <a:prstGeom prst="rect">
            <a:avLst/>
          </a:prstGeom>
          <a:solidFill>
            <a:srgbClr val="FFFFFF"/>
          </a:solidFill>
        </p:spPr>
        <p:txBody>
          <a:bodyPr lIns="0" tIns="0" rIns="0" bIns="0" wrap="none">
            <a:noAutofit/>
          </a:bodyPr>
          <a:p>
            <a:pPr indent="0"/>
            <a:r>
              <a:rPr lang="en-US" b="1" sz="400">
                <a:latin typeface="Arial"/>
              </a:rPr>
              <a:t>ANNODANINI</a:t>
            </a:r>
          </a:p>
        </p:txBody>
      </p:sp>
      <p:sp>
        <p:nvSpPr>
          <p:cNvPr id="76" name=""/>
          <p:cNvSpPr/>
          <p:nvPr/>
        </p:nvSpPr>
        <p:spPr>
          <a:xfrm>
            <a:off x="2398776" y="23384256"/>
            <a:ext cx="1359408" cy="768096"/>
          </a:xfrm>
          <a:prstGeom prst="rect">
            <a:avLst/>
          </a:prstGeom>
          <a:solidFill>
            <a:srgbClr val="FFFFFF"/>
          </a:solidFill>
        </p:spPr>
        <p:txBody>
          <a:bodyPr lIns="0" tIns="0" rIns="0" bIns="0">
            <a:noAutofit/>
          </a:bodyPr>
          <a:p>
            <a:pPr indent="0">
              <a:spcAft>
                <a:spcPts val="3360"/>
              </a:spcAft>
            </a:pPr>
            <a:r>
              <a:rPr lang="en-US" b="1" sz="400">
                <a:latin typeface="Arial"/>
              </a:rPr>
              <a:t>1"</a:t>
            </a:r>
            <a:r>
              <a:rPr lang="en-US" b="1" baseline="30000" sz="400">
                <a:latin typeface="Arial"/>
              </a:rPr>
              <a:t>1</a:t>
            </a:r>
          </a:p>
          <a:p>
            <a:pPr indent="342900"/>
            <a:r>
              <a:rPr lang="en-US" b="1" sz="400">
                <a:solidFill>
                  <a:srgbClr val="886F48"/>
                </a:solidFill>
                <a:latin typeface="Arial"/>
              </a:rPr>
              <a:t>...... ft -----</a:t>
            </a:r>
          </a:p>
        </p:txBody>
      </p:sp>
      <p:sp>
        <p:nvSpPr>
          <p:cNvPr id="77" name=""/>
          <p:cNvSpPr/>
          <p:nvPr/>
        </p:nvSpPr>
        <p:spPr>
          <a:xfrm>
            <a:off x="3557016" y="28154376"/>
            <a:ext cx="94488" cy="88392"/>
          </a:xfrm>
          <a:prstGeom prst="rect">
            <a:avLst/>
          </a:prstGeom>
          <a:solidFill>
            <a:srgbClr val="FFFFFF"/>
          </a:solidFill>
        </p:spPr>
        <p:txBody>
          <a:bodyPr lIns="0" tIns="0" rIns="0" bIns="0" wrap="none">
            <a:noAutofit/>
          </a:bodyPr>
          <a:p>
            <a:pPr indent="0"/>
            <a:r>
              <a:rPr lang="en-US" b="1" sz="1000">
                <a:solidFill>
                  <a:srgbClr val="F8D046"/>
                </a:solidFill>
                <a:latin typeface="Arial"/>
              </a:rPr>
              <a:t>■</a:t>
            </a:r>
          </a:p>
        </p:txBody>
      </p:sp>
      <p:sp>
        <p:nvSpPr>
          <p:cNvPr id="78" name=""/>
          <p:cNvSpPr/>
          <p:nvPr/>
        </p:nvSpPr>
        <p:spPr>
          <a:xfrm>
            <a:off x="3026664" y="29016960"/>
            <a:ext cx="597408" cy="91440"/>
          </a:xfrm>
          <a:prstGeom prst="rect">
            <a:avLst/>
          </a:prstGeom>
          <a:solidFill>
            <a:srgbClr val="FFFFFF"/>
          </a:solidFill>
        </p:spPr>
        <p:txBody>
          <a:bodyPr lIns="0" tIns="0" rIns="0" bIns="0" wrap="none">
            <a:noAutofit/>
          </a:bodyPr>
          <a:p>
            <a:pPr indent="0"/>
            <a:r>
              <a:rPr lang="en-US" sz="450">
                <a:latin typeface="Arial"/>
              </a:rPr>
              <a:t>Danke fürs zuschauen</a:t>
            </a:r>
          </a:p>
        </p:txBody>
      </p:sp>
      <p:sp>
        <p:nvSpPr>
          <p:cNvPr id="79" name=""/>
          <p:cNvSpPr/>
          <p:nvPr/>
        </p:nvSpPr>
        <p:spPr>
          <a:xfrm>
            <a:off x="262128" y="966216"/>
            <a:ext cx="1770888" cy="411480"/>
          </a:xfrm>
          <a:prstGeom prst="rect">
            <a:avLst/>
          </a:prstGeom>
          <a:solidFill>
            <a:srgbClr val="000000"/>
          </a:solidFill>
        </p:spPr>
        <p:txBody>
          <a:bodyPr lIns="0" tIns="0" rIns="0" bIns="0">
            <a:noAutofit/>
          </a:bodyPr>
          <a:p>
            <a:pPr algn="just" indent="0">
              <a:lnSpc>
                <a:spcPct val="115000"/>
              </a:lnSpc>
            </a:pPr>
            <a:r>
              <a:rPr lang="en-US" sz="400">
                <a:solidFill>
                  <a:srgbClr val="FFFFFF"/>
                </a:solidFill>
                <a:latin typeface="Arial"/>
              </a:rPr>
              <a:t>Das international tätige Unternehmen Anno Danini Limited ist ein Rohstoff-Transportunternehmen, die Haupttätigkeit, die den Verkauf und den Transport von Waren ist. Das Unternehmen hat sich an die Spitze des Marktes für mehr als 5 Jahren. Eine Besonderheit hohe Professionalität und Verantwortung für jeden Kunden. Anno Danini Limited ist ein zuverlässiger Partner für Unternehmen zu tun.</a:t>
            </a:r>
          </a:p>
        </p:txBody>
      </p:sp>
    </p:spTree>
  </p:cSld>
  <p:clrMapOvr>
    <a:overrideClrMapping bg1="lt1" tx1="dk1" bg2="lt2" tx2="dk2" accent1="accent1" accent2="accent2" accent3="accent3" accent4="accent4" accent5="accent5" accent6="accent6" hlink="hlink" folHlink="folHlink"/>
  </p:clrMapOvr>
</p:sld>
</file>

<file path=ppt/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