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presentation.xml" ContentType="application/vnd.openxmlformats-officedocument.presentationml.presentation.main+xml"/>
  <Override PartName="/ppt/slideMasters/slideMaster.xml" ContentType="application/vnd.openxmlformats-officedocument.presentationml.slideMaster+xml"/>
  <Override PartName="/ppt/slideLayouts/slideLayout.xml" ContentType="application/vnd.openxmlformats-officedocument.presentationml.slideLayout+xml"/>
  <Override PartName="/ppt/theme/theme.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slides/slide1.xml" ContentType="application/vnd.openxmlformats-officedocument.presentationml.slide+xml"/>
</Types>
</file>

<file path=_rels/.rels>&#65279;<?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p="http://schemas.openxmlformats.org/presentationml/2006/main" xmlns:a="http://schemas.openxmlformats.org/drawingml/2006/main" xmlns:r="http://schemas.openxmlformats.org/officeDocument/2006/relationships">
  <p:sldMasterIdLst>
    <p:sldMasterId id="2147483648" r:id="rId1"/>
  </p:sldMasterIdLst>
  <p:sldIdLst>
    <p:sldId id="256" r:id="rId5"/>
  </p:sldIdLst>
  <p:sldSz cx="4447032" cy="29352240"/>
  <p:notesSz cx="6858000" cy="9144000"/>
</p:presentation>
</file>

<file path=ppt/presProps.xml><?xml version="1.0" encoding="utf-8"?>
<p:presentationPr xmlns:p="http://schemas.openxmlformats.org/presentationml/2006/main" xmlns:a="http://schemas.openxmlformats.org/drawingml/2006/main" xmlns:r="http://schemas.openxmlformats.org/officeDocument/2006/relationships">
</p:presentationPr>
</file>

<file path=ppt/tableStyles.xml><?xml version="1.0" encoding="utf-8"?>
<a:tblStyleLst xmlns:a="http://schemas.openxmlformats.org/drawingml/2006/main" def="{5C22544A-7EE6-4342-B048-85BDC9FD1C3A}">
</a:tblStyleLst>
</file>

<file path=ppt/_rels/presentation.xml.rels>&#65279;<?xml version="1.0" encoding="UTF-8" standalone="yes"?>
<Relationships xmlns="http://schemas.openxmlformats.org/package/2006/relationships"><Relationship Id="rId1" Type="http://schemas.openxmlformats.org/officeDocument/2006/relationships/slideMaster" Target="slideMasters/slideMaster.xml"/><Relationship Id="rId2" Type="http://schemas.openxmlformats.org/officeDocument/2006/relationships/theme" Target="theme/theme.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 Target="slides/slide1.xml"/></Relationships>
</file>

<file path=ppt/slideLayouts/_rels/slideLayout.xml.rels>&#65279;<?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p="http://schemas.openxmlformats.org/presentationml/2006/main" xmlns:a="http://schemas.openxmlformats.org/drawingml/2006/main" xmlns:r="http://schemas.openxmlformats.org/officeDocument/2006/relationships">
  <p:cSld>
    <p:spTree>
      <p:nvGrpSpPr>
        <p:cNvPr id="1" name=""/>
        <p:cNvGrpSpPr/>
        <p:nvPr/>
      </p:nvGrpSpPr>
      <p:grpSpPr/>
    </p:spTree>
  </p:cSld>
  <p:clrMapOvr>
    <a:masterClrMapping/>
  </p:clrMapOvr>
</p:sldLayout>
</file>

<file path=ppt/slideMasters/_rels/slideMaster.xml.rels>&#65279;<?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theme" Target="../theme/theme.xml"/></Relationships>
</file>

<file path=ppt/slideMasters/slideMaster.xml><?xml version="1.0" encoding="utf-8"?>
<p:sldMaster xmlns:p="http://schemas.openxmlformats.org/presentationml/2006/main" xmlns:a="http://schemas.openxmlformats.org/drawingml/2006/main" xmlns:r="http://schemas.openxmlformats.org/officeDocument/2006/relationships">
  <p:cSld>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Lst>
  <p:txStyles>
    <p:titleStyle/>
    <p:bodyStyle/>
    <p:otherStyle/>
  </p:txStyles>
</p:sldMaster>
</file>

<file path=ppt/slides/_rels/slide1.xml.rels>&#65279;<?xml version="1.0" encoding="UTF-8" standalone="yes"?>
<Relationships xmlns="http://schemas.openxmlformats.org/package/2006/relationships"><Relationship Id="rPictId0" Type="http://schemas.openxmlformats.org/officeDocument/2006/relationships/image" Target="../media/image1.jpeg"/><Relationship Id="rPictId1" Type="http://schemas.openxmlformats.org/officeDocument/2006/relationships/image" Target="../media/image2.jpeg"/><Relationship Id="rPictId2" Type="http://schemas.openxmlformats.org/officeDocument/2006/relationships/image" Target="../media/image3.jpeg"/><Relationship Id="rPictId3" Type="http://schemas.openxmlformats.org/officeDocument/2006/relationships/image" Target="../media/image4.jpeg"/><Relationship Id="rPictId4" Type="http://schemas.openxmlformats.org/officeDocument/2006/relationships/image" Target="../media/image5.jpeg"/><Relationship Id="rPictId5" Type="http://schemas.openxmlformats.org/officeDocument/2006/relationships/image" Target="../media/image6.jpeg"/><Relationship Id="rPictId6" Type="http://schemas.openxmlformats.org/officeDocument/2006/relationships/image" Target="../media/image7.jpeg"/><Relationship Id="rPictId7" Type="http://schemas.openxmlformats.org/officeDocument/2006/relationships/image" Target="../media/image8.jpeg"/><Relationship Id="rPictId8" Type="http://schemas.openxmlformats.org/officeDocument/2006/relationships/image" Target="../media/image9.jpeg"/><Relationship Id="rPictId9" Type="http://schemas.openxmlformats.org/officeDocument/2006/relationships/image" Target="../media/image10.jpeg"/><Relationship Id="rPictId10" Type="http://schemas.openxmlformats.org/officeDocument/2006/relationships/image" Target="../media/image11.jpeg"/><Relationship Id="rPictId11" Type="http://schemas.openxmlformats.org/officeDocument/2006/relationships/image" Target="../media/image12.jpeg"/><Relationship Id="rPictId12" Type="http://schemas.openxmlformats.org/officeDocument/2006/relationships/image" Target="../media/image13.jpeg"/><Relationship Id="rPictId13" Type="http://schemas.openxmlformats.org/officeDocument/2006/relationships/image" Target="../media/image14.jpeg"/><Relationship Id="rPictId14" Type="http://schemas.openxmlformats.org/officeDocument/2006/relationships/image" Target="../media/image15.jpeg"/><Relationship Id="rPictId15" Type="http://schemas.openxmlformats.org/officeDocument/2006/relationships/image" Target="../media/image16.jpeg"/><Relationship Id="rPictId16" Type="http://schemas.openxmlformats.org/officeDocument/2006/relationships/image" Target="../media/image17.jpeg"/><Relationship Id="rPictId17" Type="http://schemas.openxmlformats.org/officeDocument/2006/relationships/image" Target="../media/image18.jpeg"/><Relationship Id="rPictId18" Type="http://schemas.openxmlformats.org/officeDocument/2006/relationships/image" Target="../media/image19.jpeg"/><Relationship Id="rPictId19" Type="http://schemas.openxmlformats.org/officeDocument/2006/relationships/image" Target="../media/image20.jpeg"/><Relationship Id="rPictId20" Type="http://schemas.openxmlformats.org/officeDocument/2006/relationships/image" Target="../media/image21.jpeg"/><Relationship Id="rPictId21" Type="http://schemas.openxmlformats.org/officeDocument/2006/relationships/image" Target="../media/image22.jpeg"/><Relationship Id="rPictId22" Type="http://schemas.openxmlformats.org/officeDocument/2006/relationships/image" Target="../media/image23.jpeg"/><Relationship Id="rId1" Type="http://schemas.openxmlformats.org/officeDocument/2006/relationships/slideLayout" Target="../slideLayouts/slideLayout.xml"/></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EFEFE"/>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408432" y="27432"/>
            <a:ext cx="3870960" cy="2045208"/>
          </a:xfrm>
          <a:prstGeom prst="rect">
            <a:avLst/>
          </a:prstGeom>
        </p:spPr>
      </p:pic>
      <p:pic>
        <p:nvPicPr>
          <p:cNvPr id="3" name=""/>
          <p:cNvPicPr>
            <a:picLocks noChangeAspect="1"/>
          </p:cNvPicPr>
          <p:nvPr/>
        </p:nvPicPr>
        <p:blipFill>
          <a:blip r:embed="rPictId1"/>
          <a:stretch>
            <a:fillRect/>
          </a:stretch>
        </p:blipFill>
        <p:spPr>
          <a:xfrm>
            <a:off x="15240" y="30480"/>
            <a:ext cx="4261104" cy="2011680"/>
          </a:xfrm>
          <a:prstGeom prst="rect">
            <a:avLst/>
          </a:prstGeom>
        </p:spPr>
      </p:pic>
      <p:pic>
        <p:nvPicPr>
          <p:cNvPr id="4" name=""/>
          <p:cNvPicPr>
            <a:picLocks noChangeAspect="1"/>
          </p:cNvPicPr>
          <p:nvPr/>
        </p:nvPicPr>
        <p:blipFill>
          <a:blip r:embed="rPictId2"/>
          <a:stretch>
            <a:fillRect/>
          </a:stretch>
        </p:blipFill>
        <p:spPr>
          <a:xfrm>
            <a:off x="2142744" y="2560320"/>
            <a:ext cx="1298448" cy="124968"/>
          </a:xfrm>
          <a:prstGeom prst="rect">
            <a:avLst/>
          </a:prstGeom>
        </p:spPr>
      </p:pic>
      <p:pic>
        <p:nvPicPr>
          <p:cNvPr id="5" name=""/>
          <p:cNvPicPr>
            <a:picLocks noChangeAspect="1"/>
          </p:cNvPicPr>
          <p:nvPr/>
        </p:nvPicPr>
        <p:blipFill>
          <a:blip r:embed="rPictId3"/>
          <a:stretch>
            <a:fillRect/>
          </a:stretch>
        </p:blipFill>
        <p:spPr>
          <a:xfrm>
            <a:off x="24384" y="4090416"/>
            <a:ext cx="2965704" cy="1859280"/>
          </a:xfrm>
          <a:prstGeom prst="rect">
            <a:avLst/>
          </a:prstGeom>
        </p:spPr>
      </p:pic>
      <p:pic>
        <p:nvPicPr>
          <p:cNvPr id="6" name=""/>
          <p:cNvPicPr>
            <a:picLocks noChangeAspect="1"/>
          </p:cNvPicPr>
          <p:nvPr/>
        </p:nvPicPr>
        <p:blipFill>
          <a:blip r:embed="rPictId4"/>
          <a:stretch>
            <a:fillRect/>
          </a:stretch>
        </p:blipFill>
        <p:spPr>
          <a:xfrm>
            <a:off x="1344168" y="4075176"/>
            <a:ext cx="1670304" cy="155448"/>
          </a:xfrm>
          <a:prstGeom prst="rect">
            <a:avLst/>
          </a:prstGeom>
        </p:spPr>
      </p:pic>
      <p:pic>
        <p:nvPicPr>
          <p:cNvPr id="7" name=""/>
          <p:cNvPicPr>
            <a:picLocks noChangeAspect="1"/>
          </p:cNvPicPr>
          <p:nvPr/>
        </p:nvPicPr>
        <p:blipFill>
          <a:blip r:embed="rPictId5"/>
          <a:stretch>
            <a:fillRect/>
          </a:stretch>
        </p:blipFill>
        <p:spPr>
          <a:xfrm>
            <a:off x="1085088" y="6409944"/>
            <a:ext cx="2127504" cy="313944"/>
          </a:xfrm>
          <a:prstGeom prst="rect">
            <a:avLst/>
          </a:prstGeom>
        </p:spPr>
      </p:pic>
      <p:pic>
        <p:nvPicPr>
          <p:cNvPr id="8" name=""/>
          <p:cNvPicPr>
            <a:picLocks noChangeAspect="1"/>
          </p:cNvPicPr>
          <p:nvPr/>
        </p:nvPicPr>
        <p:blipFill>
          <a:blip r:embed="rPictId6"/>
          <a:stretch>
            <a:fillRect/>
          </a:stretch>
        </p:blipFill>
        <p:spPr>
          <a:xfrm>
            <a:off x="0" y="7309104"/>
            <a:ext cx="4447032" cy="3532632"/>
          </a:xfrm>
          <a:prstGeom prst="rect">
            <a:avLst/>
          </a:prstGeom>
        </p:spPr>
      </p:pic>
      <p:pic>
        <p:nvPicPr>
          <p:cNvPr id="9" name=""/>
          <p:cNvPicPr>
            <a:picLocks noChangeAspect="1"/>
          </p:cNvPicPr>
          <p:nvPr/>
        </p:nvPicPr>
        <p:blipFill>
          <a:blip r:embed="rPictId7"/>
          <a:stretch>
            <a:fillRect/>
          </a:stretch>
        </p:blipFill>
        <p:spPr>
          <a:xfrm>
            <a:off x="624840" y="8388096"/>
            <a:ext cx="877824" cy="1548384"/>
          </a:xfrm>
          <a:prstGeom prst="rect">
            <a:avLst/>
          </a:prstGeom>
        </p:spPr>
      </p:pic>
      <p:pic>
        <p:nvPicPr>
          <p:cNvPr id="10" name=""/>
          <p:cNvPicPr>
            <a:picLocks noChangeAspect="1"/>
          </p:cNvPicPr>
          <p:nvPr/>
        </p:nvPicPr>
        <p:blipFill>
          <a:blip r:embed="rPictId8"/>
          <a:stretch>
            <a:fillRect/>
          </a:stretch>
        </p:blipFill>
        <p:spPr>
          <a:xfrm>
            <a:off x="603504" y="11618976"/>
            <a:ext cx="1146048" cy="1301496"/>
          </a:xfrm>
          <a:prstGeom prst="rect">
            <a:avLst/>
          </a:prstGeom>
        </p:spPr>
      </p:pic>
      <p:pic>
        <p:nvPicPr>
          <p:cNvPr id="11" name=""/>
          <p:cNvPicPr>
            <a:picLocks noChangeAspect="1"/>
          </p:cNvPicPr>
          <p:nvPr/>
        </p:nvPicPr>
        <p:blipFill>
          <a:blip r:embed="rPictId9"/>
          <a:stretch>
            <a:fillRect/>
          </a:stretch>
        </p:blipFill>
        <p:spPr>
          <a:xfrm>
            <a:off x="484632" y="14447520"/>
            <a:ext cx="3471672" cy="140208"/>
          </a:xfrm>
          <a:prstGeom prst="rect">
            <a:avLst/>
          </a:prstGeom>
        </p:spPr>
      </p:pic>
      <p:pic>
        <p:nvPicPr>
          <p:cNvPr id="12" name=""/>
          <p:cNvPicPr>
            <a:picLocks noChangeAspect="1"/>
          </p:cNvPicPr>
          <p:nvPr/>
        </p:nvPicPr>
        <p:blipFill>
          <a:blip r:embed="rPictId10"/>
          <a:stretch>
            <a:fillRect/>
          </a:stretch>
        </p:blipFill>
        <p:spPr>
          <a:xfrm>
            <a:off x="1472184" y="15127224"/>
            <a:ext cx="1502664" cy="323088"/>
          </a:xfrm>
          <a:prstGeom prst="rect">
            <a:avLst/>
          </a:prstGeom>
        </p:spPr>
      </p:pic>
      <p:pic>
        <p:nvPicPr>
          <p:cNvPr id="13" name=""/>
          <p:cNvPicPr>
            <a:picLocks noChangeAspect="1"/>
          </p:cNvPicPr>
          <p:nvPr/>
        </p:nvPicPr>
        <p:blipFill>
          <a:blip r:embed="rPictId11"/>
          <a:stretch>
            <a:fillRect/>
          </a:stretch>
        </p:blipFill>
        <p:spPr>
          <a:xfrm>
            <a:off x="1472184" y="15477744"/>
            <a:ext cx="1514856" cy="697992"/>
          </a:xfrm>
          <a:prstGeom prst="rect">
            <a:avLst/>
          </a:prstGeom>
        </p:spPr>
      </p:pic>
      <p:pic>
        <p:nvPicPr>
          <p:cNvPr id="14" name=""/>
          <p:cNvPicPr>
            <a:picLocks noChangeAspect="1"/>
          </p:cNvPicPr>
          <p:nvPr/>
        </p:nvPicPr>
        <p:blipFill>
          <a:blip r:embed="rPictId12"/>
          <a:stretch>
            <a:fillRect/>
          </a:stretch>
        </p:blipFill>
        <p:spPr>
          <a:xfrm>
            <a:off x="1478280" y="16300704"/>
            <a:ext cx="466344" cy="118872"/>
          </a:xfrm>
          <a:prstGeom prst="rect">
            <a:avLst/>
          </a:prstGeom>
        </p:spPr>
      </p:pic>
      <p:pic>
        <p:nvPicPr>
          <p:cNvPr id="15" name=""/>
          <p:cNvPicPr>
            <a:picLocks noChangeAspect="1"/>
          </p:cNvPicPr>
          <p:nvPr/>
        </p:nvPicPr>
        <p:blipFill>
          <a:blip r:embed="rPictId13"/>
          <a:stretch>
            <a:fillRect/>
          </a:stretch>
        </p:blipFill>
        <p:spPr>
          <a:xfrm>
            <a:off x="1478280" y="16529304"/>
            <a:ext cx="1514856" cy="822960"/>
          </a:xfrm>
          <a:prstGeom prst="rect">
            <a:avLst/>
          </a:prstGeom>
        </p:spPr>
      </p:pic>
      <p:pic>
        <p:nvPicPr>
          <p:cNvPr id="16" name=""/>
          <p:cNvPicPr>
            <a:picLocks noChangeAspect="1"/>
          </p:cNvPicPr>
          <p:nvPr/>
        </p:nvPicPr>
        <p:blipFill>
          <a:blip r:embed="rPictId14"/>
          <a:stretch>
            <a:fillRect/>
          </a:stretch>
        </p:blipFill>
        <p:spPr>
          <a:xfrm>
            <a:off x="2319528" y="19376136"/>
            <a:ext cx="1575816" cy="1767840"/>
          </a:xfrm>
          <a:prstGeom prst="rect">
            <a:avLst/>
          </a:prstGeom>
        </p:spPr>
      </p:pic>
      <p:pic>
        <p:nvPicPr>
          <p:cNvPr id="17" name=""/>
          <p:cNvPicPr>
            <a:picLocks noChangeAspect="1"/>
          </p:cNvPicPr>
          <p:nvPr/>
        </p:nvPicPr>
        <p:blipFill>
          <a:blip r:embed="rPictId15"/>
          <a:stretch>
            <a:fillRect/>
          </a:stretch>
        </p:blipFill>
        <p:spPr>
          <a:xfrm>
            <a:off x="926592" y="22052280"/>
            <a:ext cx="2545080" cy="1069848"/>
          </a:xfrm>
          <a:prstGeom prst="rect">
            <a:avLst/>
          </a:prstGeom>
        </p:spPr>
      </p:pic>
      <p:pic>
        <p:nvPicPr>
          <p:cNvPr id="18" name=""/>
          <p:cNvPicPr>
            <a:picLocks noChangeAspect="1"/>
          </p:cNvPicPr>
          <p:nvPr/>
        </p:nvPicPr>
        <p:blipFill>
          <a:blip r:embed="rPictId16"/>
          <a:stretch>
            <a:fillRect/>
          </a:stretch>
        </p:blipFill>
        <p:spPr>
          <a:xfrm>
            <a:off x="268224" y="23399496"/>
            <a:ext cx="2014728" cy="5583936"/>
          </a:xfrm>
          <a:prstGeom prst="rect">
            <a:avLst/>
          </a:prstGeom>
        </p:spPr>
      </p:pic>
      <p:pic>
        <p:nvPicPr>
          <p:cNvPr id="19" name=""/>
          <p:cNvPicPr>
            <a:picLocks noChangeAspect="1"/>
          </p:cNvPicPr>
          <p:nvPr/>
        </p:nvPicPr>
        <p:blipFill>
          <a:blip r:embed="rPictId17"/>
          <a:stretch>
            <a:fillRect/>
          </a:stretch>
        </p:blipFill>
        <p:spPr>
          <a:xfrm>
            <a:off x="2417064" y="24359616"/>
            <a:ext cx="1868424" cy="1048512"/>
          </a:xfrm>
          <a:prstGeom prst="rect">
            <a:avLst/>
          </a:prstGeom>
        </p:spPr>
      </p:pic>
      <p:pic>
        <p:nvPicPr>
          <p:cNvPr id="20" name=""/>
          <p:cNvPicPr>
            <a:picLocks noChangeAspect="1"/>
          </p:cNvPicPr>
          <p:nvPr/>
        </p:nvPicPr>
        <p:blipFill>
          <a:blip r:embed="rPictId18"/>
          <a:stretch>
            <a:fillRect/>
          </a:stretch>
        </p:blipFill>
        <p:spPr>
          <a:xfrm>
            <a:off x="2429256" y="25405080"/>
            <a:ext cx="1853184" cy="2051304"/>
          </a:xfrm>
          <a:prstGeom prst="rect">
            <a:avLst/>
          </a:prstGeom>
        </p:spPr>
      </p:pic>
      <p:pic>
        <p:nvPicPr>
          <p:cNvPr id="21" name=""/>
          <p:cNvPicPr>
            <a:picLocks noChangeAspect="1"/>
          </p:cNvPicPr>
          <p:nvPr/>
        </p:nvPicPr>
        <p:blipFill>
          <a:blip r:embed="rPictId19"/>
          <a:stretch>
            <a:fillRect/>
          </a:stretch>
        </p:blipFill>
        <p:spPr>
          <a:xfrm>
            <a:off x="2490216" y="27599640"/>
            <a:ext cx="1719072" cy="362712"/>
          </a:xfrm>
          <a:prstGeom prst="rect">
            <a:avLst/>
          </a:prstGeom>
        </p:spPr>
      </p:pic>
      <p:pic>
        <p:nvPicPr>
          <p:cNvPr id="22" name=""/>
          <p:cNvPicPr>
            <a:picLocks noChangeAspect="1"/>
          </p:cNvPicPr>
          <p:nvPr/>
        </p:nvPicPr>
        <p:blipFill>
          <a:blip r:embed="rPictId20"/>
          <a:stretch>
            <a:fillRect/>
          </a:stretch>
        </p:blipFill>
        <p:spPr>
          <a:xfrm>
            <a:off x="2490216" y="27989784"/>
            <a:ext cx="1621536" cy="131064"/>
          </a:xfrm>
          <a:prstGeom prst="rect">
            <a:avLst/>
          </a:prstGeom>
        </p:spPr>
      </p:pic>
      <p:pic>
        <p:nvPicPr>
          <p:cNvPr id="23" name=""/>
          <p:cNvPicPr>
            <a:picLocks noChangeAspect="1"/>
          </p:cNvPicPr>
          <p:nvPr/>
        </p:nvPicPr>
        <p:blipFill>
          <a:blip r:embed="rPictId21"/>
          <a:stretch>
            <a:fillRect/>
          </a:stretch>
        </p:blipFill>
        <p:spPr>
          <a:xfrm>
            <a:off x="2493264" y="28224480"/>
            <a:ext cx="1712976" cy="496824"/>
          </a:xfrm>
          <a:prstGeom prst="rect">
            <a:avLst/>
          </a:prstGeom>
        </p:spPr>
      </p:pic>
      <p:pic>
        <p:nvPicPr>
          <p:cNvPr id="24" name=""/>
          <p:cNvPicPr>
            <a:picLocks noChangeAspect="1"/>
          </p:cNvPicPr>
          <p:nvPr/>
        </p:nvPicPr>
        <p:blipFill>
          <a:blip r:embed="rPictId22"/>
          <a:stretch>
            <a:fillRect/>
          </a:stretch>
        </p:blipFill>
        <p:spPr>
          <a:xfrm>
            <a:off x="2932176" y="5355336"/>
            <a:ext cx="371856" cy="585216"/>
          </a:xfrm>
          <a:prstGeom prst="rect">
            <a:avLst/>
          </a:prstGeom>
        </p:spPr>
      </p:pic>
      <p:sp>
        <p:nvSpPr>
          <p:cNvPr id="25" name=""/>
          <p:cNvSpPr/>
          <p:nvPr/>
        </p:nvSpPr>
        <p:spPr>
          <a:xfrm>
            <a:off x="301752" y="2566416"/>
            <a:ext cx="935736" cy="210312"/>
          </a:xfrm>
          <a:prstGeom prst="rect">
            <a:avLst/>
          </a:prstGeom>
          <a:solidFill>
            <a:srgbClr val="FFFFFF"/>
          </a:solidFill>
        </p:spPr>
        <p:txBody>
          <a:bodyPr lIns="0" tIns="0" rIns="0" bIns="0" wrap="none">
            <a:noAutofit/>
          </a:bodyPr>
          <a:p>
            <a:pPr indent="0"/>
            <a:r>
              <a:rPr lang="de" sz="1500">
                <a:latin typeface="Tahoma"/>
              </a:rPr>
              <a:t>Open Sans</a:t>
            </a:r>
          </a:p>
        </p:txBody>
      </p:sp>
      <p:sp>
        <p:nvSpPr>
          <p:cNvPr id="26" name=""/>
          <p:cNvSpPr/>
          <p:nvPr/>
        </p:nvSpPr>
        <p:spPr>
          <a:xfrm>
            <a:off x="2133600" y="2724912"/>
            <a:ext cx="978408" cy="73152"/>
          </a:xfrm>
          <a:prstGeom prst="rect">
            <a:avLst/>
          </a:prstGeom>
          <a:solidFill>
            <a:srgbClr val="FFFFFF"/>
          </a:solidFill>
        </p:spPr>
        <p:txBody>
          <a:bodyPr lIns="0" tIns="0" rIns="0" bIns="0" wrap="none">
            <a:noAutofit/>
          </a:bodyPr>
          <a:p>
            <a:pPr indent="0"/>
            <a:r>
              <a:rPr lang="en-US" sz="400">
                <a:latin typeface="Arial"/>
              </a:rPr>
              <a:t>#3B3C44                    </a:t>
            </a:r>
            <a:r>
              <a:rPr lang="de" sz="400">
                <a:latin typeface="Arial"/>
              </a:rPr>
              <a:t>#FDD137</a:t>
            </a:r>
          </a:p>
        </p:txBody>
      </p:sp>
      <p:sp>
        <p:nvSpPr>
          <p:cNvPr id="27" name=""/>
          <p:cNvSpPr/>
          <p:nvPr/>
        </p:nvSpPr>
        <p:spPr>
          <a:xfrm>
            <a:off x="362712" y="3557016"/>
            <a:ext cx="1280160" cy="91440"/>
          </a:xfrm>
          <a:prstGeom prst="rect">
            <a:avLst/>
          </a:prstGeom>
          <a:solidFill>
            <a:srgbClr val="FFFFFF"/>
          </a:solidFill>
        </p:spPr>
        <p:txBody>
          <a:bodyPr lIns="0" tIns="0" rIns="0" bIns="0" wrap="none">
            <a:noAutofit/>
          </a:bodyPr>
          <a:p>
            <a:pPr indent="0"/>
            <a:r>
              <a:rPr lang="en-US" sz="450">
                <a:latin typeface="Arial"/>
              </a:rPr>
              <a:t>Calculator for estimation the cost of delivery</a:t>
            </a:r>
          </a:p>
        </p:txBody>
      </p:sp>
      <p:sp>
        <p:nvSpPr>
          <p:cNvPr id="28" name=""/>
          <p:cNvSpPr/>
          <p:nvPr/>
        </p:nvSpPr>
        <p:spPr>
          <a:xfrm>
            <a:off x="310896" y="3688080"/>
            <a:ext cx="1859280" cy="292608"/>
          </a:xfrm>
          <a:prstGeom prst="rect">
            <a:avLst/>
          </a:prstGeom>
          <a:solidFill>
            <a:srgbClr val="FFFFFF"/>
          </a:solidFill>
        </p:spPr>
        <p:txBody>
          <a:bodyPr lIns="0" tIns="0" rIns="0" bIns="0">
            <a:noAutofit/>
          </a:bodyPr>
          <a:p>
            <a:pPr indent="0">
              <a:lnSpc>
                <a:spcPct val="115000"/>
              </a:lnSpc>
            </a:pPr>
            <a:r>
              <a:rPr lang="en-US" sz="400">
                <a:latin typeface="Arial"/>
              </a:rPr>
              <a:t>The calculator is designed to make Anno Danini's customers easier to plan the cost of transporting goods from China. To do this, simply fill in the appropriate fields of the form with your contact information, type of delivery, type of cargo, weight and within a few seconds you will get an approximate calculation of the cost of delivery.</a:t>
            </a:r>
          </a:p>
        </p:txBody>
      </p:sp>
      <p:graphicFrame>
        <p:nvGraphicFramePr>
          <p:cNvPr id="29" name=""/>
          <p:cNvGraphicFramePr>
            <a:graphicFrameLocks noGrp="1"/>
          </p:cNvGraphicFramePr>
          <p:nvPr/>
        </p:nvGraphicFramePr>
        <p:xfrm>
          <a:off x="3002280" y="3645408"/>
          <a:ext cx="1002792" cy="1752600"/>
        </p:xfrm>
        <a:graphic>
          <a:graphicData uri="http://schemas.openxmlformats.org/drawingml/2006/table">
            <a:tbl>
              <a:tblPr/>
              <a:tblGrid>
                <a:gridCol w="609600"/>
                <a:gridCol w="393192"/>
              </a:tblGrid>
              <a:tr h="195072">
                <a:tc>
                  <a:txBody>
                    <a:bodyPr lIns="0" tIns="0" rIns="0" bIns="0">
                      <a:noAutofit/>
                    </a:bodyPr>
                    <a:p>
                      <a:endParaRPr sz="1000"/>
                    </a:p>
                  </a:txBody>
                  <a:tcPr marL="0" marR="0" marT="0" marB="0">
                    <a:solidFill>
                      <a:srgbClr val="000000"/>
                    </a:solidFill>
                  </a:tcPr>
                </a:tc>
                <a:tc>
                  <a:txBody>
                    <a:bodyPr lIns="0" tIns="0" rIns="0" bIns="0">
                      <a:noAutofit/>
                    </a:bodyPr>
                    <a:p>
                      <a:pPr algn="just" indent="254000"/>
                      <a:r>
                        <a:rPr lang="en-US" sz="750">
                          <a:solidFill>
                            <a:srgbClr val="FFFFFF"/>
                          </a:solidFill>
                          <a:latin typeface="Arial"/>
                        </a:rPr>
                        <a:t>X</a:t>
                      </a:r>
                    </a:p>
                  </a:txBody>
                  <a:tcPr marL="0" marR="0" marT="0" marB="0" anchor="ctr">
                    <a:solidFill>
                      <a:srgbClr val="000000"/>
                    </a:solidFill>
                  </a:tcPr>
                </a:tc>
              </a:tr>
              <a:tr h="152400">
                <a:tc>
                  <a:txBody>
                    <a:bodyPr lIns="0" tIns="0" rIns="0" bIns="0">
                      <a:noAutofit/>
                    </a:bodyPr>
                    <a:p>
                      <a:pPr indent="0"/>
                      <a:r>
                        <a:rPr lang="en-US" sz="450">
                          <a:solidFill>
                            <a:srgbClr val="FFFFFF"/>
                          </a:solidFill>
                          <a:latin typeface="Arial"/>
                        </a:rPr>
                        <a:t>Home</a:t>
                      </a:r>
                    </a:p>
                  </a:txBody>
                  <a:tcPr marL="0" marR="0" marT="0" marB="0" anchor="ctr">
                    <a:solidFill>
                      <a:srgbClr val="000000"/>
                    </a:solidFill>
                  </a:tcPr>
                </a:tc>
                <a:tc>
                  <a:txBody>
                    <a:bodyPr lIns="0" tIns="0" rIns="0" bIns="0">
                      <a:noAutofit/>
                    </a:bodyPr>
                    <a:p>
                      <a:endParaRPr sz="800"/>
                    </a:p>
                  </a:txBody>
                  <a:tcPr marL="0" marR="0" marT="0" marB="0">
                    <a:solidFill>
                      <a:srgbClr val="000000"/>
                    </a:solidFill>
                  </a:tcPr>
                </a:tc>
              </a:tr>
              <a:tr h="155448">
                <a:tc>
                  <a:txBody>
                    <a:bodyPr lIns="0" tIns="0" rIns="0" bIns="0">
                      <a:noAutofit/>
                    </a:bodyPr>
                    <a:p>
                      <a:pPr indent="0"/>
                      <a:r>
                        <a:rPr lang="en-US" sz="450">
                          <a:solidFill>
                            <a:srgbClr val="FFFFFF"/>
                          </a:solidFill>
                          <a:latin typeface="Arial"/>
                        </a:rPr>
                        <a:t>Catalog</a:t>
                      </a:r>
                    </a:p>
                  </a:txBody>
                  <a:tcPr marL="0" marR="0" marT="0" marB="0" anchor="ctr">
                    <a:solidFill>
                      <a:srgbClr val="000000"/>
                    </a:solidFill>
                  </a:tcPr>
                </a:tc>
                <a:tc>
                  <a:txBody>
                    <a:bodyPr lIns="0" tIns="0" rIns="0" bIns="0">
                      <a:noAutofit/>
                    </a:bodyPr>
                    <a:p>
                      <a:pPr indent="279400"/>
                      <a:r>
                        <a:rPr lang="en-US" sz="450">
                          <a:solidFill>
                            <a:srgbClr val="FFFFFF"/>
                          </a:solidFill>
                          <a:latin typeface="Arial"/>
                        </a:rPr>
                        <a:t>&gt;</a:t>
                      </a:r>
                    </a:p>
                  </a:txBody>
                  <a:tcPr marL="0" marR="0" marT="0" marB="0" anchor="ctr">
                    <a:solidFill>
                      <a:srgbClr val="000000"/>
                    </a:solidFill>
                  </a:tcPr>
                </a:tc>
              </a:tr>
              <a:tr h="143256">
                <a:tc>
                  <a:txBody>
                    <a:bodyPr lIns="0" tIns="0" rIns="0" bIns="0">
                      <a:noAutofit/>
                    </a:bodyPr>
                    <a:p>
                      <a:pPr indent="0"/>
                      <a:r>
                        <a:rPr lang="en-US" sz="450">
                          <a:solidFill>
                            <a:srgbClr val="FFFFFF"/>
                          </a:solidFill>
                          <a:latin typeface="Arial"/>
                        </a:rPr>
                        <a:t>Services</a:t>
                      </a:r>
                    </a:p>
                  </a:txBody>
                  <a:tcPr marL="0" marR="0" marT="0" marB="0" anchor="ctr">
                    <a:solidFill>
                      <a:srgbClr val="000000"/>
                    </a:solidFill>
                  </a:tcPr>
                </a:tc>
                <a:tc>
                  <a:txBody>
                    <a:bodyPr lIns="0" tIns="0" rIns="0" bIns="0">
                      <a:noAutofit/>
                    </a:bodyPr>
                    <a:p>
                      <a:pPr indent="279400"/>
                      <a:r>
                        <a:rPr lang="en-US" sz="450">
                          <a:solidFill>
                            <a:srgbClr val="FFFFFF"/>
                          </a:solidFill>
                          <a:latin typeface="Arial"/>
                        </a:rPr>
                        <a:t>&gt;</a:t>
                      </a:r>
                    </a:p>
                  </a:txBody>
                  <a:tcPr marL="0" marR="0" marT="0" marB="0">
                    <a:solidFill>
                      <a:srgbClr val="000000"/>
                    </a:solidFill>
                  </a:tcPr>
                </a:tc>
              </a:tr>
              <a:tr h="155448">
                <a:tc>
                  <a:txBody>
                    <a:bodyPr lIns="0" tIns="0" rIns="0" bIns="0">
                      <a:noAutofit/>
                    </a:bodyPr>
                    <a:p>
                      <a:pPr indent="0"/>
                      <a:r>
                        <a:rPr lang="en-US" sz="450">
                          <a:solidFill>
                            <a:srgbClr val="E09653"/>
                          </a:solidFill>
                          <a:latin typeface="Arial"/>
                        </a:rPr>
                        <a:t>Cargo from China</a:t>
                      </a:r>
                    </a:p>
                  </a:txBody>
                  <a:tcPr marL="0" marR="0" marT="0" marB="0" anchor="ctr">
                    <a:solidFill>
                      <a:srgbClr val="000000"/>
                    </a:solidFill>
                  </a:tcPr>
                </a:tc>
                <a:tc>
                  <a:txBody>
                    <a:bodyPr lIns="0" tIns="0" rIns="0" bIns="0">
                      <a:noAutofit/>
                    </a:bodyPr>
                    <a:p>
                      <a:endParaRPr sz="800"/>
                    </a:p>
                  </a:txBody>
                  <a:tcPr marL="0" marR="0" marT="0" marB="0">
                    <a:solidFill>
                      <a:srgbClr val="000000"/>
                    </a:solidFill>
                  </a:tcPr>
                </a:tc>
              </a:tr>
              <a:tr h="152400">
                <a:tc>
                  <a:txBody>
                    <a:bodyPr lIns="0" tIns="0" rIns="0" bIns="0">
                      <a:noAutofit/>
                    </a:bodyPr>
                    <a:p>
                      <a:pPr algn="just" indent="0"/>
                      <a:r>
                        <a:rPr lang="en-US" sz="450">
                          <a:solidFill>
                            <a:srgbClr val="FFFFFF"/>
                          </a:solidFill>
                          <a:latin typeface="Arial"/>
                        </a:rPr>
                        <a:t>Request</a:t>
                      </a:r>
                    </a:p>
                  </a:txBody>
                  <a:tcPr marL="0" marR="0" marT="0" marB="0" anchor="ctr">
                    <a:solidFill>
                      <a:srgbClr val="000000"/>
                    </a:solidFill>
                  </a:tcPr>
                </a:tc>
                <a:tc>
                  <a:txBody>
                    <a:bodyPr lIns="0" tIns="0" rIns="0" bIns="0">
                      <a:noAutofit/>
                    </a:bodyPr>
                    <a:p>
                      <a:endParaRPr sz="800"/>
                    </a:p>
                  </a:txBody>
                  <a:tcPr marL="0" marR="0" marT="0" marB="0">
                    <a:solidFill>
                      <a:srgbClr val="000000"/>
                    </a:solidFill>
                  </a:tcPr>
                </a:tc>
              </a:tr>
              <a:tr h="146304">
                <a:tc>
                  <a:txBody>
                    <a:bodyPr lIns="0" tIns="0" rIns="0" bIns="0">
                      <a:noAutofit/>
                    </a:bodyPr>
                    <a:p>
                      <a:pPr algn="just" indent="0"/>
                      <a:r>
                        <a:rPr lang="en-US" sz="450">
                          <a:solidFill>
                            <a:srgbClr val="FFFFFF"/>
                          </a:solidFill>
                          <a:latin typeface="Arial"/>
                        </a:rPr>
                        <a:t>For partners</a:t>
                      </a:r>
                    </a:p>
                  </a:txBody>
                  <a:tcPr marL="0" marR="0" marT="0" marB="0" anchor="ctr">
                    <a:solidFill>
                      <a:srgbClr val="000000"/>
                    </a:solidFill>
                  </a:tcPr>
                </a:tc>
                <a:tc>
                  <a:txBody>
                    <a:bodyPr lIns="0" tIns="0" rIns="0" bIns="0">
                      <a:noAutofit/>
                    </a:bodyPr>
                    <a:p>
                      <a:endParaRPr sz="700"/>
                    </a:p>
                  </a:txBody>
                  <a:tcPr marL="0" marR="0" marT="0" marB="0">
                    <a:solidFill>
                      <a:srgbClr val="000000"/>
                    </a:solidFill>
                  </a:tcPr>
                </a:tc>
              </a:tr>
              <a:tr h="304800">
                <a:tc>
                  <a:txBody>
                    <a:bodyPr lIns="0" tIns="0" rIns="0" bIns="0">
                      <a:noAutofit/>
                    </a:bodyPr>
                    <a:p>
                      <a:pPr indent="0"/>
                      <a:r>
                        <a:rPr lang="en-US" sz="450">
                          <a:solidFill>
                            <a:srgbClr val="FFFFFF"/>
                          </a:solidFill>
                          <a:latin typeface="Arial"/>
                        </a:rPr>
                        <a:t>Help</a:t>
                      </a:r>
                    </a:p>
                  </a:txBody>
                  <a:tcPr marL="0" marR="0" marT="0" marB="0">
                    <a:solidFill>
                      <a:srgbClr val="000000"/>
                    </a:solidFill>
                  </a:tcPr>
                </a:tc>
                <a:tc>
                  <a:txBody>
                    <a:bodyPr lIns="0" tIns="0" rIns="0" bIns="0">
                      <a:noAutofit/>
                    </a:bodyPr>
                    <a:p>
                      <a:endParaRPr sz="1500"/>
                    </a:p>
                  </a:txBody>
                  <a:tcPr marL="0" marR="0" marT="0" marB="0">
                    <a:solidFill>
                      <a:srgbClr val="000000"/>
                    </a:solidFill>
                  </a:tcPr>
                </a:tc>
              </a:tr>
              <a:tr h="347472">
                <a:tc>
                  <a:txBody>
                    <a:bodyPr lIns="0" tIns="0" rIns="0" bIns="0">
                      <a:noAutofit/>
                    </a:bodyPr>
                    <a:p>
                      <a:pPr indent="190500"/>
                      <a:r>
                        <a:rPr lang="en-US" sz="450">
                          <a:solidFill>
                            <a:srgbClr val="E09653"/>
                          </a:solidFill>
                          <a:latin typeface="Arial"/>
                        </a:rPr>
                        <a:t>USD</a:t>
                      </a:r>
                    </a:p>
                  </a:txBody>
                  <a:tcPr marL="0" marR="0" marT="0" marB="0" anchor="b">
                    <a:solidFill>
                      <a:srgbClr val="000000"/>
                    </a:solidFill>
                  </a:tcPr>
                </a:tc>
                <a:tc>
                  <a:txBody>
                    <a:bodyPr lIns="0" tIns="0" rIns="0" bIns="0">
                      <a:noAutofit/>
                    </a:bodyPr>
                    <a:p>
                      <a:pPr algn="r" marR="154500" indent="0"/>
                      <a:r>
                        <a:rPr lang="en-US" sz="450">
                          <a:solidFill>
                            <a:srgbClr val="FFFFFF"/>
                          </a:solidFill>
                          <a:latin typeface="Arial"/>
                        </a:rPr>
                        <a:t>RUB</a:t>
                      </a:r>
                    </a:p>
                  </a:txBody>
                  <a:tcPr marL="0" marR="0" marT="0" marB="0" anchor="b">
                    <a:solidFill>
                      <a:srgbClr val="000000"/>
                    </a:solidFill>
                  </a:tcPr>
                </a:tc>
              </a:tr>
            </a:tbl>
          </a:graphicData>
        </a:graphic>
      </p:graphicFrame>
      <p:sp>
        <p:nvSpPr>
          <p:cNvPr id="30" name=""/>
          <p:cNvSpPr/>
          <p:nvPr/>
        </p:nvSpPr>
        <p:spPr>
          <a:xfrm>
            <a:off x="1749552" y="6211824"/>
            <a:ext cx="841248" cy="112776"/>
          </a:xfrm>
          <a:prstGeom prst="rect">
            <a:avLst/>
          </a:prstGeom>
          <a:solidFill>
            <a:srgbClr val="FFFFFF"/>
          </a:solidFill>
        </p:spPr>
        <p:txBody>
          <a:bodyPr lIns="0" tIns="0" rIns="0" bIns="0" wrap="none">
            <a:noAutofit/>
          </a:bodyPr>
          <a:p>
            <a:pPr indent="0"/>
            <a:r>
              <a:rPr lang="de" b="1" sz="400">
                <a:latin typeface="Arial"/>
              </a:rPr>
              <a:t>SHIPPING </a:t>
            </a:r>
            <a:r>
              <a:rPr lang="en-US" b="1" sz="400">
                <a:latin typeface="Arial"/>
              </a:rPr>
              <a:t>COST FROM CHINA</a:t>
            </a:r>
          </a:p>
        </p:txBody>
      </p:sp>
      <p:sp>
        <p:nvSpPr>
          <p:cNvPr id="31" name=""/>
          <p:cNvSpPr/>
          <p:nvPr/>
        </p:nvSpPr>
        <p:spPr>
          <a:xfrm>
            <a:off x="1798320" y="7351776"/>
            <a:ext cx="1176528" cy="91440"/>
          </a:xfrm>
          <a:prstGeom prst="rect">
            <a:avLst/>
          </a:prstGeom>
          <a:solidFill>
            <a:srgbClr val="FFFFFF"/>
          </a:solidFill>
        </p:spPr>
        <p:txBody>
          <a:bodyPr lIns="0" tIns="0" rIns="0" bIns="0" wrap="none">
            <a:noAutofit/>
          </a:bodyPr>
          <a:p>
            <a:pPr indent="0"/>
            <a:r>
              <a:rPr lang="en-US" sz="450">
                <a:latin typeface="Arial"/>
              </a:rPr>
              <a:t>Wholesale and retail catalogs of products</a:t>
            </a:r>
          </a:p>
        </p:txBody>
      </p:sp>
      <p:sp>
        <p:nvSpPr>
          <p:cNvPr id="32" name=""/>
          <p:cNvSpPr/>
          <p:nvPr/>
        </p:nvSpPr>
        <p:spPr>
          <a:xfrm>
            <a:off x="2636520" y="8485632"/>
            <a:ext cx="387096" cy="88392"/>
          </a:xfrm>
          <a:prstGeom prst="rect">
            <a:avLst/>
          </a:prstGeom>
          <a:solidFill>
            <a:srgbClr val="FFFFFF"/>
          </a:solidFill>
        </p:spPr>
        <p:txBody>
          <a:bodyPr lIns="0" tIns="0" rIns="0" bIns="0" wrap="none">
            <a:noAutofit/>
          </a:bodyPr>
          <a:p>
            <a:pPr indent="0"/>
            <a:r>
              <a:rPr lang="en-US" sz="400">
                <a:latin typeface="Arial"/>
              </a:rPr>
              <a:t>□ Free shipping</a:t>
            </a:r>
          </a:p>
        </p:txBody>
      </p:sp>
      <p:sp>
        <p:nvSpPr>
          <p:cNvPr id="33" name=""/>
          <p:cNvSpPr/>
          <p:nvPr/>
        </p:nvSpPr>
        <p:spPr>
          <a:xfrm>
            <a:off x="1877568" y="9409176"/>
            <a:ext cx="198120" cy="82296"/>
          </a:xfrm>
          <a:prstGeom prst="rect">
            <a:avLst/>
          </a:prstGeom>
          <a:solidFill>
            <a:srgbClr val="FFFFFF"/>
          </a:solidFill>
        </p:spPr>
        <p:txBody>
          <a:bodyPr lIns="0" tIns="0" rIns="0" bIns="0" wrap="none">
            <a:noAutofit/>
          </a:bodyPr>
          <a:p>
            <a:pPr indent="0"/>
            <a:r>
              <a:rPr lang="en-US" sz="400">
                <a:latin typeface="Arial"/>
              </a:rPr>
              <a:t>Slippers</a:t>
            </a:r>
          </a:p>
        </p:txBody>
      </p:sp>
      <p:sp>
        <p:nvSpPr>
          <p:cNvPr id="34" name=""/>
          <p:cNvSpPr/>
          <p:nvPr/>
        </p:nvSpPr>
        <p:spPr>
          <a:xfrm>
            <a:off x="1792224" y="10344912"/>
            <a:ext cx="231648" cy="70104"/>
          </a:xfrm>
          <a:prstGeom prst="rect">
            <a:avLst/>
          </a:prstGeom>
          <a:solidFill>
            <a:srgbClr val="FFFFFF"/>
          </a:solidFill>
        </p:spPr>
        <p:txBody>
          <a:bodyPr lIns="0" tIns="0" rIns="0" bIns="0" wrap="none">
            <a:noAutofit/>
          </a:bodyPr>
          <a:p>
            <a:pPr indent="0"/>
            <a:r>
              <a:rPr lang="en-US" sz="400">
                <a:latin typeface="Arial"/>
              </a:rPr>
              <a:t>WATCHES</a:t>
            </a:r>
          </a:p>
        </p:txBody>
      </p:sp>
      <p:sp>
        <p:nvSpPr>
          <p:cNvPr id="35" name=""/>
          <p:cNvSpPr/>
          <p:nvPr/>
        </p:nvSpPr>
        <p:spPr>
          <a:xfrm>
            <a:off x="1773936" y="8247888"/>
            <a:ext cx="566928" cy="76200"/>
          </a:xfrm>
          <a:prstGeom prst="rect">
            <a:avLst/>
          </a:prstGeom>
          <a:solidFill>
            <a:srgbClr val="000000"/>
          </a:solidFill>
        </p:spPr>
        <p:txBody>
          <a:bodyPr lIns="0" tIns="0" rIns="0" bIns="0" wrap="none">
            <a:noAutofit/>
          </a:bodyPr>
          <a:p>
            <a:pPr indent="0"/>
            <a:r>
              <a:rPr lang="en-US" b="1" sz="400">
                <a:solidFill>
                  <a:srgbClr val="FFFFFF"/>
                </a:solidFill>
                <a:latin typeface="Arial"/>
              </a:rPr>
              <a:t>WHOLESALE CATALOG</a:t>
            </a:r>
          </a:p>
        </p:txBody>
      </p:sp>
      <p:graphicFrame>
        <p:nvGraphicFramePr>
          <p:cNvPr id="36" name=""/>
          <p:cNvGraphicFramePr>
            <a:graphicFrameLocks noGrp="1"/>
          </p:cNvGraphicFramePr>
          <p:nvPr/>
        </p:nvGraphicFramePr>
        <p:xfrm>
          <a:off x="707136" y="7434072"/>
          <a:ext cx="3611880" cy="813816"/>
        </p:xfrm>
        <a:graphic>
          <a:graphicData uri="http://schemas.openxmlformats.org/drawingml/2006/table">
            <a:tbl>
              <a:tblPr/>
              <a:tblGrid>
                <a:gridCol w="408432"/>
                <a:gridCol w="2334768"/>
                <a:gridCol w="606552"/>
                <a:gridCol w="262128"/>
              </a:tblGrid>
              <a:tr h="298704">
                <a:tc>
                  <a:txBody>
                    <a:bodyPr lIns="0" tIns="0" rIns="0" bIns="0">
                      <a:noAutofit/>
                    </a:bodyPr>
                    <a:p>
                      <a:endParaRPr sz="1500"/>
                    </a:p>
                  </a:txBody>
                  <a:tcPr marL="0" marR="0" marT="0" marB="0" anchor="ctr"/>
                </a:tc>
                <a:tc>
                  <a:txBody>
                    <a:bodyPr lIns="0" tIns="0" rIns="0" bIns="0">
                      <a:noAutofit/>
                    </a:bodyPr>
                    <a:p>
                      <a:pPr marL="599000" indent="0">
                        <a:lnSpc>
                          <a:spcPct val="115000"/>
                        </a:lnSpc>
                      </a:pPr>
                      <a:r>
                        <a:rPr lang="en-US" sz="400">
                          <a:latin typeface="Arial"/>
                        </a:rPr>
                        <a:t>The site presents goods available both for wholesale and retail, which allo ws you to attract customers, not only engaged in business, but also mods who wan goods at favorable prices and with free delivery.</a:t>
                      </a:r>
                    </a:p>
                  </a:txBody>
                  <a:tcPr marL="0" marR="0" marT="0" marB="0" anchor="ctr"/>
                </a:tc>
                <a:tc gridSpan="2">
                  <a:txBody>
                    <a:bodyPr lIns="0" tIns="0" rIns="0" bIns="0">
                      <a:noAutofit/>
                    </a:bodyPr>
                    <a:p>
                      <a:pPr indent="0"/>
                      <a:r>
                        <a:rPr lang="en-US" sz="400">
                          <a:latin typeface="Arial"/>
                        </a:rPr>
                        <a:t>t to buy</a:t>
                      </a:r>
                    </a:p>
                  </a:txBody>
                  <a:tcPr marL="0" marR="0" marT="0" marB="0" anchor="ctr"/>
                </a:tc>
                <a:tc hMerge="1">
                  <a:txBody>
                    <a:bodyPr lIns="0" tIns="0" rIns="0" bIns="0">
                      <a:noAutofit/>
                    </a:bodyPr>
                    <a:p>
                      <a:endParaRPr sz="1500"/>
                    </a:p>
                  </a:txBody>
                  <a:tcPr marL="0" marR="0" marT="0" marB="0"/>
                </a:tc>
              </a:tr>
              <a:tr h="94488">
                <a:tc>
                  <a:txBody>
                    <a:bodyPr lIns="0" tIns="0" rIns="0" bIns="0">
                      <a:noAutofit/>
                    </a:bodyPr>
                    <a:p>
                      <a:pPr indent="279400"/>
                      <a:r>
                        <a:rPr lang="en-US" sz="750">
                          <a:latin typeface="Arial"/>
                        </a:rPr>
                        <a:t>□</a:t>
                      </a:r>
                    </a:p>
                  </a:txBody>
                  <a:tcPr marL="0" marR="0" marT="0" marB="0" anchor="b"/>
                </a:tc>
                <a:tc>
                  <a:txBody>
                    <a:bodyPr lIns="0" tIns="0" rIns="0" bIns="0">
                      <a:noAutofit/>
                    </a:bodyPr>
                    <a:p>
                      <a:endParaRPr sz="500"/>
                    </a:p>
                  </a:txBody>
                  <a:tcPr marL="0" marR="0" marT="0" marB="0"/>
                </a:tc>
                <a:tc>
                  <a:txBody>
                    <a:bodyPr lIns="0" tIns="0" rIns="0" bIns="0">
                      <a:noAutofit/>
                    </a:bodyPr>
                    <a:p>
                      <a:endParaRPr sz="500"/>
                    </a:p>
                  </a:txBody>
                  <a:tcPr marL="0" marR="0" marT="0" marB="0"/>
                </a:tc>
                <a:tc>
                  <a:txBody>
                    <a:bodyPr lIns="0" tIns="0" rIns="0" bIns="0">
                      <a:noAutofit/>
                    </a:bodyPr>
                    <a:p>
                      <a:endParaRPr sz="500"/>
                    </a:p>
                  </a:txBody>
                  <a:tcPr marL="0" marR="0" marT="0" marB="0"/>
                </a:tc>
              </a:tr>
              <a:tr h="176784">
                <a:tc>
                  <a:txBody>
                    <a:bodyPr lIns="0" tIns="0" rIns="0" bIns="0">
                      <a:noAutofit/>
                    </a:bodyPr>
                    <a:p>
                      <a:pPr indent="279400"/>
                      <a:r>
                        <a:rPr lang="en-US" sz="750">
                          <a:solidFill>
                            <a:srgbClr val="F8D046"/>
                          </a:solidFill>
                          <a:latin typeface="Arial"/>
                        </a:rPr>
                        <a:t>□</a:t>
                      </a:r>
                    </a:p>
                  </a:txBody>
                  <a:tcPr marL="0" marR="0" marT="0" marB="0" anchor="ctr"/>
                </a:tc>
                <a:tc>
                  <a:txBody>
                    <a:bodyPr lIns="0" tIns="0" rIns="0" bIns="0">
                      <a:noAutofit/>
                    </a:bodyPr>
                    <a:p>
                      <a:pPr indent="609600"/>
                      <a:r>
                        <a:rPr lang="en-US" b="1" sz="400">
                          <a:solidFill>
                            <a:srgbClr val="FFFFFF"/>
                          </a:solidFill>
                          <a:latin typeface="Arial"/>
                        </a:rPr>
                        <a:t>Home Catalog Services Cargo from China Inquiry For Partners Help</a:t>
                      </a:r>
                    </a:p>
                  </a:txBody>
                  <a:tcPr marL="0" marR="0" marT="0" marB="0" anchor="ctr">
                    <a:solidFill>
                      <a:srgbClr val="000000"/>
                    </a:solidFill>
                  </a:tcPr>
                </a:tc>
                <a:tc>
                  <a:txBody>
                    <a:bodyPr lIns="0" tIns="0" rIns="0" bIns="0">
                      <a:noAutofit/>
                    </a:bodyPr>
                    <a:p>
                      <a:pPr indent="127000"/>
                      <a:r>
                        <a:rPr lang="en-US" b="1" sz="400">
                          <a:solidFill>
                            <a:srgbClr val="F8D046"/>
                          </a:solidFill>
                          <a:latin typeface="Arial"/>
                        </a:rPr>
                        <a:t>•J </a:t>
                      </a:r>
                      <a:r>
                        <a:rPr lang="en-US" b="1" sz="400">
                          <a:solidFill>
                            <a:srgbClr val="FFFFFF"/>
                          </a:solidFill>
                          <a:latin typeface="Arial"/>
                        </a:rPr>
                        <a:t>Log in/Sign Up</a:t>
                      </a:r>
                    </a:p>
                  </a:txBody>
                  <a:tcPr marL="0" marR="0" marT="0" marB="0" anchor="ctr">
                    <a:solidFill>
                      <a:srgbClr val="000000"/>
                    </a:solidFill>
                  </a:tcPr>
                </a:tc>
                <a:tc>
                  <a:txBody>
                    <a:bodyPr lIns="0" tIns="0" rIns="0" bIns="0">
                      <a:noAutofit/>
                    </a:bodyPr>
                    <a:p>
                      <a:endParaRPr sz="900"/>
                    </a:p>
                  </a:txBody>
                  <a:tcPr marL="0" marR="0" marT="0" marB="0">
                    <a:solidFill>
                      <a:srgbClr val="000000"/>
                    </a:solidFill>
                  </a:tcPr>
                </a:tc>
              </a:tr>
              <a:tr h="112776">
                <a:tc>
                  <a:txBody>
                    <a:bodyPr lIns="0" tIns="0" rIns="0" bIns="0">
                      <a:noAutofit/>
                    </a:bodyPr>
                    <a:p>
                      <a:pPr indent="279400"/>
                      <a:r>
                        <a:rPr lang="en-US" sz="750">
                          <a:latin typeface="Arial"/>
                        </a:rPr>
                        <a:t>□</a:t>
                      </a:r>
                    </a:p>
                  </a:txBody>
                  <a:tcPr marL="0" marR="0" marT="0" marB="0" anchor="ctr"/>
                </a:tc>
                <a:tc>
                  <a:txBody>
                    <a:bodyPr lIns="0" tIns="0" rIns="0" bIns="0">
                      <a:noAutofit/>
                    </a:bodyPr>
                    <a:p>
                      <a:endParaRPr sz="600"/>
                    </a:p>
                  </a:txBody>
                  <a:tcPr marL="0" marR="0" marT="0" marB="0"/>
                </a:tc>
                <a:tc>
                  <a:txBody>
                    <a:bodyPr lIns="0" tIns="0" rIns="0" bIns="0">
                      <a:noAutofit/>
                    </a:bodyPr>
                    <a:p>
                      <a:endParaRPr sz="600"/>
                    </a:p>
                  </a:txBody>
                  <a:tcPr marL="0" marR="0" marT="0" marB="0"/>
                </a:tc>
                <a:tc>
                  <a:txBody>
                    <a:bodyPr lIns="0" tIns="0" rIns="0" bIns="0">
                      <a:noAutofit/>
                    </a:bodyPr>
                    <a:p>
                      <a:endParaRPr sz="600"/>
                    </a:p>
                  </a:txBody>
                  <a:tcPr marL="0" marR="0" marT="0" marB="0"/>
                </a:tc>
              </a:tr>
              <a:tr h="131064">
                <a:tc>
                  <a:txBody>
                    <a:bodyPr lIns="0" tIns="0" rIns="0" bIns="0">
                      <a:noAutofit/>
                    </a:bodyPr>
                    <a:p>
                      <a:pPr algn="just" indent="279400"/>
                      <a:r>
                        <a:rPr lang="en-US" sz="750">
                          <a:solidFill>
                            <a:srgbClr val="F8D046"/>
                          </a:solidFill>
                          <a:latin typeface="Arial"/>
                        </a:rPr>
                        <a:t>□</a:t>
                      </a:r>
                    </a:p>
                  </a:txBody>
                  <a:tcPr marL="0" marR="0" marT="0" marB="0" anchor="ctr"/>
                </a:tc>
                <a:tc>
                  <a:txBody>
                    <a:bodyPr lIns="0" tIns="0" rIns="0" bIns="0">
                      <a:noAutofit/>
                    </a:bodyPr>
                    <a:p>
                      <a:endParaRPr sz="700"/>
                    </a:p>
                  </a:txBody>
                  <a:tcPr marL="0" marR="0" marT="0" marB="0"/>
                </a:tc>
                <a:tc>
                  <a:txBody>
                    <a:bodyPr lIns="0" tIns="0" rIns="0" bIns="0">
                      <a:noAutofit/>
                    </a:bodyPr>
                    <a:p>
                      <a:endParaRPr sz="700"/>
                    </a:p>
                  </a:txBody>
                  <a:tcPr marL="0" marR="0" marT="0" marB="0"/>
                </a:tc>
                <a:tc>
                  <a:txBody>
                    <a:bodyPr lIns="0" tIns="0" rIns="0" bIns="0">
                      <a:noAutofit/>
                    </a:bodyPr>
                    <a:p>
                      <a:endParaRPr sz="700"/>
                    </a:p>
                  </a:txBody>
                  <a:tcPr marL="0" marR="0" marT="0" marB="0"/>
                </a:tc>
              </a:tr>
            </a:tbl>
          </a:graphicData>
        </a:graphic>
      </p:graphicFrame>
      <p:sp>
        <p:nvSpPr>
          <p:cNvPr id="37" name=""/>
          <p:cNvSpPr/>
          <p:nvPr/>
        </p:nvSpPr>
        <p:spPr>
          <a:xfrm>
            <a:off x="1874520" y="8909304"/>
            <a:ext cx="243840" cy="73152"/>
          </a:xfrm>
          <a:prstGeom prst="rect">
            <a:avLst/>
          </a:prstGeom>
          <a:solidFill>
            <a:srgbClr val="FFFFFF"/>
          </a:solidFill>
        </p:spPr>
        <p:txBody>
          <a:bodyPr lIns="0" tIns="0" rIns="0" bIns="0" wrap="none">
            <a:noAutofit/>
          </a:bodyPr>
          <a:p>
            <a:pPr indent="0"/>
            <a:r>
              <a:rPr lang="en-US" sz="400">
                <a:latin typeface="Arial"/>
              </a:rPr>
              <a:t>Moccasins</a:t>
            </a:r>
          </a:p>
        </p:txBody>
      </p:sp>
      <p:sp>
        <p:nvSpPr>
          <p:cNvPr id="38" name=""/>
          <p:cNvSpPr/>
          <p:nvPr/>
        </p:nvSpPr>
        <p:spPr>
          <a:xfrm>
            <a:off x="1874520" y="9019032"/>
            <a:ext cx="216408" cy="73152"/>
          </a:xfrm>
          <a:prstGeom prst="rect">
            <a:avLst/>
          </a:prstGeom>
          <a:solidFill>
            <a:srgbClr val="FFFFFF"/>
          </a:solidFill>
        </p:spPr>
        <p:txBody>
          <a:bodyPr lIns="0" tIns="0" rIns="0" bIns="0" wrap="none">
            <a:noAutofit/>
          </a:bodyPr>
          <a:p>
            <a:pPr indent="0"/>
            <a:r>
              <a:rPr lang="en-US" sz="400">
                <a:latin typeface="Arial"/>
              </a:rPr>
              <a:t>Sneakers</a:t>
            </a:r>
          </a:p>
        </p:txBody>
      </p:sp>
      <p:sp>
        <p:nvSpPr>
          <p:cNvPr id="39" name=""/>
          <p:cNvSpPr/>
          <p:nvPr/>
        </p:nvSpPr>
        <p:spPr>
          <a:xfrm>
            <a:off x="1874520" y="9128760"/>
            <a:ext cx="655320" cy="79248"/>
          </a:xfrm>
          <a:prstGeom prst="rect">
            <a:avLst/>
          </a:prstGeom>
          <a:solidFill>
            <a:srgbClr val="FFFFFF"/>
          </a:solidFill>
        </p:spPr>
        <p:txBody>
          <a:bodyPr lIns="0" tIns="0" rIns="0" bIns="0" wrap="none">
            <a:noAutofit/>
          </a:bodyPr>
          <a:p>
            <a:pPr indent="0"/>
            <a:r>
              <a:rPr lang="en-US" sz="400">
                <a:latin typeface="Arial"/>
              </a:rPr>
              <a:t>Casual sneakers for walking to</a:t>
            </a:r>
          </a:p>
        </p:txBody>
      </p:sp>
      <p:sp>
        <p:nvSpPr>
          <p:cNvPr id="40" name=""/>
          <p:cNvSpPr/>
          <p:nvPr/>
        </p:nvSpPr>
        <p:spPr>
          <a:xfrm>
            <a:off x="2697480" y="8625840"/>
            <a:ext cx="420624" cy="850392"/>
          </a:xfrm>
          <a:prstGeom prst="rect">
            <a:avLst/>
          </a:prstGeom>
          <a:solidFill>
            <a:srgbClr val="FFFFFF"/>
          </a:solidFill>
        </p:spPr>
        <p:txBody>
          <a:bodyPr lIns="0" tIns="0" rIns="0" bIns="0">
            <a:noAutofit/>
          </a:bodyPr>
          <a:p>
            <a:pPr algn="just" indent="0"/>
            <a:r>
              <a:rPr lang="en-US" sz="400">
                <a:latin typeface="Arial"/>
              </a:rPr>
              <a:t>□ Armani</a:t>
            </a:r>
          </a:p>
          <a:p>
            <a:pPr algn="just" indent="0"/>
            <a:r>
              <a:rPr lang="en-US" sz="400">
                <a:latin typeface="Arial"/>
              </a:rPr>
              <a:t>□ Baellerry</a:t>
            </a:r>
          </a:p>
          <a:p>
            <a:pPr algn="just" indent="0"/>
            <a:r>
              <a:rPr lang="en-US" sz="400">
                <a:latin typeface="Arial"/>
              </a:rPr>
              <a:t>□ Bally</a:t>
            </a:r>
          </a:p>
          <a:p>
            <a:pPr algn="just" indent="0"/>
            <a:r>
              <a:rPr lang="en-US" sz="400">
                <a:latin typeface="Arial"/>
              </a:rPr>
              <a:t>□ </a:t>
            </a:r>
            <a:r>
              <a:rPr lang="de" sz="400">
                <a:latin typeface="Arial"/>
              </a:rPr>
              <a:t>Bottega </a:t>
            </a:r>
            <a:r>
              <a:rPr lang="en-US" sz="400">
                <a:latin typeface="Arial"/>
              </a:rPr>
              <a:t>Veneta</a:t>
            </a:r>
          </a:p>
          <a:p>
            <a:pPr algn="just" indent="0"/>
            <a:r>
              <a:rPr lang="en-US" sz="400">
                <a:latin typeface="Arial"/>
              </a:rPr>
              <a:t>□ Burberry</a:t>
            </a:r>
          </a:p>
          <a:p>
            <a:pPr algn="just" indent="0"/>
            <a:r>
              <a:rPr lang="en-US" sz="400">
                <a:latin typeface="Arial"/>
              </a:rPr>
              <a:t>□ Carin</a:t>
            </a:r>
          </a:p>
          <a:p>
            <a:pPr algn="just" indent="0"/>
            <a:r>
              <a:rPr lang="en-US" sz="400">
                <a:latin typeface="Arial"/>
              </a:rPr>
              <a:t>□ Cartier</a:t>
            </a:r>
          </a:p>
          <a:p>
            <a:pPr algn="just" indent="0"/>
            <a:r>
              <a:rPr lang="en-US" sz="400">
                <a:latin typeface="Arial"/>
              </a:rPr>
              <a:t>□ Celine</a:t>
            </a:r>
          </a:p>
          <a:p>
            <a:pPr algn="just" indent="0"/>
            <a:r>
              <a:rPr lang="en-US" sz="400">
                <a:latin typeface="Arial"/>
              </a:rPr>
              <a:t>□ Chanel</a:t>
            </a:r>
          </a:p>
          <a:p>
            <a:pPr algn="just" indent="0"/>
            <a:r>
              <a:rPr lang="en-US" sz="400">
                <a:latin typeface="Arial"/>
              </a:rPr>
              <a:t>□ Chloe</a:t>
            </a:r>
          </a:p>
        </p:txBody>
      </p:sp>
      <p:sp>
        <p:nvSpPr>
          <p:cNvPr id="41" name=""/>
          <p:cNvSpPr/>
          <p:nvPr/>
        </p:nvSpPr>
        <p:spPr>
          <a:xfrm>
            <a:off x="3925824" y="8488680"/>
            <a:ext cx="112776" cy="70104"/>
          </a:xfrm>
          <a:prstGeom prst="rect">
            <a:avLst/>
          </a:prstGeom>
          <a:solidFill>
            <a:srgbClr val="FFFFFF"/>
          </a:solidFill>
        </p:spPr>
        <p:txBody>
          <a:bodyPr lIns="0" tIns="0" rIns="0" bIns="0" wrap="none">
            <a:noAutofit/>
          </a:bodyPr>
          <a:p>
            <a:pPr indent="0"/>
            <a:r>
              <a:rPr lang="en-US" sz="400">
                <a:latin typeface="Arial"/>
              </a:rPr>
              <a:t>Size</a:t>
            </a:r>
          </a:p>
        </p:txBody>
      </p:sp>
      <p:sp>
        <p:nvSpPr>
          <p:cNvPr id="43" name=""/>
          <p:cNvSpPr/>
          <p:nvPr/>
        </p:nvSpPr>
        <p:spPr>
          <a:xfrm>
            <a:off x="3203448" y="8638032"/>
            <a:ext cx="429768" cy="987552"/>
          </a:xfrm>
          <a:prstGeom prst="rect">
            <a:avLst/>
          </a:prstGeom>
          <a:solidFill>
            <a:srgbClr val="FFFFFF"/>
          </a:solidFill>
        </p:spPr>
        <p:txBody>
          <a:bodyPr lIns="0" tIns="0" rIns="0" bIns="0">
            <a:noAutofit/>
          </a:bodyPr>
          <a:p>
            <a:pPr algn="just" indent="0"/>
            <a:r>
              <a:rPr lang="en-US" sz="400">
                <a:latin typeface="Arial"/>
              </a:rPr>
              <a:t>□ Christian</a:t>
            </a:r>
          </a:p>
          <a:p>
            <a:pPr algn="just" indent="0"/>
            <a:r>
              <a:rPr lang="en-US" sz="400">
                <a:latin typeface="Arial"/>
              </a:rPr>
              <a:t>□ Louboutin</a:t>
            </a:r>
          </a:p>
          <a:p>
            <a:pPr algn="just" indent="0"/>
            <a:r>
              <a:rPr lang="en-US" sz="400">
                <a:latin typeface="Arial"/>
              </a:rPr>
              <a:t>Q Chrome Hearts</a:t>
            </a:r>
          </a:p>
          <a:p>
            <a:pPr indent="0"/>
            <a:r>
              <a:rPr lang="en-US" sz="400">
                <a:latin typeface="Arial"/>
              </a:rPr>
              <a:t>□ Coach</a:t>
            </a:r>
          </a:p>
          <a:p>
            <a:pPr indent="0"/>
            <a:r>
              <a:rPr lang="en-US" sz="400">
                <a:latin typeface="Arial"/>
              </a:rPr>
              <a:t>□ Dior</a:t>
            </a:r>
          </a:p>
          <a:p>
            <a:pPr indent="0"/>
            <a:r>
              <a:rPr lang="en-US" sz="400">
                <a:latin typeface="Arial"/>
              </a:rPr>
              <a:t>□ Dita</a:t>
            </a:r>
          </a:p>
          <a:p>
            <a:pPr algn="just" indent="0"/>
            <a:r>
              <a:rPr lang="en-US" sz="400">
                <a:latin typeface="Arial"/>
              </a:rPr>
              <a:t>□ Dolce&amp;Gabbana</a:t>
            </a:r>
          </a:p>
          <a:p>
            <a:pPr algn="just" indent="0"/>
            <a:r>
              <a:rPr lang="en-US" sz="400">
                <a:latin typeface="Arial"/>
              </a:rPr>
              <a:t>□ Fendi</a:t>
            </a:r>
          </a:p>
          <a:p>
            <a:pPr algn="just" indent="0"/>
            <a:r>
              <a:rPr lang="en-US" sz="400">
                <a:latin typeface="Arial"/>
              </a:rPr>
              <a:t>□ Gentle Monster</a:t>
            </a:r>
          </a:p>
          <a:p>
            <a:pPr algn="just" indent="0"/>
            <a:r>
              <a:rPr lang="en-US" sz="400">
                <a:latin typeface="Arial"/>
              </a:rPr>
              <a:t>□ Givenchy</a:t>
            </a:r>
          </a:p>
          <a:p>
            <a:pPr algn="just" indent="0"/>
            <a:r>
              <a:rPr lang="en-US" sz="400">
                <a:latin typeface="Arial"/>
              </a:rPr>
              <a:t>□ Gucci Hermes</a:t>
            </a:r>
          </a:p>
          <a:p>
            <a:pPr algn="just" indent="0"/>
            <a:r>
              <a:rPr lang="en-US" sz="400">
                <a:latin typeface="Arial"/>
              </a:rPr>
              <a:t>□ Linda Farrow</a:t>
            </a:r>
          </a:p>
        </p:txBody>
      </p:sp>
      <p:sp>
        <p:nvSpPr>
          <p:cNvPr id="45" name=""/>
          <p:cNvSpPr/>
          <p:nvPr/>
        </p:nvSpPr>
        <p:spPr>
          <a:xfrm>
            <a:off x="3678936" y="8634984"/>
            <a:ext cx="374904" cy="134112"/>
          </a:xfrm>
          <a:prstGeom prst="rect">
            <a:avLst/>
          </a:prstGeom>
          <a:solidFill>
            <a:srgbClr val="FFFFFF"/>
          </a:solidFill>
        </p:spPr>
        <p:txBody>
          <a:bodyPr lIns="0" tIns="0" rIns="0" bIns="0">
            <a:noAutofit/>
          </a:bodyPr>
          <a:p>
            <a:pPr indent="0"/>
            <a:r>
              <a:rPr lang="en-US" sz="400">
                <a:latin typeface="Arial"/>
              </a:rPr>
              <a:t>□ Gucci Hermes</a:t>
            </a:r>
          </a:p>
          <a:p>
            <a:pPr indent="0"/>
            <a:r>
              <a:rPr lang="en-US" sz="400">
                <a:latin typeface="Arial"/>
              </a:rPr>
              <a:t>□ Linda Farrow</a:t>
            </a:r>
          </a:p>
        </p:txBody>
      </p:sp>
      <p:sp>
        <p:nvSpPr>
          <p:cNvPr id="46" name=""/>
          <p:cNvSpPr/>
          <p:nvPr/>
        </p:nvSpPr>
        <p:spPr>
          <a:xfrm>
            <a:off x="3681984" y="9043416"/>
            <a:ext cx="332232" cy="140208"/>
          </a:xfrm>
          <a:prstGeom prst="rect">
            <a:avLst/>
          </a:prstGeom>
          <a:solidFill>
            <a:srgbClr val="FFFFFF"/>
          </a:solidFill>
        </p:spPr>
        <p:txBody>
          <a:bodyPr lIns="0" tIns="0" rIns="0" bIns="0">
            <a:noAutofit/>
          </a:bodyPr>
          <a:p>
            <a:pPr algn="ctr" indent="0">
              <a:lnSpc>
                <a:spcPct val="94000"/>
              </a:lnSpc>
            </a:pPr>
            <a:r>
              <a:rPr lang="en-US" sz="400">
                <a:latin typeface="Arial"/>
              </a:rPr>
              <a:t>□ Salvatore Ferragamo</a:t>
            </a:r>
          </a:p>
        </p:txBody>
      </p:sp>
      <p:sp>
        <p:nvSpPr>
          <p:cNvPr id="47" name=""/>
          <p:cNvSpPr/>
          <p:nvPr/>
        </p:nvSpPr>
        <p:spPr>
          <a:xfrm>
            <a:off x="408432" y="11064240"/>
            <a:ext cx="301752" cy="73152"/>
          </a:xfrm>
          <a:prstGeom prst="rect">
            <a:avLst/>
          </a:prstGeom>
          <a:solidFill>
            <a:srgbClr val="FFFFFF"/>
          </a:solidFill>
        </p:spPr>
        <p:txBody>
          <a:bodyPr lIns="0" tIns="0" rIns="0" bIns="0" wrap="none">
            <a:noAutofit/>
          </a:bodyPr>
          <a:p>
            <a:pPr indent="0"/>
            <a:r>
              <a:rPr lang="en-US" sz="400">
                <a:latin typeface="Arial"/>
              </a:rPr>
              <a:t>Product card</a:t>
            </a:r>
          </a:p>
        </p:txBody>
      </p:sp>
      <p:sp>
        <p:nvSpPr>
          <p:cNvPr id="48" name=""/>
          <p:cNvSpPr/>
          <p:nvPr/>
        </p:nvSpPr>
        <p:spPr>
          <a:xfrm>
            <a:off x="1804416" y="11481816"/>
            <a:ext cx="1008888" cy="170688"/>
          </a:xfrm>
          <a:prstGeom prst="rect">
            <a:avLst/>
          </a:prstGeom>
          <a:solidFill>
            <a:srgbClr val="FFFFFF"/>
          </a:solidFill>
        </p:spPr>
        <p:txBody>
          <a:bodyPr lIns="0" tIns="0" rIns="0" bIns="0">
            <a:noAutofit/>
          </a:bodyPr>
          <a:p>
            <a:pPr indent="0"/>
            <a:r>
              <a:rPr lang="en-US" sz="450">
                <a:latin typeface="Arial"/>
              </a:rPr>
              <a:t>Uggs Classic Short Blaise wholesale</a:t>
            </a:r>
          </a:p>
          <a:p>
            <a:pPr indent="0"/>
            <a:r>
              <a:rPr lang="en-US" sz="400">
                <a:latin typeface="Arial"/>
              </a:rPr>
              <a:t>Reference: 108239223942850</a:t>
            </a:r>
          </a:p>
        </p:txBody>
      </p:sp>
      <p:sp>
        <p:nvSpPr>
          <p:cNvPr id="49" name=""/>
          <p:cNvSpPr/>
          <p:nvPr/>
        </p:nvSpPr>
        <p:spPr>
          <a:xfrm>
            <a:off x="1807464" y="11737848"/>
            <a:ext cx="411480" cy="295656"/>
          </a:xfrm>
          <a:prstGeom prst="rect">
            <a:avLst/>
          </a:prstGeom>
          <a:solidFill>
            <a:srgbClr val="FFFFFF"/>
          </a:solidFill>
        </p:spPr>
        <p:txBody>
          <a:bodyPr lIns="0" tIns="0" rIns="0" bIns="0">
            <a:noAutofit/>
          </a:bodyPr>
          <a:p>
            <a:pPr indent="139700"/>
            <a:r>
              <a:rPr lang="en-US" sz="600">
                <a:latin typeface="Arial"/>
              </a:rPr>
              <a:t>$100</a:t>
            </a:r>
          </a:p>
          <a:p>
            <a:pPr algn="r" indent="0">
              <a:spcAft>
                <a:spcPts val="280"/>
              </a:spcAft>
            </a:pPr>
            <a:r>
              <a:rPr lang="en-US" sz="400">
                <a:latin typeface="Arial"/>
              </a:rPr>
              <a:t>1-100 pcs</a:t>
            </a:r>
          </a:p>
          <a:p>
            <a:pPr algn="r" indent="0"/>
            <a:r>
              <a:rPr lang="en-US" sz="400">
                <a:latin typeface="Arial"/>
              </a:rPr>
              <a:t>Excluding delivery</a:t>
            </a:r>
          </a:p>
        </p:txBody>
      </p:sp>
      <p:sp>
        <p:nvSpPr>
          <p:cNvPr id="50" name=""/>
          <p:cNvSpPr/>
          <p:nvPr/>
        </p:nvSpPr>
        <p:spPr>
          <a:xfrm>
            <a:off x="2337816" y="11737848"/>
            <a:ext cx="411480" cy="289560"/>
          </a:xfrm>
          <a:prstGeom prst="rect">
            <a:avLst/>
          </a:prstGeom>
          <a:solidFill>
            <a:srgbClr val="FFFFFF"/>
          </a:solidFill>
        </p:spPr>
        <p:txBody>
          <a:bodyPr lIns="0" tIns="0" rIns="0" bIns="0">
            <a:noAutofit/>
          </a:bodyPr>
          <a:p>
            <a:pPr algn="ctr" indent="0"/>
            <a:r>
              <a:rPr lang="en-US" sz="600">
                <a:latin typeface="Arial"/>
              </a:rPr>
              <a:t>$50</a:t>
            </a:r>
          </a:p>
          <a:p>
            <a:pPr algn="ctr" indent="0">
              <a:spcAft>
                <a:spcPts val="280"/>
              </a:spcAft>
            </a:pPr>
            <a:r>
              <a:rPr lang="en-US" sz="400">
                <a:latin typeface="Arial"/>
              </a:rPr>
              <a:t>10-50 pcs</a:t>
            </a:r>
          </a:p>
          <a:p>
            <a:pPr algn="ctr" indent="0"/>
            <a:r>
              <a:rPr lang="en-US" b="1" u="sng" sz="400">
                <a:latin typeface="Arial"/>
              </a:rPr>
              <a:t>CALCULATE DELIVERY</a:t>
            </a:r>
          </a:p>
        </p:txBody>
      </p:sp>
      <p:sp>
        <p:nvSpPr>
          <p:cNvPr id="51" name=""/>
          <p:cNvSpPr/>
          <p:nvPr/>
        </p:nvSpPr>
        <p:spPr>
          <a:xfrm>
            <a:off x="2910840" y="11734800"/>
            <a:ext cx="243840" cy="167640"/>
          </a:xfrm>
          <a:prstGeom prst="rect">
            <a:avLst/>
          </a:prstGeom>
          <a:solidFill>
            <a:srgbClr val="FFFFFF"/>
          </a:solidFill>
        </p:spPr>
        <p:txBody>
          <a:bodyPr lIns="0" tIns="0" rIns="0" bIns="0">
            <a:noAutofit/>
          </a:bodyPr>
          <a:p>
            <a:pPr algn="r" indent="0"/>
            <a:r>
              <a:rPr lang="en-US" sz="600">
                <a:latin typeface="Arial"/>
              </a:rPr>
              <a:t>$20</a:t>
            </a:r>
          </a:p>
          <a:p>
            <a:pPr indent="0"/>
            <a:r>
              <a:rPr lang="en-US" sz="400">
                <a:latin typeface="Arial"/>
              </a:rPr>
              <a:t>50-100 pcs</a:t>
            </a:r>
          </a:p>
        </p:txBody>
      </p:sp>
      <p:sp>
        <p:nvSpPr>
          <p:cNvPr id="52" name=""/>
          <p:cNvSpPr/>
          <p:nvPr/>
        </p:nvSpPr>
        <p:spPr>
          <a:xfrm>
            <a:off x="1807464" y="12076176"/>
            <a:ext cx="603504" cy="70104"/>
          </a:xfrm>
          <a:prstGeom prst="rect">
            <a:avLst/>
          </a:prstGeom>
          <a:solidFill>
            <a:srgbClr val="FFFFFF"/>
          </a:solidFill>
        </p:spPr>
        <p:txBody>
          <a:bodyPr lIns="0" tIns="0" rIns="0" bIns="0" wrap="none">
            <a:noAutofit/>
          </a:bodyPr>
          <a:p>
            <a:pPr indent="0"/>
            <a:r>
              <a:rPr lang="en-US" sz="400">
                <a:latin typeface="Arial"/>
              </a:rPr>
              <a:t>CHOOSE CHARACTERISTICS:</a:t>
            </a:r>
          </a:p>
        </p:txBody>
      </p:sp>
      <p:sp>
        <p:nvSpPr>
          <p:cNvPr id="53" name=""/>
          <p:cNvSpPr/>
          <p:nvPr/>
        </p:nvSpPr>
        <p:spPr>
          <a:xfrm>
            <a:off x="1807464" y="12195048"/>
            <a:ext cx="1295400" cy="569976"/>
          </a:xfrm>
          <a:prstGeom prst="rect">
            <a:avLst/>
          </a:prstGeom>
          <a:solidFill>
            <a:srgbClr val="FFFFFF"/>
          </a:solidFill>
        </p:spPr>
        <p:txBody>
          <a:bodyPr lIns="0" tIns="0" rIns="0" bIns="0">
            <a:noAutofit/>
          </a:bodyPr>
          <a:p>
            <a:pPr indent="254000">
              <a:spcAft>
                <a:spcPts val="140"/>
              </a:spcAft>
            </a:pPr>
            <a:r>
              <a:rPr lang="en-US" b="1" sz="1000">
                <a:solidFill>
                  <a:srgbClr val="E09653"/>
                </a:solidFill>
                <a:latin typeface="Arial"/>
              </a:rPr>
              <a:t>IITIIIIII</a:t>
            </a:r>
          </a:p>
          <a:p>
            <a:pPr indent="0">
              <a:spcAft>
                <a:spcPts val="490"/>
              </a:spcAft>
            </a:pPr>
            <a:r>
              <a:rPr lang="en-US" sz="400">
                <a:latin typeface="Arial"/>
              </a:rPr>
              <a:t>Size:        35    35    57 3S 53    40</a:t>
            </a:r>
          </a:p>
          <a:p>
            <a:pPr indent="0">
              <a:spcAft>
                <a:spcPts val="490"/>
              </a:spcAft>
            </a:pPr>
            <a:r>
              <a:rPr lang="en-US" sz="400">
                <a:latin typeface="Arial"/>
              </a:rPr>
              <a:t>Quantity:   -   25   +</a:t>
            </a:r>
          </a:p>
          <a:p>
            <a:pPr indent="127000"/>
            <a:r>
              <a:rPr lang="en-US" b="1" sz="400">
                <a:latin typeface="Arial"/>
              </a:rPr>
              <a:t>Total: $56 550            </a:t>
            </a:r>
            <a:r>
              <a:rPr lang="de" b="1" sz="400">
                <a:latin typeface="Arial"/>
              </a:rPr>
              <a:t>'S </a:t>
            </a:r>
            <a:r>
              <a:rPr lang="en-US" cap="small" sz="400">
                <a:solidFill>
                  <a:srgbClr val="584940"/>
                </a:solidFill>
                <a:latin typeface="Arial"/>
              </a:rPr>
              <a:t>add </a:t>
            </a:r>
            <a:r>
              <a:rPr lang="en-US" cap="small" sz="400">
                <a:solidFill>
                  <a:srgbClr val="886F48"/>
                </a:solidFill>
                <a:latin typeface="Arial"/>
              </a:rPr>
              <a:t>to cart</a:t>
            </a:r>
          </a:p>
        </p:txBody>
      </p:sp>
      <p:graphicFrame>
        <p:nvGraphicFramePr>
          <p:cNvPr id="54" name=""/>
          <p:cNvGraphicFramePr>
            <a:graphicFrameLocks noGrp="1"/>
          </p:cNvGraphicFramePr>
          <p:nvPr/>
        </p:nvGraphicFramePr>
        <p:xfrm>
          <a:off x="609600" y="13051536"/>
          <a:ext cx="2667000" cy="633984"/>
        </p:xfrm>
        <a:graphic>
          <a:graphicData uri="http://schemas.openxmlformats.org/drawingml/2006/table">
            <a:tbl>
              <a:tblPr/>
              <a:tblGrid>
                <a:gridCol w="1155192"/>
                <a:gridCol w="950976"/>
                <a:gridCol w="560832"/>
              </a:tblGrid>
              <a:tr h="152400">
                <a:tc>
                  <a:txBody>
                    <a:bodyPr lIns="0" tIns="0" rIns="0" bIns="0">
                      <a:noAutofit/>
                    </a:bodyPr>
                    <a:p>
                      <a:pPr indent="0"/>
                      <a:r>
                        <a:rPr lang="en-US" sz="400">
                          <a:latin typeface="Arial"/>
                        </a:rPr>
                        <a:t>Product specifications Reviews Choose the size</a:t>
                      </a:r>
                    </a:p>
                  </a:txBody>
                  <a:tcPr marL="0" marR="0" marT="0" marB="0"/>
                </a:tc>
                <a:tc>
                  <a:txBody>
                    <a:bodyPr lIns="0" tIns="0" rIns="0" bIns="0">
                      <a:noAutofit/>
                    </a:bodyPr>
                    <a:p>
                      <a:pPr indent="88900"/>
                      <a:r>
                        <a:rPr lang="en-US" sz="400">
                          <a:latin typeface="Arial"/>
                        </a:rPr>
                        <a:t>Payment and delivery Video review</a:t>
                      </a:r>
                    </a:p>
                  </a:txBody>
                  <a:tcPr marL="0" marR="0" marT="0" marB="0"/>
                </a:tc>
                <a:tc>
                  <a:txBody>
                    <a:bodyPr lIns="0" tIns="0" rIns="0" bIns="0">
                      <a:noAutofit/>
                    </a:bodyPr>
                    <a:p>
                      <a:endParaRPr sz="800"/>
                    </a:p>
                  </a:txBody>
                  <a:tcPr marL="0" marR="0" marT="0" marB="0"/>
                </a:tc>
              </a:tr>
              <a:tr h="481584">
                <a:tc>
                  <a:txBody>
                    <a:bodyPr lIns="0" tIns="0" rIns="0" bIns="0">
                      <a:noAutofit/>
                    </a:bodyPr>
                    <a:p>
                      <a:pPr marL="52900" indent="0">
                        <a:lnSpc>
                          <a:spcPct val="186000"/>
                        </a:lnSpc>
                        <a:spcBef>
                          <a:spcPts val="490"/>
                        </a:spcBef>
                      </a:pPr>
                      <a:r>
                        <a:rPr lang="ru" sz="400">
                          <a:latin typeface="Arial"/>
                        </a:rPr>
                        <a:t>ф </a:t>
                      </a:r>
                      <a:r>
                        <a:rPr lang="en-US" sz="400">
                          <a:latin typeface="Arial"/>
                        </a:rPr>
                        <a:t>Manufacturer: </a:t>
                      </a:r>
                      <a:r>
                        <a:rPr lang="ru" sz="400">
                          <a:latin typeface="Arial"/>
                        </a:rPr>
                        <a:t>США ф </a:t>
                      </a:r>
                      <a:r>
                        <a:rPr lang="en-US" sz="400">
                          <a:latin typeface="Arial"/>
                        </a:rPr>
                        <a:t>Price: up to 0.7 $ per piece </a:t>
                      </a:r>
                      <a:r>
                        <a:rPr lang="ru" sz="400">
                          <a:latin typeface="Arial"/>
                        </a:rPr>
                        <a:t>ф </a:t>
                      </a:r>
                      <a:r>
                        <a:rPr lang="en-US" sz="400">
                          <a:latin typeface="Arial"/>
                        </a:rPr>
                        <a:t>Port: Guangzhou</a:t>
                      </a:r>
                    </a:p>
                  </a:txBody>
                  <a:tcPr marL="0" marR="0" marT="0" marB="0"/>
                </a:tc>
                <a:tc>
                  <a:txBody>
                    <a:bodyPr lIns="0" tIns="0" rIns="0" bIns="0">
                      <a:noAutofit/>
                    </a:bodyPr>
                    <a:p>
                      <a:pPr indent="152400">
                        <a:spcBef>
                          <a:spcPts val="490"/>
                        </a:spcBef>
                        <a:spcAft>
                          <a:spcPts val="140"/>
                        </a:spcAft>
                      </a:pPr>
                      <a:r>
                        <a:rPr lang="en-US" sz="400">
                          <a:latin typeface="Arial"/>
                        </a:rPr>
                        <a:t>(.J Price: from S 0.5 per piece and m&lt;</a:t>
                      </a:r>
                    </a:p>
                    <a:p>
                      <a:pPr indent="152400">
                        <a:spcAft>
                          <a:spcPts val="140"/>
                        </a:spcAft>
                      </a:pPr>
                      <a:r>
                        <a:rPr lang="ru" sz="400">
                          <a:latin typeface="Arial"/>
                        </a:rPr>
                        <a:t>ф </a:t>
                      </a:r>
                      <a:r>
                        <a:rPr lang="en-US" sz="400">
                          <a:latin typeface="Arial"/>
                        </a:rPr>
                        <a:t>Min. order: 300 items</a:t>
                      </a:r>
                    </a:p>
                    <a:p>
                      <a:pPr indent="152400"/>
                      <a:r>
                        <a:rPr lang="ru" sz="400">
                          <a:latin typeface="Arial"/>
                        </a:rPr>
                        <a:t>ф </a:t>
                      </a:r>
                      <a:r>
                        <a:rPr lang="en-US" sz="400">
                          <a:latin typeface="Arial"/>
                        </a:rPr>
                        <a:t>Delivery time: from 15 days</a:t>
                      </a:r>
                    </a:p>
                  </a:txBody>
                  <a:tcPr marL="0" marR="0" marT="0" marB="0"/>
                </a:tc>
                <a:tc>
                  <a:txBody>
                    <a:bodyPr lIns="0" tIns="0" rIns="0" bIns="0">
                      <a:noAutofit/>
                    </a:bodyPr>
                    <a:p>
                      <a:pPr algn="just" indent="0">
                        <a:spcBef>
                          <a:spcPts val="420"/>
                        </a:spcBef>
                      </a:pPr>
                      <a:r>
                        <a:rPr lang="en-US" sz="400">
                          <a:latin typeface="Arial"/>
                        </a:rPr>
                        <a:t>ire text</a:t>
                      </a:r>
                    </a:p>
                  </a:txBody>
                  <a:tcPr marL="0" marR="0" marT="0" marB="0"/>
                </a:tc>
              </a:tr>
            </a:tbl>
          </a:graphicData>
        </a:graphic>
      </p:graphicFrame>
      <p:sp>
        <p:nvSpPr>
          <p:cNvPr id="55" name=""/>
          <p:cNvSpPr/>
          <p:nvPr/>
        </p:nvSpPr>
        <p:spPr>
          <a:xfrm>
            <a:off x="3538728" y="14231112"/>
            <a:ext cx="374904" cy="79248"/>
          </a:xfrm>
          <a:prstGeom prst="rect">
            <a:avLst/>
          </a:prstGeom>
          <a:solidFill>
            <a:srgbClr val="FFFFFF"/>
          </a:solidFill>
        </p:spPr>
        <p:txBody>
          <a:bodyPr lIns="0" tIns="0" rIns="0" bIns="0" wrap="none">
            <a:noAutofit/>
          </a:bodyPr>
          <a:p>
            <a:pPr indent="0"/>
            <a:r>
              <a:rPr lang="en-US" sz="400">
                <a:latin typeface="Arial"/>
              </a:rPr>
              <a:t>About company</a:t>
            </a:r>
          </a:p>
        </p:txBody>
      </p:sp>
      <p:graphicFrame>
        <p:nvGraphicFramePr>
          <p:cNvPr id="56" name=""/>
          <p:cNvGraphicFramePr>
            <a:graphicFrameLocks noGrp="1"/>
          </p:cNvGraphicFramePr>
          <p:nvPr/>
        </p:nvGraphicFramePr>
        <p:xfrm>
          <a:off x="1100328" y="14578584"/>
          <a:ext cx="2240280" cy="289560"/>
        </p:xfrm>
        <a:graphic>
          <a:graphicData uri="http://schemas.openxmlformats.org/drawingml/2006/table">
            <a:tbl>
              <a:tblPr/>
              <a:tblGrid>
                <a:gridCol w="393192"/>
                <a:gridCol w="371856"/>
                <a:gridCol w="353568"/>
                <a:gridCol w="359664"/>
                <a:gridCol w="362712"/>
                <a:gridCol w="399288"/>
              </a:tblGrid>
              <a:tr h="161544">
                <a:tc>
                  <a:txBody>
                    <a:bodyPr lIns="0" tIns="0" rIns="0" bIns="0">
                      <a:noAutofit/>
                    </a:bodyPr>
                    <a:p>
                      <a:pPr indent="177800">
                        <a:spcBef>
                          <a:spcPts val="420"/>
                        </a:spcBef>
                      </a:pPr>
                      <a:r>
                        <a:rPr lang="ru" sz="700">
                          <a:latin typeface="Arial"/>
                        </a:rPr>
                        <a:t>В</a:t>
                      </a:r>
                    </a:p>
                  </a:txBody>
                  <a:tcPr marL="0" marR="0" marT="0" marB="0"/>
                </a:tc>
                <a:tc>
                  <a:txBody>
                    <a:bodyPr lIns="0" tIns="0" rIns="0" bIns="0">
                      <a:noAutofit/>
                    </a:bodyPr>
                    <a:p>
                      <a:pPr algn="ctr" indent="0">
                        <a:spcBef>
                          <a:spcPts val="490"/>
                        </a:spcBef>
                      </a:pPr>
                      <a:r>
                        <a:rPr lang="ru" sz="500">
                          <a:latin typeface="Arial"/>
                        </a:rPr>
                        <a:t>о</a:t>
                      </a:r>
                    </a:p>
                  </a:txBody>
                  <a:tcPr marL="0" marR="0" marT="0" marB="0"/>
                </a:tc>
                <a:tc>
                  <a:txBody>
                    <a:bodyPr lIns="0" tIns="0" rIns="0" bIns="0">
                      <a:noAutofit/>
                    </a:bodyPr>
                    <a:p>
                      <a:pPr algn="ctr" indent="0">
                        <a:spcBef>
                          <a:spcPts val="420"/>
                        </a:spcBef>
                      </a:pPr>
                      <a:r>
                        <a:rPr lang="ru" sz="500">
                          <a:latin typeface="Arial"/>
                        </a:rPr>
                        <a:t>и</a:t>
                      </a:r>
                    </a:p>
                  </a:txBody>
                  <a:tcPr marL="0" marR="0" marT="0" marB="0"/>
                </a:tc>
                <a:tc>
                  <a:txBody>
                    <a:bodyPr lIns="0" tIns="0" rIns="0" bIns="0">
                      <a:noAutofit/>
                    </a:bodyPr>
                    <a:p>
                      <a:endParaRPr sz="800"/>
                    </a:p>
                  </a:txBody>
                  <a:tcPr marL="0" marR="0" marT="0" marB="0"/>
                </a:tc>
                <a:tc>
                  <a:txBody>
                    <a:bodyPr lIns="0" tIns="0" rIns="0" bIns="0">
                      <a:noAutofit/>
                    </a:bodyPr>
                    <a:p>
                      <a:endParaRPr sz="800"/>
                    </a:p>
                  </a:txBody>
                  <a:tcPr marL="0" marR="0" marT="0" marB="0"/>
                </a:tc>
                <a:tc>
                  <a:txBody>
                    <a:bodyPr lIns="0" tIns="0" rIns="0" bIns="0">
                      <a:noAutofit/>
                    </a:bodyPr>
                    <a:p>
                      <a:endParaRPr sz="800"/>
                    </a:p>
                  </a:txBody>
                  <a:tcPr marL="0" marR="0" marT="0" marB="0"/>
                </a:tc>
              </a:tr>
              <a:tr h="128016">
                <a:tc>
                  <a:txBody>
                    <a:bodyPr lIns="0" tIns="0" rIns="0" bIns="0">
                      <a:noAutofit/>
                    </a:bodyPr>
                    <a:p>
                      <a:pPr algn="ctr" indent="0"/>
                      <a:r>
                        <a:rPr lang="en-US" b="1" sz="400">
                          <a:latin typeface="Arial"/>
                        </a:rPr>
                        <a:t>COM««</a:t>
                      </a:r>
                    </a:p>
                  </a:txBody>
                  <a:tcPr marL="0" marR="0" marT="0" marB="0"/>
                </a:tc>
                <a:tc>
                  <a:txBody>
                    <a:bodyPr lIns="0" tIns="0" rIns="0" bIns="0">
                      <a:noAutofit/>
                    </a:bodyPr>
                    <a:p>
                      <a:pPr algn="ctr" indent="0"/>
                      <a:r>
                        <a:rPr lang="ru" b="1" sz="400">
                          <a:latin typeface="Arial"/>
                        </a:rPr>
                        <a:t>“О“</a:t>
                      </a:r>
                      <a:r>
                        <a:rPr lang="ru" b="1" baseline="30000" sz="400">
                          <a:latin typeface="Arial"/>
                        </a:rPr>
                        <a:t>1</a:t>
                      </a:r>
                      <a:r>
                        <a:rPr lang="ru" b="1" sz="400">
                          <a:latin typeface="Arial"/>
                        </a:rPr>
                        <a:t>“</a:t>
                      </a:r>
                      <a:r>
                        <a:rPr lang="ru" b="1" baseline="30000" sz="400">
                          <a:latin typeface="Arial"/>
                        </a:rPr>
                        <a:t>5</a:t>
                      </a:r>
                    </a:p>
                  </a:txBody>
                  <a:tcPr marL="0" marR="0" marT="0" marB="0"/>
                </a:tc>
                <a:tc>
                  <a:txBody>
                    <a:bodyPr lIns="0" tIns="0" rIns="0" bIns="0">
                      <a:noAutofit/>
                    </a:bodyPr>
                    <a:p>
                      <a:endParaRPr sz="700"/>
                    </a:p>
                  </a:txBody>
                  <a:tcPr marL="0" marR="0" marT="0" marB="0"/>
                </a:tc>
                <a:tc>
                  <a:txBody>
                    <a:bodyPr lIns="0" tIns="0" rIns="0" bIns="0">
                      <a:noAutofit/>
                    </a:bodyPr>
                    <a:p>
                      <a:endParaRPr sz="700"/>
                    </a:p>
                  </a:txBody>
                  <a:tcPr marL="0" marR="0" marT="0" marB="0"/>
                </a:tc>
                <a:tc>
                  <a:txBody>
                    <a:bodyPr lIns="0" tIns="0" rIns="0" bIns="0">
                      <a:noAutofit/>
                    </a:bodyPr>
                    <a:p>
                      <a:pPr algn="ctr" indent="0"/>
                      <a:r>
                        <a:rPr lang="ru" b="1" sz="400">
                          <a:latin typeface="Arial"/>
                        </a:rPr>
                        <a:t>«О</a:t>
                      </a:r>
                    </a:p>
                  </a:txBody>
                  <a:tcPr marL="0" marR="0" marT="0" marB="0"/>
                </a:tc>
                <a:tc>
                  <a:txBody>
                    <a:bodyPr lIns="0" tIns="0" rIns="0" bIns="0">
                      <a:noAutofit/>
                    </a:bodyPr>
                    <a:p>
                      <a:endParaRPr sz="700"/>
                    </a:p>
                  </a:txBody>
                  <a:tcPr marL="0" marR="0" marT="0" marB="0"/>
                </a:tc>
              </a:tr>
            </a:tbl>
          </a:graphicData>
        </a:graphic>
      </p:graphicFrame>
      <p:sp>
        <p:nvSpPr>
          <p:cNvPr id="57" name=""/>
          <p:cNvSpPr/>
          <p:nvPr/>
        </p:nvSpPr>
        <p:spPr>
          <a:xfrm>
            <a:off x="2017776" y="14968728"/>
            <a:ext cx="408432" cy="82296"/>
          </a:xfrm>
          <a:prstGeom prst="rect">
            <a:avLst/>
          </a:prstGeom>
          <a:solidFill>
            <a:srgbClr val="FFFFFF"/>
          </a:solidFill>
        </p:spPr>
        <p:txBody>
          <a:bodyPr lIns="0" tIns="0" rIns="0" bIns="0" wrap="none">
            <a:noAutofit/>
          </a:bodyPr>
          <a:p>
            <a:pPr indent="0"/>
            <a:r>
              <a:rPr lang="en-US" b="1" sz="400">
                <a:latin typeface="Arial"/>
              </a:rPr>
              <a:t>About Company</a:t>
            </a:r>
          </a:p>
        </p:txBody>
      </p:sp>
      <p:sp>
        <p:nvSpPr>
          <p:cNvPr id="58" name=""/>
          <p:cNvSpPr/>
          <p:nvPr/>
        </p:nvSpPr>
        <p:spPr>
          <a:xfrm>
            <a:off x="1926336" y="17949672"/>
            <a:ext cx="643128" cy="100584"/>
          </a:xfrm>
          <a:prstGeom prst="rect">
            <a:avLst/>
          </a:prstGeom>
          <a:solidFill>
            <a:srgbClr val="FFFFFF"/>
          </a:solidFill>
        </p:spPr>
        <p:txBody>
          <a:bodyPr lIns="0" tIns="0" rIns="0" bIns="0" wrap="none">
            <a:noAutofit/>
          </a:bodyPr>
          <a:p>
            <a:pPr indent="0"/>
            <a:r>
              <a:rPr lang="en-US" sz="600">
                <a:latin typeface="Arial"/>
              </a:rPr>
              <a:t>Documentation</a:t>
            </a:r>
          </a:p>
        </p:txBody>
      </p:sp>
      <p:sp>
        <p:nvSpPr>
          <p:cNvPr id="59" name=""/>
          <p:cNvSpPr/>
          <p:nvPr/>
        </p:nvSpPr>
        <p:spPr>
          <a:xfrm>
            <a:off x="1060704" y="18108168"/>
            <a:ext cx="874776" cy="326136"/>
          </a:xfrm>
          <a:prstGeom prst="rect">
            <a:avLst/>
          </a:prstGeom>
          <a:solidFill>
            <a:srgbClr val="FFFFFF"/>
          </a:solidFill>
        </p:spPr>
        <p:txBody>
          <a:bodyPr lIns="0" tIns="0" rIns="0" bIns="0">
            <a:noAutofit/>
          </a:bodyPr>
          <a:p>
            <a:pPr indent="0">
              <a:spcAft>
                <a:spcPts val="420"/>
              </a:spcAft>
            </a:pPr>
            <a:r>
              <a:rPr lang="en-US" sz="450">
                <a:latin typeface="Arial"/>
              </a:rPr>
              <a:t>Marking of cargo</a:t>
            </a:r>
          </a:p>
          <a:p>
            <a:pPr indent="0">
              <a:spcAft>
                <a:spcPts val="280"/>
              </a:spcAft>
            </a:pPr>
            <a:r>
              <a:rPr lang="en-US" sz="400">
                <a:latin typeface="Arial"/>
              </a:rPr>
              <a:t>S</a:t>
            </a:r>
            <a:r>
              <a:rPr lang="en-US" sz="400">
                <a:latin typeface="Arial"/>
              </a:rPr>
              <a:t> Marking of goods from China</a:t>
            </a:r>
          </a:p>
          <a:p>
            <a:pPr indent="254000"/>
            <a:r>
              <a:rPr lang="en-US" b="1" sz="400">
                <a:latin typeface="Arial"/>
              </a:rPr>
              <a:t>11,3 KB</a:t>
            </a:r>
          </a:p>
        </p:txBody>
      </p:sp>
      <p:sp>
        <p:nvSpPr>
          <p:cNvPr id="60" name=""/>
          <p:cNvSpPr/>
          <p:nvPr/>
        </p:nvSpPr>
        <p:spPr>
          <a:xfrm>
            <a:off x="1060704" y="18528792"/>
            <a:ext cx="216408" cy="79248"/>
          </a:xfrm>
          <a:prstGeom prst="rect">
            <a:avLst/>
          </a:prstGeom>
          <a:solidFill>
            <a:srgbClr val="FFFFFF"/>
          </a:solidFill>
        </p:spPr>
        <p:txBody>
          <a:bodyPr lIns="0" tIns="0" rIns="0" bIns="0" wrap="none">
            <a:noAutofit/>
          </a:bodyPr>
          <a:p>
            <a:pPr indent="0"/>
            <a:r>
              <a:rPr lang="en-US" sz="450">
                <a:latin typeface="Arial"/>
              </a:rPr>
              <a:t>Blanks</a:t>
            </a:r>
          </a:p>
        </p:txBody>
      </p:sp>
      <p:sp>
        <p:nvSpPr>
          <p:cNvPr id="61" name=""/>
          <p:cNvSpPr/>
          <p:nvPr/>
        </p:nvSpPr>
        <p:spPr>
          <a:xfrm>
            <a:off x="1124712" y="18662904"/>
            <a:ext cx="713232" cy="192024"/>
          </a:xfrm>
          <a:prstGeom prst="rect">
            <a:avLst/>
          </a:prstGeom>
          <a:solidFill>
            <a:srgbClr val="FFFFFF"/>
          </a:solidFill>
        </p:spPr>
        <p:txBody>
          <a:bodyPr lIns="0" tIns="0" rIns="0" bIns="0">
            <a:noAutofit/>
          </a:bodyPr>
          <a:p>
            <a:pPr indent="0">
              <a:spcAft>
                <a:spcPts val="210"/>
              </a:spcAft>
            </a:pPr>
            <a:r>
              <a:rPr lang="en-US" sz="400">
                <a:solidFill>
                  <a:srgbClr val="886F48"/>
                </a:solidFill>
                <a:latin typeface="Arial"/>
              </a:rPr>
              <a:t>S</a:t>
            </a:r>
            <a:r>
              <a:rPr lang="en-US" sz="400">
                <a:solidFill>
                  <a:srgbClr val="886F48"/>
                </a:solidFill>
                <a:latin typeface="Arial"/>
              </a:rPr>
              <a:t>Form to </a:t>
            </a:r>
            <a:r>
              <a:rPr lang="en-US" sz="400">
                <a:latin typeface="Arial"/>
              </a:rPr>
              <a:t>purchase goods</a:t>
            </a:r>
          </a:p>
          <a:p>
            <a:pPr algn="just" indent="190500"/>
            <a:r>
              <a:rPr lang="en-US" b="1" sz="400">
                <a:latin typeface="Arial"/>
              </a:rPr>
              <a:t>48,1 KB</a:t>
            </a:r>
          </a:p>
        </p:txBody>
      </p:sp>
      <p:sp>
        <p:nvSpPr>
          <p:cNvPr id="62" name=""/>
          <p:cNvSpPr/>
          <p:nvPr/>
        </p:nvSpPr>
        <p:spPr>
          <a:xfrm>
            <a:off x="1130808" y="19461480"/>
            <a:ext cx="45720" cy="128016"/>
          </a:xfrm>
          <a:prstGeom prst="rect">
            <a:avLst/>
          </a:prstGeom>
          <a:solidFill>
            <a:srgbClr val="FFFFFF"/>
          </a:solidFill>
        </p:spPr>
        <p:txBody>
          <a:bodyPr lIns="0" tIns="0" rIns="0" bIns="0" wrap="none">
            <a:noAutofit/>
          </a:bodyPr>
          <a:p>
            <a:pPr algn="just" indent="0"/>
            <a:r>
              <a:rPr lang="en-US" sz="500">
                <a:latin typeface="Arial"/>
              </a:rPr>
              <a:t>1</a:t>
            </a:r>
          </a:p>
        </p:txBody>
      </p:sp>
      <p:sp>
        <p:nvSpPr>
          <p:cNvPr id="63" name=""/>
          <p:cNvSpPr/>
          <p:nvPr/>
        </p:nvSpPr>
        <p:spPr>
          <a:xfrm>
            <a:off x="2276856" y="18105120"/>
            <a:ext cx="298704" cy="73152"/>
          </a:xfrm>
          <a:prstGeom prst="rect">
            <a:avLst/>
          </a:prstGeom>
          <a:solidFill>
            <a:srgbClr val="FFFFFF"/>
          </a:solidFill>
        </p:spPr>
        <p:txBody>
          <a:bodyPr lIns="0" tIns="0" rIns="0" bIns="0" wrap="none">
            <a:noAutofit/>
          </a:bodyPr>
          <a:p>
            <a:pPr indent="0"/>
            <a:r>
              <a:rPr lang="en-US" sz="450">
                <a:latin typeface="Arial"/>
              </a:rPr>
              <a:t>Contracts</a:t>
            </a:r>
          </a:p>
        </p:txBody>
      </p:sp>
      <p:sp>
        <p:nvSpPr>
          <p:cNvPr id="64" name=""/>
          <p:cNvSpPr/>
          <p:nvPr/>
        </p:nvSpPr>
        <p:spPr>
          <a:xfrm>
            <a:off x="2493264" y="18233136"/>
            <a:ext cx="658368" cy="121920"/>
          </a:xfrm>
          <a:prstGeom prst="rect">
            <a:avLst/>
          </a:prstGeom>
          <a:solidFill>
            <a:srgbClr val="FFFFFF"/>
          </a:solidFill>
        </p:spPr>
        <p:txBody>
          <a:bodyPr lIns="0" tIns="0" rIns="0" bIns="0" wrap="none">
            <a:noAutofit/>
          </a:bodyPr>
          <a:p>
            <a:pPr indent="0"/>
            <a:r>
              <a:rPr lang="en-US" sz="400">
                <a:latin typeface="Arial"/>
              </a:rPr>
              <a:t>offer for delivery from China</a:t>
            </a:r>
          </a:p>
        </p:txBody>
      </p:sp>
      <p:sp>
        <p:nvSpPr>
          <p:cNvPr id="65" name=""/>
          <p:cNvSpPr/>
          <p:nvPr/>
        </p:nvSpPr>
        <p:spPr>
          <a:xfrm>
            <a:off x="2279904" y="18522696"/>
            <a:ext cx="295656" cy="79248"/>
          </a:xfrm>
          <a:prstGeom prst="rect">
            <a:avLst/>
          </a:prstGeom>
          <a:solidFill>
            <a:srgbClr val="FFFFFF"/>
          </a:solidFill>
        </p:spPr>
        <p:txBody>
          <a:bodyPr lIns="0" tIns="0" rIns="0" bIns="0" wrap="none">
            <a:noAutofit/>
          </a:bodyPr>
          <a:p>
            <a:pPr indent="0"/>
            <a:r>
              <a:rPr lang="en-US" sz="450">
                <a:latin typeface="Arial"/>
              </a:rPr>
              <a:t>Price lists</a:t>
            </a:r>
          </a:p>
        </p:txBody>
      </p:sp>
      <p:sp>
        <p:nvSpPr>
          <p:cNvPr id="66" name=""/>
          <p:cNvSpPr/>
          <p:nvPr/>
        </p:nvSpPr>
        <p:spPr>
          <a:xfrm>
            <a:off x="2343912" y="18653760"/>
            <a:ext cx="786384" cy="118872"/>
          </a:xfrm>
          <a:prstGeom prst="rect">
            <a:avLst/>
          </a:prstGeom>
          <a:solidFill>
            <a:srgbClr val="FFFFFF"/>
          </a:solidFill>
        </p:spPr>
        <p:txBody>
          <a:bodyPr lIns="0" tIns="0" rIns="0" bIns="0" wrap="none">
            <a:noAutofit/>
          </a:bodyPr>
          <a:p>
            <a:pPr indent="0"/>
            <a:r>
              <a:rPr lang="ru" u="sng" sz="400">
                <a:solidFill>
                  <a:srgbClr val="886F48"/>
                </a:solidFill>
                <a:latin typeface="Arial"/>
              </a:rPr>
              <a:t>&gt;вг</a:t>
            </a:r>
            <a:r>
              <a:rPr lang="ru" sz="400">
                <a:solidFill>
                  <a:srgbClr val="886F48"/>
                </a:solidFill>
                <a:latin typeface="Arial"/>
              </a:rPr>
              <a:t> </a:t>
            </a:r>
            <a:r>
              <a:rPr lang="en-US" sz="400">
                <a:latin typeface="Arial"/>
              </a:rPr>
              <a:t>price list Wholesale catalog</a:t>
            </a:r>
          </a:p>
        </p:txBody>
      </p:sp>
      <p:sp>
        <p:nvSpPr>
          <p:cNvPr id="67" name=""/>
          <p:cNvSpPr/>
          <p:nvPr/>
        </p:nvSpPr>
        <p:spPr>
          <a:xfrm>
            <a:off x="765048" y="19601688"/>
            <a:ext cx="256032" cy="143256"/>
          </a:xfrm>
          <a:prstGeom prst="rect">
            <a:avLst/>
          </a:prstGeom>
          <a:solidFill>
            <a:srgbClr val="FFFFFF"/>
          </a:solidFill>
        </p:spPr>
        <p:txBody>
          <a:bodyPr lIns="0" tIns="0" rIns="0" bIns="0" wrap="none">
            <a:noAutofit/>
          </a:bodyPr>
          <a:p>
            <a:pPr indent="0"/>
            <a:r>
              <a:rPr lang="en-US" sz="1000">
                <a:solidFill>
                  <a:srgbClr val="F8D046"/>
                </a:solidFill>
                <a:latin typeface="Sylfaen"/>
              </a:rPr>
              <a:t>131</a:t>
            </a:r>
          </a:p>
        </p:txBody>
      </p:sp>
      <p:sp>
        <p:nvSpPr>
          <p:cNvPr id="68" name=""/>
          <p:cNvSpPr/>
          <p:nvPr/>
        </p:nvSpPr>
        <p:spPr>
          <a:xfrm>
            <a:off x="1082040" y="19601688"/>
            <a:ext cx="256032" cy="146304"/>
          </a:xfrm>
          <a:prstGeom prst="rect">
            <a:avLst/>
          </a:prstGeom>
          <a:solidFill>
            <a:srgbClr val="FFFFFF"/>
          </a:solidFill>
        </p:spPr>
        <p:txBody>
          <a:bodyPr lIns="0" tIns="0" rIns="0" bIns="0">
            <a:noAutofit/>
          </a:bodyPr>
          <a:p>
            <a:pPr indent="0">
              <a:lnSpc>
                <a:spcPct val="115000"/>
              </a:lnSpc>
            </a:pPr>
            <a:r>
              <a:rPr lang="en-US" sz="400">
                <a:latin typeface="Arial"/>
              </a:rPr>
              <a:t>Shipments monthly</a:t>
            </a:r>
          </a:p>
        </p:txBody>
      </p:sp>
      <p:sp>
        <p:nvSpPr>
          <p:cNvPr id="69" name=""/>
          <p:cNvSpPr/>
          <p:nvPr/>
        </p:nvSpPr>
        <p:spPr>
          <a:xfrm>
            <a:off x="807720" y="20110704"/>
            <a:ext cx="192024" cy="140208"/>
          </a:xfrm>
          <a:prstGeom prst="rect">
            <a:avLst/>
          </a:prstGeom>
          <a:solidFill>
            <a:srgbClr val="FFFFFF"/>
          </a:solidFill>
        </p:spPr>
        <p:txBody>
          <a:bodyPr lIns="0" tIns="0" rIns="0" bIns="0" wrap="none">
            <a:noAutofit/>
          </a:bodyPr>
          <a:p>
            <a:pPr indent="0"/>
            <a:r>
              <a:rPr lang="en-US" sz="1000">
                <a:solidFill>
                  <a:srgbClr val="F8D046"/>
                </a:solidFill>
                <a:latin typeface="Sylfaen"/>
              </a:rPr>
              <a:t>32</a:t>
            </a:r>
          </a:p>
        </p:txBody>
      </p:sp>
      <p:sp>
        <p:nvSpPr>
          <p:cNvPr id="70" name=""/>
          <p:cNvSpPr/>
          <p:nvPr/>
        </p:nvSpPr>
        <p:spPr>
          <a:xfrm>
            <a:off x="1085088" y="20104608"/>
            <a:ext cx="448056" cy="149352"/>
          </a:xfrm>
          <a:prstGeom prst="rect">
            <a:avLst/>
          </a:prstGeom>
          <a:solidFill>
            <a:srgbClr val="FFFFFF"/>
          </a:solidFill>
        </p:spPr>
        <p:txBody>
          <a:bodyPr lIns="0" tIns="0" rIns="0" bIns="0">
            <a:noAutofit/>
          </a:bodyPr>
          <a:p>
            <a:pPr indent="0">
              <a:lnSpc>
                <a:spcPct val="120000"/>
              </a:lnSpc>
            </a:pPr>
            <a:r>
              <a:rPr lang="en-US" sz="400">
                <a:latin typeface="Arial"/>
              </a:rPr>
              <a:t>Requests processed monthly</a:t>
            </a:r>
          </a:p>
        </p:txBody>
      </p:sp>
      <p:sp>
        <p:nvSpPr>
          <p:cNvPr id="71" name=""/>
          <p:cNvSpPr/>
          <p:nvPr/>
        </p:nvSpPr>
        <p:spPr>
          <a:xfrm>
            <a:off x="728472" y="20613624"/>
            <a:ext cx="536448" cy="143256"/>
          </a:xfrm>
          <a:prstGeom prst="rect">
            <a:avLst/>
          </a:prstGeom>
          <a:solidFill>
            <a:srgbClr val="FFFFFF"/>
          </a:solidFill>
        </p:spPr>
        <p:txBody>
          <a:bodyPr lIns="0" tIns="0" rIns="0" bIns="0" wrap="none">
            <a:noAutofit/>
          </a:bodyPr>
          <a:p>
            <a:pPr indent="0"/>
            <a:r>
              <a:rPr lang="en-US" sz="1000">
                <a:solidFill>
                  <a:srgbClr val="F8D046"/>
                </a:solidFill>
                <a:latin typeface="Sylfaen"/>
              </a:rPr>
              <a:t>1343</a:t>
            </a:r>
            <a:r>
              <a:rPr lang="en-US" baseline="30000" sz="1000">
                <a:latin typeface="Sylfaen"/>
              </a:rPr>
              <a:t>ciients</a:t>
            </a:r>
          </a:p>
        </p:txBody>
      </p:sp>
      <p:sp>
        <p:nvSpPr>
          <p:cNvPr id="72" name=""/>
          <p:cNvSpPr/>
          <p:nvPr/>
        </p:nvSpPr>
        <p:spPr>
          <a:xfrm>
            <a:off x="731520" y="21119592"/>
            <a:ext cx="353568" cy="143256"/>
          </a:xfrm>
          <a:prstGeom prst="rect">
            <a:avLst/>
          </a:prstGeom>
          <a:solidFill>
            <a:srgbClr val="FFFFFF"/>
          </a:solidFill>
        </p:spPr>
        <p:txBody>
          <a:bodyPr lIns="0" tIns="0" rIns="0" bIns="0" wrap="none">
            <a:noAutofit/>
          </a:bodyPr>
          <a:p>
            <a:pPr indent="0"/>
            <a:r>
              <a:rPr lang="en-US" sz="1000">
                <a:solidFill>
                  <a:srgbClr val="F8D046"/>
                </a:solidFill>
                <a:latin typeface="Sylfaen"/>
              </a:rPr>
              <a:t>1463</a:t>
            </a:r>
          </a:p>
        </p:txBody>
      </p:sp>
      <p:sp>
        <p:nvSpPr>
          <p:cNvPr id="73" name=""/>
          <p:cNvSpPr/>
          <p:nvPr/>
        </p:nvSpPr>
        <p:spPr>
          <a:xfrm>
            <a:off x="1091184" y="21153120"/>
            <a:ext cx="423672" cy="70104"/>
          </a:xfrm>
          <a:prstGeom prst="rect">
            <a:avLst/>
          </a:prstGeom>
          <a:solidFill>
            <a:srgbClr val="FFFFFF"/>
          </a:solidFill>
        </p:spPr>
        <p:txBody>
          <a:bodyPr lIns="0" tIns="0" rIns="0" bIns="0" wrap="none">
            <a:noAutofit/>
          </a:bodyPr>
          <a:p>
            <a:pPr indent="0"/>
            <a:r>
              <a:rPr lang="en-US" sz="400">
                <a:latin typeface="Arial"/>
              </a:rPr>
              <a:t>Business solutions</a:t>
            </a:r>
          </a:p>
        </p:txBody>
      </p:sp>
      <p:sp>
        <p:nvSpPr>
          <p:cNvPr id="74" name=""/>
          <p:cNvSpPr/>
          <p:nvPr/>
        </p:nvSpPr>
        <p:spPr>
          <a:xfrm>
            <a:off x="975360" y="21854160"/>
            <a:ext cx="420624" cy="79248"/>
          </a:xfrm>
          <a:prstGeom prst="rect">
            <a:avLst/>
          </a:prstGeom>
          <a:solidFill>
            <a:srgbClr val="FFFFFF"/>
          </a:solidFill>
        </p:spPr>
        <p:txBody>
          <a:bodyPr lIns="0" tIns="0" rIns="0" bIns="0" wrap="none">
            <a:noAutofit/>
          </a:bodyPr>
          <a:p>
            <a:pPr indent="0"/>
            <a:r>
              <a:rPr lang="en-US" sz="450">
                <a:latin typeface="Arial"/>
              </a:rPr>
              <a:t>User accounts</a:t>
            </a:r>
          </a:p>
        </p:txBody>
      </p:sp>
      <p:sp>
        <p:nvSpPr>
          <p:cNvPr id="75" name=""/>
          <p:cNvSpPr/>
          <p:nvPr/>
        </p:nvSpPr>
        <p:spPr>
          <a:xfrm>
            <a:off x="2237232" y="21156168"/>
            <a:ext cx="454152" cy="85344"/>
          </a:xfrm>
          <a:prstGeom prst="rect">
            <a:avLst/>
          </a:prstGeom>
          <a:solidFill>
            <a:srgbClr val="FFFFFF"/>
          </a:solidFill>
        </p:spPr>
        <p:txBody>
          <a:bodyPr lIns="0" tIns="0" rIns="0" bIns="0" wrap="none">
            <a:noAutofit/>
          </a:bodyPr>
          <a:p>
            <a:pPr indent="0"/>
            <a:r>
              <a:rPr lang="en-US" b="1" sz="400">
                <a:latin typeface="Arial"/>
              </a:rPr>
              <a:t>ANNODANINI</a:t>
            </a:r>
          </a:p>
        </p:txBody>
      </p:sp>
      <p:sp>
        <p:nvSpPr>
          <p:cNvPr id="76" name=""/>
          <p:cNvSpPr/>
          <p:nvPr/>
        </p:nvSpPr>
        <p:spPr>
          <a:xfrm>
            <a:off x="2398776" y="23384256"/>
            <a:ext cx="1359408" cy="768096"/>
          </a:xfrm>
          <a:prstGeom prst="rect">
            <a:avLst/>
          </a:prstGeom>
          <a:solidFill>
            <a:srgbClr val="FFFFFF"/>
          </a:solidFill>
        </p:spPr>
        <p:txBody>
          <a:bodyPr lIns="0" tIns="0" rIns="0" bIns="0">
            <a:noAutofit/>
          </a:bodyPr>
          <a:p>
            <a:pPr indent="0">
              <a:spcAft>
                <a:spcPts val="3360"/>
              </a:spcAft>
            </a:pPr>
            <a:r>
              <a:rPr lang="en-US" b="1" sz="400">
                <a:latin typeface="Arial"/>
              </a:rPr>
              <a:t>1ST“</a:t>
            </a:r>
            <a:r>
              <a:rPr lang="en-US" b="1" baseline="30000" sz="400">
                <a:latin typeface="Arial"/>
              </a:rPr>
              <a:t>1</a:t>
            </a:r>
          </a:p>
          <a:p>
            <a:pPr indent="342900"/>
            <a:r>
              <a:rPr lang="en-US" b="1" sz="400">
                <a:solidFill>
                  <a:srgbClr val="886F48"/>
                </a:solidFill>
                <a:latin typeface="Arial"/>
              </a:rPr>
              <a:t>......           ft—----</a:t>
            </a:r>
          </a:p>
        </p:txBody>
      </p:sp>
      <p:sp>
        <p:nvSpPr>
          <p:cNvPr id="77" name=""/>
          <p:cNvSpPr/>
          <p:nvPr/>
        </p:nvSpPr>
        <p:spPr>
          <a:xfrm>
            <a:off x="3557016" y="28154376"/>
            <a:ext cx="94488" cy="88392"/>
          </a:xfrm>
          <a:prstGeom prst="rect">
            <a:avLst/>
          </a:prstGeom>
          <a:solidFill>
            <a:srgbClr val="FFFFFF"/>
          </a:solidFill>
        </p:spPr>
        <p:txBody>
          <a:bodyPr lIns="0" tIns="0" rIns="0" bIns="0" wrap="none">
            <a:noAutofit/>
          </a:bodyPr>
          <a:p>
            <a:pPr indent="0"/>
            <a:r>
              <a:rPr lang="en-US" b="1" sz="1000">
                <a:solidFill>
                  <a:srgbClr val="F8D046"/>
                </a:solidFill>
                <a:latin typeface="Arial"/>
              </a:rPr>
              <a:t>■</a:t>
            </a:r>
          </a:p>
        </p:txBody>
      </p:sp>
      <p:sp>
        <p:nvSpPr>
          <p:cNvPr id="78" name=""/>
          <p:cNvSpPr/>
          <p:nvPr/>
        </p:nvSpPr>
        <p:spPr>
          <a:xfrm>
            <a:off x="3026664" y="29016960"/>
            <a:ext cx="597408" cy="91440"/>
          </a:xfrm>
          <a:prstGeom prst="rect">
            <a:avLst/>
          </a:prstGeom>
          <a:solidFill>
            <a:srgbClr val="FFFFFF"/>
          </a:solidFill>
        </p:spPr>
        <p:txBody>
          <a:bodyPr lIns="0" tIns="0" rIns="0" bIns="0" wrap="none">
            <a:noAutofit/>
          </a:bodyPr>
          <a:p>
            <a:pPr indent="0"/>
            <a:r>
              <a:rPr lang="en-US" sz="450">
                <a:latin typeface="Arial"/>
              </a:rPr>
              <a:t>Thanks for watching</a:t>
            </a:r>
          </a:p>
        </p:txBody>
      </p:sp>
      <p:sp>
        <p:nvSpPr>
          <p:cNvPr id="79" name=""/>
          <p:cNvSpPr/>
          <p:nvPr/>
        </p:nvSpPr>
        <p:spPr>
          <a:xfrm>
            <a:off x="262128" y="966216"/>
            <a:ext cx="1770888" cy="411480"/>
          </a:xfrm>
          <a:prstGeom prst="rect">
            <a:avLst/>
          </a:prstGeom>
          <a:solidFill>
            <a:srgbClr val="000000"/>
          </a:solidFill>
        </p:spPr>
        <p:txBody>
          <a:bodyPr lIns="0" tIns="0" rIns="0" bIns="0">
            <a:noAutofit/>
          </a:bodyPr>
          <a:p>
            <a:pPr algn="just" indent="0">
              <a:lnSpc>
                <a:spcPct val="115000"/>
              </a:lnSpc>
            </a:pPr>
            <a:r>
              <a:rPr lang="en-US" sz="400">
                <a:solidFill>
                  <a:srgbClr val="FFFFFF"/>
                </a:solidFill>
                <a:latin typeface="Arial"/>
              </a:rPr>
              <a:t>The international company Anno Danini Limited is a commodity-transport company, the main activity of which is the sale and transportation of goods. The company has been leading the market for more than 5 years. A distinctive feature high professionalism and responsibility to each client. Anno Danini Limited is a reliable partner for doing business.</a:t>
            </a:r>
          </a:p>
        </p:txBody>
      </p:sp>
    </p:spTree>
  </p:cSld>
  <p:clrMapOvr>
    <a:overrideClrMapping bg1="lt1" tx1="dk1" bg2="lt2" tx2="dk2" accent1="accent1" accent2="accent2" accent3="accent3" accent4="accent4" accent5="accent5" accent6="accent6" hlink="hlink" folHlink="folHlink"/>
  </p:clrMapOvr>
</p:sld>
</file>

<file path=ppt/theme/theme.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