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328160" cy="1926945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4328160" cy="16855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2179320"/>
            <a:ext cx="4328160" cy="210616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5053584"/>
            <a:ext cx="4328160" cy="241401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472440" y="8232648"/>
            <a:ext cx="3386328" cy="197815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11003280"/>
            <a:ext cx="4251960" cy="301142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0" y="15691104"/>
            <a:ext cx="4328160" cy="2627376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18160" y="4486656"/>
            <a:ext cx="688848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PRODUKTSEITE</a:t>
            </a:r>
          </a:p>
        </p:txBody>
      </p:sp>
      <p:sp>
        <p:nvSpPr>
          <p:cNvPr id="9" name=""/>
          <p:cNvSpPr/>
          <p:nvPr/>
        </p:nvSpPr>
        <p:spPr>
          <a:xfrm>
            <a:off x="515112" y="7833360"/>
            <a:ext cx="381000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FARBEN</a:t>
            </a:r>
          </a:p>
        </p:txBody>
      </p:sp>
      <p:sp>
        <p:nvSpPr>
          <p:cNvPr id="10" name=""/>
          <p:cNvSpPr/>
          <p:nvPr/>
        </p:nvSpPr>
        <p:spPr>
          <a:xfrm>
            <a:off x="515112" y="10539984"/>
            <a:ext cx="630936" cy="109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Weitere Seiten</a:t>
            </a:r>
          </a:p>
        </p:txBody>
      </p:sp>
      <p:sp>
        <p:nvSpPr>
          <p:cNvPr id="11" name=""/>
          <p:cNvSpPr/>
          <p:nvPr/>
        </p:nvSpPr>
        <p:spPr>
          <a:xfrm>
            <a:off x="518160" y="14359128"/>
            <a:ext cx="320040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SCHRIFT</a:t>
            </a:r>
          </a:p>
        </p:txBody>
      </p:sp>
      <p:sp>
        <p:nvSpPr>
          <p:cNvPr id="12" name=""/>
          <p:cNvSpPr/>
          <p:nvPr/>
        </p:nvSpPr>
        <p:spPr>
          <a:xfrm>
            <a:off x="1301496" y="14794992"/>
            <a:ext cx="524256" cy="3627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u="sng" sz="3200">
                <a:latin typeface="Arial"/>
              </a:rPr>
              <a:t>Aa</a:t>
            </a:r>
          </a:p>
        </p:txBody>
      </p:sp>
      <p:sp>
        <p:nvSpPr>
          <p:cNvPr id="13" name=""/>
          <p:cNvSpPr/>
          <p:nvPr/>
        </p:nvSpPr>
        <p:spPr>
          <a:xfrm>
            <a:off x="2097024" y="14910816"/>
            <a:ext cx="768096" cy="2590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sz="1000">
                <a:latin typeface="Sylfaen"/>
              </a:rPr>
              <a:t>PT Sans</a:t>
            </a:r>
          </a:p>
          <a:p>
            <a:pPr indent="0"/>
            <a:r>
              <a:rPr lang="en-US" sz="450">
                <a:latin typeface="Arial"/>
              </a:rPr>
              <a:t>Regular, Italic, Medium, Bold</a:t>
            </a:r>
          </a:p>
        </p:txBody>
      </p:sp>
      <p:sp>
        <p:nvSpPr>
          <p:cNvPr id="14" name=""/>
          <p:cNvSpPr/>
          <p:nvPr/>
        </p:nvSpPr>
        <p:spPr>
          <a:xfrm>
            <a:off x="2093976" y="15236952"/>
            <a:ext cx="1054608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11000"/>
              </a:lnSpc>
            </a:pPr>
            <a:r>
              <a:rPr lang="en-US" sz="450">
                <a:latin typeface="Arial"/>
              </a:rPr>
              <a:t>ABCDEFGHIJKLMNOPORSTUVWXYZ abcdefghijklmnopqrstuvwxyz 1234567890</a:t>
            </a:r>
          </a:p>
        </p:txBody>
      </p:sp>
      <p:sp>
        <p:nvSpPr>
          <p:cNvPr id="15" name=""/>
          <p:cNvSpPr/>
          <p:nvPr/>
        </p:nvSpPr>
        <p:spPr>
          <a:xfrm>
            <a:off x="2606040" y="18312384"/>
            <a:ext cx="1136904" cy="3931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r" indent="0">
              <a:spcAft>
                <a:spcPts val="420"/>
              </a:spcAft>
            </a:pPr>
            <a:r>
              <a:rPr lang="en-US" sz="1100">
                <a:latin typeface="Arial"/>
              </a:rPr>
              <a:t>DANKE</a:t>
            </a:r>
          </a:p>
          <a:p>
            <a:pPr algn="r" indent="0"/>
            <a:r>
              <a:rPr lang="en-US" sz="1100">
                <a:latin typeface="Arial"/>
              </a:rPr>
              <a:t>ZUM SCHAUEN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