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4328160" cy="36323016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PictId10" Type="http://schemas.openxmlformats.org/officeDocument/2006/relationships/image" Target="../media/image11.jpeg"/><Relationship Id="rPictId11" Type="http://schemas.openxmlformats.org/officeDocument/2006/relationships/image" Target="../media/image12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61544" y="3020568"/>
            <a:ext cx="3669792" cy="444398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9747504"/>
            <a:ext cx="3895344" cy="34137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917448" y="10421112"/>
            <a:ext cx="3044952" cy="131368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9144" y="11704320"/>
            <a:ext cx="4319016" cy="351434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280416" y="15432024"/>
            <a:ext cx="3550920" cy="181660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329184" y="19513296"/>
            <a:ext cx="3593592" cy="182575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0" y="21704808"/>
            <a:ext cx="3877056" cy="328269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0" y="0"/>
            <a:ext cx="4328160" cy="268224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0" y="7705344"/>
            <a:ext cx="3788664" cy="201168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0" y="10226040"/>
            <a:ext cx="1274064" cy="149352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1274064" y="10207752"/>
            <a:ext cx="2758440" cy="201168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0" y="24621744"/>
            <a:ext cx="4328160" cy="10216896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1786128" y="2807208"/>
            <a:ext cx="390144" cy="883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00">
                <a:latin typeface="Arial"/>
              </a:rPr>
              <a:t>MAIN PAGE</a:t>
            </a:r>
          </a:p>
        </p:txBody>
      </p:sp>
      <p:sp>
        <p:nvSpPr>
          <p:cNvPr id="15" name=""/>
          <p:cNvSpPr/>
          <p:nvPr/>
        </p:nvSpPr>
        <p:spPr>
          <a:xfrm>
            <a:off x="115824" y="10037064"/>
            <a:ext cx="124968" cy="105216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vert270" wrap="none">
            <a:noAutofit/>
          </a:bodyPr>
          <a:p>
            <a:pPr algn="ctr" indent="0"/>
            <a:r>
              <a:rPr lang="en-US" sz="450">
                <a:latin typeface="Arial"/>
              </a:rPr>
              <a:t>COST                                          FONTS </a:t>
            </a:r>
          </a:p>
        </p:txBody>
      </p:sp>
      <p:sp>
        <p:nvSpPr>
          <p:cNvPr id="16" name=""/>
          <p:cNvSpPr/>
          <p:nvPr/>
        </p:nvSpPr>
        <p:spPr>
          <a:xfrm>
            <a:off x="1834896" y="10110216"/>
            <a:ext cx="539496" cy="1005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750">
                <a:solidFill>
                  <a:srgbClr val="2E3A49"/>
                </a:solidFill>
                <a:latin typeface="Calibri"/>
              </a:rPr>
              <a:t>Our courses</a:t>
            </a:r>
          </a:p>
        </p:txBody>
      </p:sp>
      <p:sp>
        <p:nvSpPr>
          <p:cNvPr id="17" name=""/>
          <p:cNvSpPr/>
          <p:nvPr/>
        </p:nvSpPr>
        <p:spPr>
          <a:xfrm>
            <a:off x="737616" y="18135600"/>
            <a:ext cx="600456" cy="518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b="1" sz="3200">
                <a:solidFill>
                  <a:srgbClr val="2E3A49"/>
                </a:solidFill>
                <a:latin typeface="Arial"/>
              </a:rPr>
              <a:t>Aa</a:t>
            </a:r>
          </a:p>
          <a:p>
            <a:pPr indent="0"/>
            <a:r>
              <a:rPr lang="en-US" b="1" sz="750">
                <a:solidFill>
                  <a:srgbClr val="2E3A49"/>
                </a:solidFill>
                <a:latin typeface="Arial"/>
              </a:rPr>
              <a:t>Ubuntu font</a:t>
            </a:r>
          </a:p>
        </p:txBody>
      </p:sp>
      <p:sp>
        <p:nvSpPr>
          <p:cNvPr id="18" name=""/>
          <p:cNvSpPr/>
          <p:nvPr/>
        </p:nvSpPr>
        <p:spPr>
          <a:xfrm>
            <a:off x="1725168" y="17855184"/>
            <a:ext cx="1408176" cy="10637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317500"/>
            <a:r>
              <a:rPr lang="en-US" b="1" sz="400">
                <a:solidFill>
                  <a:srgbClr val="2E3A49"/>
                </a:solidFill>
                <a:latin typeface="Arial"/>
              </a:rPr>
              <a:t>ABCDEFGHIJKLMNOPQRSTUVWXYZ</a:t>
            </a:r>
          </a:p>
          <a:p>
            <a:pPr indent="88900"/>
            <a:r>
              <a:rPr lang="en-US" b="1" sz="400">
                <a:solidFill>
                  <a:srgbClr val="2E3A49"/>
                </a:solidFill>
                <a:latin typeface="Arial"/>
              </a:rPr>
              <a:t>Bold abcdeFghijklmnopqrstuvwxyz</a:t>
            </a:r>
          </a:p>
          <a:p>
            <a:pPr indent="317500">
              <a:spcAft>
                <a:spcPts val="490"/>
              </a:spcAft>
            </a:pPr>
            <a:r>
              <a:rPr lang="en-US" b="1" sz="400">
                <a:solidFill>
                  <a:srgbClr val="2E3A49"/>
                </a:solidFill>
                <a:latin typeface="Arial"/>
              </a:rPr>
              <a:t>1234567890</a:t>
            </a:r>
          </a:p>
          <a:p>
            <a:pPr algn="just" indent="317500"/>
            <a:r>
              <a:rPr lang="en-US" b="1" sz="400">
                <a:solidFill>
                  <a:srgbClr val="2E3A49"/>
                </a:solidFill>
                <a:latin typeface="Arial"/>
              </a:rPr>
              <a:t>ABCDEFGHIJKLMNOPQRSTUVWXYZ</a:t>
            </a:r>
          </a:p>
          <a:p>
            <a:pPr indent="0"/>
            <a:r>
              <a:rPr lang="en-US" b="1" sz="400">
                <a:solidFill>
                  <a:srgbClr val="2E3A49"/>
                </a:solidFill>
                <a:latin typeface="Arial"/>
              </a:rPr>
              <a:t>Medium abcdeFghijklmnopqrstuvwxyz</a:t>
            </a:r>
          </a:p>
          <a:p>
            <a:pPr indent="317500">
              <a:spcAft>
                <a:spcPts val="490"/>
              </a:spcAft>
            </a:pPr>
            <a:r>
              <a:rPr lang="en-US" b="1" sz="400">
                <a:solidFill>
                  <a:srgbClr val="2E3A49"/>
                </a:solidFill>
                <a:latin typeface="Arial"/>
              </a:rPr>
              <a:t>1234567890</a:t>
            </a:r>
          </a:p>
          <a:p>
            <a:pPr algn="just" indent="317500"/>
            <a:r>
              <a:rPr lang="en-US" b="1" sz="400">
                <a:solidFill>
                  <a:srgbClr val="2E3A49"/>
                </a:solidFill>
                <a:latin typeface="Arial"/>
              </a:rPr>
              <a:t>ABCDEFGHIJKLMNOPQRSTUVWXYZ</a:t>
            </a:r>
          </a:p>
          <a:p>
            <a:pPr indent="0"/>
            <a:r>
              <a:rPr lang="en-US" b="1" sz="400">
                <a:solidFill>
                  <a:srgbClr val="2E3A49"/>
                </a:solidFill>
                <a:latin typeface="Arial"/>
              </a:rPr>
              <a:t>Regular abcdeFghijklmnopqrstuvwxyz</a:t>
            </a:r>
          </a:p>
          <a:p>
            <a:pPr indent="317500">
              <a:spcAft>
                <a:spcPts val="490"/>
              </a:spcAft>
            </a:pPr>
            <a:r>
              <a:rPr lang="en-US" b="1" sz="400">
                <a:solidFill>
                  <a:srgbClr val="2E3A49"/>
                </a:solidFill>
                <a:latin typeface="Arial"/>
              </a:rPr>
              <a:t>1234567890</a:t>
            </a:r>
          </a:p>
          <a:p>
            <a:pPr algn="just" indent="317500"/>
            <a:r>
              <a:rPr lang="en-US" b="1" sz="400">
                <a:latin typeface="Arial"/>
              </a:rPr>
              <a:t>ABCDEFGHIJKLMNOPQRSTUVWXYZ</a:t>
            </a:r>
          </a:p>
          <a:p>
            <a:pPr indent="88900"/>
            <a:r>
              <a:rPr lang="en-US" b="1" sz="400">
                <a:latin typeface="Arial"/>
              </a:rPr>
              <a:t>Light abcdeFghijklmnopqrstuvwxyz</a:t>
            </a:r>
          </a:p>
          <a:p>
            <a:pPr indent="317500"/>
            <a:r>
              <a:rPr lang="en-US" b="1" sz="400">
                <a:latin typeface="Arial"/>
              </a:rPr>
              <a:t>1234567890</a:t>
            </a:r>
          </a:p>
        </p:txBody>
      </p:sp>
      <p:sp>
        <p:nvSpPr>
          <p:cNvPr id="19" name=""/>
          <p:cNvSpPr/>
          <p:nvPr/>
        </p:nvSpPr>
        <p:spPr>
          <a:xfrm>
            <a:off x="1261872" y="35283648"/>
            <a:ext cx="1807464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2E3A49"/>
                </a:solidFill>
                <a:latin typeface="Arial"/>
              </a:rPr>
              <a:t>THANK YOU FOR WATCHING</a:t>
            </a:r>
          </a:p>
        </p:txBody>
      </p:sp>
      <p:sp>
        <p:nvSpPr>
          <p:cNvPr id="20" name=""/>
          <p:cNvSpPr/>
          <p:nvPr/>
        </p:nvSpPr>
        <p:spPr>
          <a:xfrm>
            <a:off x="883920" y="3633216"/>
            <a:ext cx="1146048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b="1" sz="750">
                <a:solidFill>
                  <a:srgbClr val="2E3A49"/>
                </a:solidFill>
                <a:latin typeface="Calibri"/>
              </a:rPr>
              <a:t>Online </a:t>
            </a:r>
            <a:r>
              <a:rPr lang="en-US" b="1" sz="750">
                <a:solidFill>
                  <a:srgbClr val="2E3A49"/>
                </a:solidFill>
                <a:latin typeface="Calibri"/>
              </a:rPr>
              <a:t>business school!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