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1637818" cy="512064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6EE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6625" y="2211185"/>
            <a:ext cx="11621193" cy="295101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4688378" y="4987636"/>
            <a:ext cx="6425738" cy="646730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49381" y="6267796"/>
            <a:ext cx="11388437" cy="998358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0" y="16026938"/>
            <a:ext cx="11454938" cy="886968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07818" y="26035461"/>
            <a:ext cx="10673542" cy="882811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482138" y="35894356"/>
            <a:ext cx="4522123" cy="147966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6858000" y="36027360"/>
            <a:ext cx="4621876" cy="151291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324196" y="37124640"/>
            <a:ext cx="11313622" cy="738170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182880" y="44689221"/>
            <a:ext cx="4455621" cy="126353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5004261" y="44739098"/>
            <a:ext cx="6633557" cy="82296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0" y="45811440"/>
            <a:ext cx="11496501" cy="935181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0" y="55844901"/>
            <a:ext cx="11637818" cy="676656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116378" y="62885781"/>
            <a:ext cx="4272742" cy="151291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7614458" y="62844218"/>
            <a:ext cx="4023360" cy="155448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856210" y="698269"/>
            <a:ext cx="1612670" cy="290945"/>
          </a:xfrm>
          <a:prstGeom prst="rect">
            <a:avLst/>
          </a:prstGeom>
          <a:solidFill>
            <a:srgbClr val="1C6EE7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1800">
                <a:solidFill>
                  <a:srgbClr val="FFFFFF"/>
                </a:solidFill>
                <a:latin typeface="Verdana"/>
              </a:rPr>
              <a:t>Ul / Ul Design</a:t>
            </a:r>
          </a:p>
        </p:txBody>
      </p:sp>
      <p:sp>
        <p:nvSpPr>
          <p:cNvPr id="17" name=""/>
          <p:cNvSpPr/>
          <p:nvPr/>
        </p:nvSpPr>
        <p:spPr>
          <a:xfrm>
            <a:off x="7830589" y="606829"/>
            <a:ext cx="1878676" cy="374072"/>
          </a:xfrm>
          <a:prstGeom prst="rect">
            <a:avLst/>
          </a:prstGeom>
          <a:solidFill>
            <a:srgbClr val="0C172A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3360"/>
              </a:spcBef>
            </a:pPr>
            <a:r>
              <a:rPr lang="de" sz="2000">
                <a:solidFill>
                  <a:srgbClr val="206DDF"/>
                </a:solidFill>
                <a:latin typeface="Arial"/>
              </a:rPr>
              <a:t>&lt;22&gt;</a:t>
            </a:r>
            <a:r>
              <a:rPr lang="de" baseline="30000" sz="2000">
                <a:solidFill>
                  <a:srgbClr val="FFFFFF"/>
                </a:solidFill>
                <a:latin typeface="Arial"/>
              </a:rPr>
              <a:t>B2B</a:t>
            </a:r>
            <a:r>
              <a:rPr lang="de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Führt</a:t>
            </a:r>
          </a:p>
        </p:txBody>
      </p:sp>
      <p:sp>
        <p:nvSpPr>
          <p:cNvPr id="18" name=""/>
          <p:cNvSpPr/>
          <p:nvPr/>
        </p:nvSpPr>
        <p:spPr>
          <a:xfrm>
            <a:off x="9160625" y="1695796"/>
            <a:ext cx="590204" cy="17456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800">
                <a:solidFill>
                  <a:srgbClr val="949BAB"/>
                </a:solidFill>
                <a:latin typeface="Arial"/>
              </a:rPr>
              <a:t>B2B </a:t>
            </a:r>
            <a:r>
              <a:rPr lang="en-US" b="1" sz="800">
                <a:solidFill>
                  <a:srgbClr val="949BAB"/>
                </a:solidFill>
                <a:latin typeface="Arial"/>
              </a:rPr>
              <a:t>Führt</a:t>
            </a:r>
          </a:p>
        </p:txBody>
      </p:sp>
      <p:sp>
        <p:nvSpPr>
          <p:cNvPr id="19" name=""/>
          <p:cNvSpPr/>
          <p:nvPr/>
        </p:nvSpPr>
        <p:spPr>
          <a:xfrm>
            <a:off x="731520" y="5370021"/>
            <a:ext cx="3740727" cy="5569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24000"/>
              </a:lnSpc>
            </a:pPr>
            <a:r>
              <a:rPr lang="en-US" sz="1100">
                <a:latin typeface="Arial"/>
              </a:rPr>
              <a:t>B2B Leads ist ein Service für Leitungen für Geschäftskontakte zu bekommen. Benutzer sind in der Lage, Partner zu finden, indem das Land, die Region und andere Informationen eingeben.</a:t>
            </a:r>
          </a:p>
        </p:txBody>
      </p:sp>
      <p:sp>
        <p:nvSpPr>
          <p:cNvPr id="20" name=""/>
          <p:cNvSpPr/>
          <p:nvPr/>
        </p:nvSpPr>
        <p:spPr>
          <a:xfrm>
            <a:off x="4862945" y="25736203"/>
            <a:ext cx="1920240" cy="2743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Arial"/>
              </a:rPr>
              <a:t>Locations_map</a:t>
            </a:r>
          </a:p>
        </p:txBody>
      </p:sp>
      <p:sp>
        <p:nvSpPr>
          <p:cNvPr id="21" name=""/>
          <p:cNvSpPr/>
          <p:nvPr/>
        </p:nvSpPr>
        <p:spPr>
          <a:xfrm>
            <a:off x="5245330" y="36692378"/>
            <a:ext cx="1155470" cy="19950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Arial"/>
              </a:rPr>
              <a:t>Zahlung</a:t>
            </a:r>
          </a:p>
        </p:txBody>
      </p:sp>
      <p:sp>
        <p:nvSpPr>
          <p:cNvPr id="22" name=""/>
          <p:cNvSpPr/>
          <p:nvPr/>
        </p:nvSpPr>
        <p:spPr>
          <a:xfrm>
            <a:off x="5802283" y="45653498"/>
            <a:ext cx="1197033" cy="207818"/>
          </a:xfrm>
          <a:prstGeom prst="rect">
            <a:avLst/>
          </a:prstGeom>
          <a:solidFill>
            <a:srgbClr val="1B6DE7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1100">
                <a:solidFill>
                  <a:srgbClr val="FFFFFF"/>
                </a:solidFill>
                <a:latin typeface="Arial"/>
              </a:rPr>
              <a:t>д </a:t>
            </a:r>
            <a:r>
              <a:rPr lang="de" sz="1100">
                <a:solidFill>
                  <a:srgbClr val="FFFFFF"/>
                </a:solidFill>
                <a:latin typeface="Arial"/>
              </a:rPr>
              <a:t>cqmnlp</a:t>
            </a:r>
          </a:p>
        </p:txBody>
      </p:sp>
      <p:sp>
        <p:nvSpPr>
          <p:cNvPr id="23" name=""/>
          <p:cNvSpPr/>
          <p:nvPr/>
        </p:nvSpPr>
        <p:spPr>
          <a:xfrm>
            <a:off x="9767454" y="45620247"/>
            <a:ext cx="681644" cy="141316"/>
          </a:xfrm>
          <a:prstGeom prst="rect">
            <a:avLst/>
          </a:prstGeom>
          <a:solidFill>
            <a:srgbClr val="1D6DE6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50">
                <a:solidFill>
                  <a:srgbClr val="B4D8FD"/>
                </a:solidFill>
                <a:latin typeface="Arial"/>
              </a:rPr>
              <a:t>UI / UX Design</a:t>
            </a:r>
          </a:p>
        </p:txBody>
      </p:sp>
      <p:sp>
        <p:nvSpPr>
          <p:cNvPr id="24" name=""/>
          <p:cNvSpPr/>
          <p:nvPr/>
        </p:nvSpPr>
        <p:spPr>
          <a:xfrm>
            <a:off x="5361709" y="55396014"/>
            <a:ext cx="906087" cy="2161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Arial"/>
              </a:rPr>
              <a:t>Aufträge</a:t>
            </a:r>
          </a:p>
        </p:txBody>
      </p:sp>
      <p:sp>
        <p:nvSpPr>
          <p:cNvPr id="25" name=""/>
          <p:cNvSpPr/>
          <p:nvPr/>
        </p:nvSpPr>
        <p:spPr>
          <a:xfrm>
            <a:off x="4455621" y="63276480"/>
            <a:ext cx="2701637" cy="282632"/>
          </a:xfrm>
          <a:prstGeom prst="rect">
            <a:avLst/>
          </a:prstGeom>
          <a:solidFill>
            <a:srgbClr val="1C6EE7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800">
                <a:solidFill>
                  <a:srgbClr val="FFFFFF"/>
                </a:solidFill>
                <a:latin typeface="Verdana"/>
              </a:rPr>
              <a:t>Danke fürs zuschauen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