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4" y="-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BFC8-0B95-5F4F-E928-B3FCC8A1A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F10D3-B988-22FA-F42D-2C19C9271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931C-14CE-F17D-0150-EA2DC517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76786-4786-5207-780E-3A33443B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C68C-577C-EFE6-E635-ED9CFBAB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1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7EC5-70BD-A27B-B23F-769143A8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58A09-EE15-37A4-D522-D6634F17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8CB7-4CCF-FECF-6FEA-7AA51AD6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C289B-6F21-683D-3CCC-E7C0DBFC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A1FC-83EE-C575-B8B5-7A0ED56E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0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F8A26-4B50-36D7-4DFB-8789E086F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BD9A1-10BC-D750-CBB1-63079605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9A5FA-E7E2-E6CE-4957-CB1EF2A3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C29F-94C1-E08C-31BC-F597F88A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6C5D-5332-A2F7-A387-7737DE77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982A-1EE7-4C89-AA49-FC978C90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22D4-A9AE-4956-2B8A-242B94DE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2E53-C1C2-D7E2-3CBB-BD727829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6600D-0FC3-8608-F667-02FE78E2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8BA7-CD65-445D-663D-99677221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2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B7FE-6C06-FF44-AA77-ED181765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EF240-B624-F99A-6626-08174B1E3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DF3A-E0E4-A31E-6A9A-D901484D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21B2-FB9C-3910-6032-FAEDABA2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1D758-D066-97BE-6FA9-A76BCACA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3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7E7B-9502-9157-C65A-B44C7732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F0BE-5E0D-C086-39A2-1E94327C3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9B2B6-E773-5690-776E-FDE7FCD20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EFE-A017-0AF5-810F-3F0F5B2C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1CCCB-A00E-3EEB-4FA7-6B306D8E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6194-187B-565A-3E44-B4B10DE4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8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5D42-0DD5-2271-31EE-8826D09F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E82CD-BB4B-54C3-32DA-3F1872F08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E9E89-29CA-E827-1358-2C6E55F9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A7815-DA68-A5D7-4384-4A07C3DD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A3896-B75D-0035-2699-BEA128B7D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2AD45-7EF0-C727-24BA-A7820F49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41355-899B-10E0-FC6D-3E677D7F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48C69-D5BC-ED7E-130F-C490D9B1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A112-F1DF-15FA-EB9F-42928715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01D2F-3238-B38E-BE4A-A29C4AD6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D4095-8D92-12E9-0CF4-C42D5BB2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0D7A6-1D1D-6EB4-6496-EBBB15ED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2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17AF2-9A6F-678F-B43D-D1BD35F0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EDF35-C12D-3B6F-AA48-9B5DAD01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150F9-9FAC-8976-975C-B9E442A8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7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AE11-3A2C-0937-25C9-C35B1B2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1043-1D04-F977-36F2-94F16A6C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3DB6B-C9C0-06A9-C00E-85DE777C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1FF3-D055-C92D-E9A4-0797047B7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DC0D-1EBF-CB10-E5D8-A44B100C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2A01B-FC96-844F-FF91-92A126BF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2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997-31F8-E6E2-079F-1498379C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B218B-0919-136A-D05C-602AF03D7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F2B44-1492-1250-005E-12127B54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89A87-9FED-D798-3F10-4B726938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371C-EF11-6838-ACA0-493A9FCF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E8C5-EA67-3DC3-F380-A0A8554A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5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D5575-BD38-0C29-FCD6-CF970916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C2A70-18D5-DF3E-A0FE-155C5DEAE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47BF-4242-7FFC-81AC-AC5D2B6DB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A4D6-C287-4326-92CD-5906BF7ADAB9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13C2-7D8E-ECE7-A573-15C3D42DD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85502-A3F7-5F5A-2AA0-4ADDEA77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8AC67-F438-472E-9033-C62FEBCC67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70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D4FF45-756A-14AD-DFAF-0F90BBAAC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20CD31B-AA92-2B1C-6B9E-92E9B62CEA18}"/>
              </a:ext>
            </a:extLst>
          </p:cNvPr>
          <p:cNvSpPr txBox="1"/>
          <p:nvPr/>
        </p:nvSpPr>
        <p:spPr>
          <a:xfrm>
            <a:off x="1069848" y="310896"/>
            <a:ext cx="101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Forecasting of Fouling Factor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21A4-08F7-E8EA-863B-6D9DCAEE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23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48323-B836-D044-B7FE-9B5F191F3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579CA3-498E-73B5-41BA-A868F2D923D0}"/>
              </a:ext>
            </a:extLst>
          </p:cNvPr>
          <p:cNvSpPr/>
          <p:nvPr/>
        </p:nvSpPr>
        <p:spPr>
          <a:xfrm>
            <a:off x="0" y="6858000"/>
            <a:ext cx="12192000" cy="93268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03B39-2279-F68A-D866-6AE594325EAF}"/>
              </a:ext>
            </a:extLst>
          </p:cNvPr>
          <p:cNvSpPr/>
          <p:nvPr/>
        </p:nvSpPr>
        <p:spPr>
          <a:xfrm>
            <a:off x="0" y="0"/>
            <a:ext cx="12192000" cy="143560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EA60D-BD97-4860-51F9-AFB07943D8DE}"/>
              </a:ext>
            </a:extLst>
          </p:cNvPr>
          <p:cNvSpPr txBox="1"/>
          <p:nvPr/>
        </p:nvSpPr>
        <p:spPr>
          <a:xfrm>
            <a:off x="1069848" y="310896"/>
            <a:ext cx="101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 Forecasting of Fouling Factor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043B1B-D753-B816-56F9-D963D480D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84" y="1617118"/>
            <a:ext cx="11430000" cy="49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0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D4754-63E4-EA7A-D6F3-6EB5338FF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7337AE-245D-B8B0-A689-612F5EA6AFEE}"/>
              </a:ext>
            </a:extLst>
          </p:cNvPr>
          <p:cNvSpPr/>
          <p:nvPr/>
        </p:nvSpPr>
        <p:spPr>
          <a:xfrm>
            <a:off x="0" y="6858000"/>
            <a:ext cx="12192000" cy="93268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11A36A-0937-02CA-4F91-630D6BAC4AD0}"/>
              </a:ext>
            </a:extLst>
          </p:cNvPr>
          <p:cNvSpPr/>
          <p:nvPr/>
        </p:nvSpPr>
        <p:spPr>
          <a:xfrm>
            <a:off x="0" y="0"/>
            <a:ext cx="12192000" cy="143560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BB6051-ACC6-F8A2-674C-A1078E6062A5}"/>
              </a:ext>
            </a:extLst>
          </p:cNvPr>
          <p:cNvSpPr txBox="1"/>
          <p:nvPr/>
        </p:nvSpPr>
        <p:spPr>
          <a:xfrm>
            <a:off x="1007363" y="423308"/>
            <a:ext cx="10177272" cy="369332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600" dirty="0"/>
              <a:t>One-Shot Long-Range Forecasting of Fouling Factor</a:t>
            </a:r>
            <a:endParaRPr lang="en-IN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292DA-D0F8-7537-1A59-221466F453FE}"/>
              </a:ext>
            </a:extLst>
          </p:cNvPr>
          <p:cNvSpPr txBox="1"/>
          <p:nvPr/>
        </p:nvSpPr>
        <p:spPr>
          <a:xfrm>
            <a:off x="3853313" y="957227"/>
            <a:ext cx="448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Input length = 30        Output length = 20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103D0-F080-A928-8FBE-2E3FE592F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600195"/>
            <a:ext cx="10972822" cy="47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4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588C2-57E9-EFA3-C038-34065A60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B926F-8394-761A-C4C8-824FD88BEFC2}"/>
              </a:ext>
            </a:extLst>
          </p:cNvPr>
          <p:cNvSpPr/>
          <p:nvPr/>
        </p:nvSpPr>
        <p:spPr>
          <a:xfrm>
            <a:off x="0" y="6858000"/>
            <a:ext cx="12192000" cy="93268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552E6-F85F-4AEF-4863-CA730B81DE81}"/>
              </a:ext>
            </a:extLst>
          </p:cNvPr>
          <p:cNvSpPr/>
          <p:nvPr/>
        </p:nvSpPr>
        <p:spPr>
          <a:xfrm>
            <a:off x="0" y="0"/>
            <a:ext cx="12192000" cy="143560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478915-4096-55C1-982C-8DEB97CD7D31}"/>
              </a:ext>
            </a:extLst>
          </p:cNvPr>
          <p:cNvSpPr txBox="1"/>
          <p:nvPr/>
        </p:nvSpPr>
        <p:spPr>
          <a:xfrm>
            <a:off x="1069848" y="310896"/>
            <a:ext cx="101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One-Shot Long-Range Forecasting of Fouling Factor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FC606-B214-D518-45F0-EEAB1B99A5F8}"/>
              </a:ext>
            </a:extLst>
          </p:cNvPr>
          <p:cNvSpPr txBox="1"/>
          <p:nvPr/>
        </p:nvSpPr>
        <p:spPr>
          <a:xfrm>
            <a:off x="4053679" y="942302"/>
            <a:ext cx="448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Input length = 50        Output length = 50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E9467A-AC98-B746-749D-BD0CE92A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2"/>
          <a:stretch>
            <a:fillRect/>
          </a:stretch>
        </p:blipFill>
        <p:spPr>
          <a:xfrm>
            <a:off x="381000" y="1886551"/>
            <a:ext cx="11430000" cy="44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F10BC-A401-7FB7-1310-9295A7DDB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8D7249-B8B7-C53A-C7EF-72185950D75D}"/>
              </a:ext>
            </a:extLst>
          </p:cNvPr>
          <p:cNvSpPr/>
          <p:nvPr/>
        </p:nvSpPr>
        <p:spPr>
          <a:xfrm>
            <a:off x="0" y="6858000"/>
            <a:ext cx="12192000" cy="93268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37EE73-256E-2757-4D7B-DDAA99904A29}"/>
              </a:ext>
            </a:extLst>
          </p:cNvPr>
          <p:cNvSpPr/>
          <p:nvPr/>
        </p:nvSpPr>
        <p:spPr>
          <a:xfrm>
            <a:off x="0" y="0"/>
            <a:ext cx="12192000" cy="143560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E084F-D534-10A5-E8A0-494A72D7E147}"/>
              </a:ext>
            </a:extLst>
          </p:cNvPr>
          <p:cNvSpPr txBox="1"/>
          <p:nvPr/>
        </p:nvSpPr>
        <p:spPr>
          <a:xfrm>
            <a:off x="1069848" y="310896"/>
            <a:ext cx="101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One-Shot Long-Range Forecasting of Fouling Factor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EF0C-2CB9-224E-35BB-E38A4A0C0787}"/>
              </a:ext>
            </a:extLst>
          </p:cNvPr>
          <p:cNvSpPr txBox="1"/>
          <p:nvPr/>
        </p:nvSpPr>
        <p:spPr>
          <a:xfrm>
            <a:off x="3995928" y="903169"/>
            <a:ext cx="4485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Input length = 100       Output length = 75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AC92D-B842-F7D1-1DC1-51E320A80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3999"/>
            <a:ext cx="11430000" cy="47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5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802C3-30D9-02A6-FFBB-FFC14D07F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A928C6-C6DC-450E-A630-A2437CE087AD}"/>
              </a:ext>
            </a:extLst>
          </p:cNvPr>
          <p:cNvSpPr/>
          <p:nvPr/>
        </p:nvSpPr>
        <p:spPr>
          <a:xfrm>
            <a:off x="0" y="6858000"/>
            <a:ext cx="12192000" cy="93268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E96AC-5AA0-DE20-6511-5DEB338EFDE6}"/>
              </a:ext>
            </a:extLst>
          </p:cNvPr>
          <p:cNvSpPr/>
          <p:nvPr/>
        </p:nvSpPr>
        <p:spPr>
          <a:xfrm>
            <a:off x="0" y="0"/>
            <a:ext cx="12192000" cy="1435608"/>
          </a:xfrm>
          <a:prstGeom prst="rect">
            <a:avLst/>
          </a:prstGeom>
          <a:solidFill>
            <a:srgbClr val="0F35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C51C5-5A07-CD0A-001C-D3A939FFB45E}"/>
              </a:ext>
            </a:extLst>
          </p:cNvPr>
          <p:cNvSpPr txBox="1"/>
          <p:nvPr/>
        </p:nvSpPr>
        <p:spPr>
          <a:xfrm>
            <a:off x="1069848" y="310896"/>
            <a:ext cx="10177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One-Shot Long-Range Forecasting of Fouling Factor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19E83-08FD-6E67-1D8B-CD94453F6EA8}"/>
              </a:ext>
            </a:extLst>
          </p:cNvPr>
          <p:cNvSpPr txBox="1"/>
          <p:nvPr/>
        </p:nvSpPr>
        <p:spPr>
          <a:xfrm>
            <a:off x="3675968" y="926745"/>
            <a:ext cx="484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Input length = 150        Output length = 100 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538CA-A90D-087D-88A3-0CE686F60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3999"/>
            <a:ext cx="11430000" cy="476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66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katiyar</dc:creator>
  <cp:lastModifiedBy>mayank katiyar</cp:lastModifiedBy>
  <cp:revision>4</cp:revision>
  <dcterms:created xsi:type="dcterms:W3CDTF">2025-07-13T04:55:43Z</dcterms:created>
  <dcterms:modified xsi:type="dcterms:W3CDTF">2025-07-13T07:47:32Z</dcterms:modified>
</cp:coreProperties>
</file>