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328" r:id="rId3"/>
    <p:sldId id="258" r:id="rId4"/>
    <p:sldId id="260" r:id="rId5"/>
    <p:sldId id="259" r:id="rId6"/>
    <p:sldId id="329" r:id="rId7"/>
    <p:sldId id="330" r:id="rId8"/>
    <p:sldId id="331" r:id="rId9"/>
    <p:sldId id="333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F32A6-2003-4BD1-A330-0BFC8BA3743C}" v="264" dt="2025-06-25T17:06:34.394"/>
    <p1510:client id="{39DDB4B8-8976-43E4-ABB6-FAA1010DBCBA}" v="2" dt="2025-06-26T10:25:05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8D69-9EBA-4CD1-9799-8DE2D105B2FA}" type="datetimeFigureOut"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9688C-0460-4DDC-BDB8-2F929D7484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2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9"/>
            <a:ext cx="10058397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297680" cy="5468112"/>
          </a:xfrm>
        </p:spPr>
        <p:txBody>
          <a:bodyPr lIns="0" tIns="0" rIns="0" bIns="0" anchor="t" anchorCtr="0">
            <a:normAutofit/>
          </a:bodyPr>
          <a:lstStyle>
            <a:lvl1pPr marL="4572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eriod"/>
              <a:defRPr sz="2400"/>
            </a:lvl1pPr>
            <a:lvl2pPr marL="9144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eriod"/>
              <a:defRPr sz="2000"/>
            </a:lvl2pPr>
            <a:lvl3pPr marL="12573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arenR"/>
              <a:defRPr sz="1800"/>
            </a:lvl3pPr>
            <a:lvl4pPr marL="17145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arenR"/>
              <a:defRPr sz="1600"/>
            </a:lvl4pPr>
            <a:lvl5pPr marL="21717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romanLcPeriod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4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67956"/>
            <a:ext cx="10058400" cy="91440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0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572000" cy="5468112"/>
          </a:xfr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5953968"/>
            <a:ext cx="36576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81981-ACA6-F321-B526-C400A1D9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D413-D12F-D4FC-0369-637417A8AC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6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531A5-E0BC-2493-B1DF-7FDEBBD0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204924-0071-7102-F00E-8494C96FA10C}"/>
                </a:ext>
              </a:extLst>
            </p:cNvPr>
            <p:cNvSpPr/>
            <p:nvPr userDrawn="1"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3D4C6F-59E1-AAC8-F730-988C9DA079C9}"/>
                </a:ext>
              </a:extLst>
            </p:cNvPr>
            <p:cNvSpPr/>
            <p:nvPr userDrawn="1"/>
          </p:nvSpPr>
          <p:spPr>
            <a:xfrm flipH="1">
              <a:off x="10319220" y="953697"/>
              <a:ext cx="1872780" cy="4949246"/>
            </a:xfrm>
            <a:custGeom>
              <a:avLst/>
              <a:gdLst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403694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820319 w 1872780"/>
                <a:gd name="connsiteY7" fmla="*/ 335236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11" fmla="*/ 0 w 1872780"/>
                <a:gd name="connsiteY11" fmla="*/ 0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311361 h 4949246"/>
                <a:gd name="connsiteX8" fmla="*/ 526273 w 1872780"/>
                <a:gd name="connsiteY8" fmla="*/ 212931 h 4949246"/>
                <a:gd name="connsiteX9" fmla="*/ 95108 w 1872780"/>
                <a:gd name="connsiteY9" fmla="*/ 27645 h 4949246"/>
                <a:gd name="connsiteX10" fmla="*/ 0 w 1872780"/>
                <a:gd name="connsiteY10" fmla="*/ 0 h 494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80" h="4949246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884E397-4075-3615-C87B-9D22754DFD4C}"/>
                </a:ext>
              </a:extLst>
            </p:cNvPr>
            <p:cNvSpPr/>
            <p:nvPr userDrawn="1"/>
          </p:nvSpPr>
          <p:spPr>
            <a:xfrm flipH="1">
              <a:off x="10319222" y="1763840"/>
              <a:ext cx="1226956" cy="3330322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3140" y="4519311"/>
            <a:ext cx="8913949" cy="1657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8CADAB-C836-336D-DC60-E20AAE3199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972878"/>
            <a:ext cx="1264455" cy="4926287"/>
          </a:xfrm>
          <a:custGeom>
            <a:avLst/>
            <a:gdLst>
              <a:gd name="connsiteX0" fmla="*/ 0 w 1264455"/>
              <a:gd name="connsiteY0" fmla="*/ 0 h 4926287"/>
              <a:gd name="connsiteX1" fmla="*/ 53564 w 1264455"/>
              <a:gd name="connsiteY1" fmla="*/ 0 h 4926287"/>
              <a:gd name="connsiteX2" fmla="*/ 184430 w 1264455"/>
              <a:gd name="connsiteY2" fmla="*/ 42338 h 4926287"/>
              <a:gd name="connsiteX3" fmla="*/ 1264455 w 1264455"/>
              <a:gd name="connsiteY3" fmla="*/ 797216 h 4926287"/>
              <a:gd name="connsiteX4" fmla="*/ 1245431 w 1264455"/>
              <a:gd name="connsiteY4" fmla="*/ 818786 h 4926287"/>
              <a:gd name="connsiteX5" fmla="*/ 646813 w 1264455"/>
              <a:gd name="connsiteY5" fmla="*/ 2455489 h 4926287"/>
              <a:gd name="connsiteX6" fmla="*/ 1245431 w 1264455"/>
              <a:gd name="connsiteY6" fmla="*/ 4092193 h 4926287"/>
              <a:gd name="connsiteX7" fmla="*/ 1264455 w 1264455"/>
              <a:gd name="connsiteY7" fmla="*/ 4113762 h 4926287"/>
              <a:gd name="connsiteX8" fmla="*/ 362544 w 1264455"/>
              <a:gd name="connsiteY8" fmla="*/ 4796931 h 4926287"/>
              <a:gd name="connsiteX9" fmla="*/ 201663 w 1264455"/>
              <a:gd name="connsiteY9" fmla="*/ 4862847 h 4926287"/>
              <a:gd name="connsiteX10" fmla="*/ 166695 w 1264455"/>
              <a:gd name="connsiteY10" fmla="*/ 4875645 h 4926287"/>
              <a:gd name="connsiteX11" fmla="*/ 49533 w 1264455"/>
              <a:gd name="connsiteY11" fmla="*/ 4913551 h 4926287"/>
              <a:gd name="connsiteX12" fmla="*/ 0 w 1264455"/>
              <a:gd name="connsiteY12" fmla="*/ 4926287 h 49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455" h="4926287">
                <a:moveTo>
                  <a:pt x="0" y="0"/>
                </a:moveTo>
                <a:lnTo>
                  <a:pt x="53564" y="0"/>
                </a:lnTo>
                <a:lnTo>
                  <a:pt x="184430" y="42338"/>
                </a:lnTo>
                <a:cubicBezTo>
                  <a:pt x="607635" y="197310"/>
                  <a:pt x="979255" y="460836"/>
                  <a:pt x="1264455" y="797216"/>
                </a:cubicBezTo>
                <a:lnTo>
                  <a:pt x="1245431" y="818786"/>
                </a:lnTo>
                <a:cubicBezTo>
                  <a:pt x="871295" y="1264121"/>
                  <a:pt x="646813" y="1833796"/>
                  <a:pt x="646813" y="2455489"/>
                </a:cubicBezTo>
                <a:cubicBezTo>
                  <a:pt x="646813" y="3077183"/>
                  <a:pt x="871295" y="3648126"/>
                  <a:pt x="1245431" y="4092193"/>
                </a:cubicBezTo>
                <a:lnTo>
                  <a:pt x="1264455" y="4113762"/>
                </a:lnTo>
                <a:cubicBezTo>
                  <a:pt x="1019998" y="4403040"/>
                  <a:pt x="712048" y="4638079"/>
                  <a:pt x="362544" y="4796931"/>
                </a:cubicBezTo>
                <a:lnTo>
                  <a:pt x="201663" y="4862847"/>
                </a:lnTo>
                <a:lnTo>
                  <a:pt x="166695" y="4875645"/>
                </a:lnTo>
                <a:lnTo>
                  <a:pt x="49533" y="4913551"/>
                </a:lnTo>
                <a:lnTo>
                  <a:pt x="0" y="4926287"/>
                </a:lnTo>
                <a:close/>
              </a:path>
            </a:pathLst>
          </a:custGeom>
          <a:noFill/>
        </p:spPr>
        <p:txBody>
          <a:bodyPr wrap="square" lIns="0" tIns="100584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6100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D2F740-9D68-14D7-A2BD-C7AF3ED65878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753101" y="694944"/>
            <a:ext cx="4805362" cy="121157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ts val="2400"/>
              </a:lnSpc>
              <a:buNone/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marL="342900" marR="0" lvl="0" indent="-34290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2157413"/>
            <a:ext cx="5753098" cy="4005643"/>
          </a:xfrm>
        </p:spPr>
        <p:txBody>
          <a:bodyPr lIns="0" tIns="0" rIns="0" bIns="0" anchor="t" anchorCtr="0"/>
          <a:lstStyle>
            <a:lvl1pPr marL="0" indent="0">
              <a:lnSpc>
                <a:spcPts val="3000"/>
              </a:lnSpc>
              <a:spcBef>
                <a:spcPts val="2800"/>
              </a:spcBef>
              <a:buNone/>
              <a:defRPr/>
            </a:lvl1pPr>
            <a:lvl2pPr marL="7429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300139-9769-561C-12A0-4A466D074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BEE22E-6B38-F772-940C-BDD74D402C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12D1E-D950-DF90-FC1D-F9BFC8962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8338" y="0"/>
            <a:ext cx="5173662" cy="6858000"/>
          </a:xfrm>
          <a:custGeom>
            <a:avLst/>
            <a:gdLst>
              <a:gd name="connsiteX0" fmla="*/ 3805872 w 5173662"/>
              <a:gd name="connsiteY0" fmla="*/ 690240 h 6858000"/>
              <a:gd name="connsiteX1" fmla="*/ 3805872 w 5173662"/>
              <a:gd name="connsiteY1" fmla="*/ 818256 h 6858000"/>
              <a:gd name="connsiteX2" fmla="*/ 4262100 w 5173662"/>
              <a:gd name="connsiteY2" fmla="*/ 818256 h 6858000"/>
              <a:gd name="connsiteX3" fmla="*/ 3729696 w 5173662"/>
              <a:gd name="connsiteY3" fmla="*/ 1350660 h 6858000"/>
              <a:gd name="connsiteX4" fmla="*/ 3820217 w 5173662"/>
              <a:gd name="connsiteY4" fmla="*/ 1441181 h 6858000"/>
              <a:gd name="connsiteX5" fmla="*/ 4360085 w 5173662"/>
              <a:gd name="connsiteY5" fmla="*/ 901313 h 6858000"/>
              <a:gd name="connsiteX6" fmla="*/ 4360085 w 5173662"/>
              <a:gd name="connsiteY6" fmla="*/ 1365882 h 6858000"/>
              <a:gd name="connsiteX7" fmla="*/ 4488101 w 5173662"/>
              <a:gd name="connsiteY7" fmla="*/ 1365882 h 6858000"/>
              <a:gd name="connsiteX8" fmla="*/ 4488101 w 5173662"/>
              <a:gd name="connsiteY8" fmla="*/ 818256 h 6858000"/>
              <a:gd name="connsiteX9" fmla="*/ 4488102 w 5173662"/>
              <a:gd name="connsiteY9" fmla="*/ 818256 h 6858000"/>
              <a:gd name="connsiteX10" fmla="*/ 4488102 w 5173662"/>
              <a:gd name="connsiteY10" fmla="*/ 690240 h 6858000"/>
              <a:gd name="connsiteX11" fmla="*/ 4488101 w 5173662"/>
              <a:gd name="connsiteY11" fmla="*/ 690240 h 6858000"/>
              <a:gd name="connsiteX12" fmla="*/ 4360085 w 5173662"/>
              <a:gd name="connsiteY12" fmla="*/ 690240 h 6858000"/>
              <a:gd name="connsiteX13" fmla="*/ 0 w 5173662"/>
              <a:gd name="connsiteY13" fmla="*/ 0 h 6858000"/>
              <a:gd name="connsiteX14" fmla="*/ 5173662 w 5173662"/>
              <a:gd name="connsiteY14" fmla="*/ 0 h 6858000"/>
              <a:gd name="connsiteX15" fmla="*/ 5173662 w 5173662"/>
              <a:gd name="connsiteY15" fmla="*/ 6858000 h 6858000"/>
              <a:gd name="connsiteX16" fmla="*/ 0 w 5173662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3662" h="6858000">
                <a:moveTo>
                  <a:pt x="3805872" y="690240"/>
                </a:moveTo>
                <a:lnTo>
                  <a:pt x="3805872" y="818256"/>
                </a:lnTo>
                <a:lnTo>
                  <a:pt x="4262100" y="818256"/>
                </a:lnTo>
                <a:lnTo>
                  <a:pt x="3729696" y="1350660"/>
                </a:lnTo>
                <a:lnTo>
                  <a:pt x="3820217" y="1441181"/>
                </a:lnTo>
                <a:lnTo>
                  <a:pt x="4360085" y="901313"/>
                </a:lnTo>
                <a:lnTo>
                  <a:pt x="4360085" y="1365882"/>
                </a:lnTo>
                <a:lnTo>
                  <a:pt x="4488101" y="1365882"/>
                </a:lnTo>
                <a:lnTo>
                  <a:pt x="4488101" y="818256"/>
                </a:lnTo>
                <a:lnTo>
                  <a:pt x="4488102" y="818256"/>
                </a:lnTo>
                <a:lnTo>
                  <a:pt x="4488102" y="690240"/>
                </a:lnTo>
                <a:lnTo>
                  <a:pt x="4488101" y="690240"/>
                </a:lnTo>
                <a:lnTo>
                  <a:pt x="4360085" y="690240"/>
                </a:lnTo>
                <a:close/>
                <a:moveTo>
                  <a:pt x="0" y="0"/>
                </a:moveTo>
                <a:lnTo>
                  <a:pt x="5173662" y="0"/>
                </a:lnTo>
                <a:lnTo>
                  <a:pt x="517366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EFE9-69CE-71E1-5B5B-E344DFB9DF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F949-C78F-45EC-4CDE-5D1B002F00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5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862641"/>
            <a:ext cx="4339805" cy="2566357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1EFA6-BBF1-0CF2-B2A5-354FA444260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753101" y="3657818"/>
            <a:ext cx="4339805" cy="2734053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106A4-B5DE-575D-F7FC-30617899BB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62560-6E8E-BE71-34A7-27F566AA4B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166B37-A875-10F1-3052-1F5C0DBA005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741" y="2140864"/>
            <a:ext cx="3797114" cy="3494753"/>
          </a:xfrm>
        </p:spPr>
        <p:txBody>
          <a:bodyPr lIns="91440">
            <a:normAutofit/>
          </a:bodyPr>
          <a:lstStyle>
            <a:lvl1pPr>
              <a:spcBef>
                <a:spcPts val="2800"/>
              </a:spcBef>
              <a:defRPr sz="2400"/>
            </a:lvl1pPr>
            <a:lvl2pPr>
              <a:spcBef>
                <a:spcPts val="2800"/>
              </a:spcBef>
              <a:defRPr sz="2000"/>
            </a:lvl2pPr>
            <a:lvl3pPr>
              <a:spcBef>
                <a:spcPts val="2800"/>
              </a:spcBef>
              <a:defRPr sz="1800"/>
            </a:lvl3pPr>
            <a:lvl4pPr>
              <a:spcBef>
                <a:spcPts val="2800"/>
              </a:spcBef>
              <a:defRPr sz="1600"/>
            </a:lvl4pPr>
            <a:lvl5pPr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16CC85AA-22A1-34BB-C21E-8EEC11334A9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54600" y="2103438"/>
            <a:ext cx="6451600" cy="3532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CDA2-E91D-329D-7637-2B7A71AB4D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0597-1B00-EE50-9A1B-7B2CD5D3EE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5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DB2F69B-2054-2B19-B5CA-CB02C02F900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85800" y="2103438"/>
            <a:ext cx="10820400" cy="3702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D5D5A-0193-F076-B3BC-8B80744EFD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FF8D-2D04-5E87-990C-B171F1B47A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74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4273D7-57D0-754C-B3BD-00D85865C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91" y="3427812"/>
            <a:ext cx="5143494" cy="3430188"/>
          </a:xfrm>
          <a:custGeom>
            <a:avLst/>
            <a:gdLst>
              <a:gd name="connsiteX0" fmla="*/ 922627 w 5143494"/>
              <a:gd name="connsiteY0" fmla="*/ 0 h 3430188"/>
              <a:gd name="connsiteX1" fmla="*/ 955285 w 5143494"/>
              <a:gd name="connsiteY1" fmla="*/ 29682 h 3430188"/>
              <a:gd name="connsiteX2" fmla="*/ 2591894 w 5143494"/>
              <a:gd name="connsiteY2" fmla="*/ 617209 h 3430188"/>
              <a:gd name="connsiteX3" fmla="*/ 4228502 w 5143494"/>
              <a:gd name="connsiteY3" fmla="*/ 29682 h 3430188"/>
              <a:gd name="connsiteX4" fmla="*/ 4240798 w 5143494"/>
              <a:gd name="connsiteY4" fmla="*/ 18506 h 3430188"/>
              <a:gd name="connsiteX5" fmla="*/ 4390247 w 5143494"/>
              <a:gd name="connsiteY5" fmla="*/ 157278 h 3430188"/>
              <a:gd name="connsiteX6" fmla="*/ 5143494 w 5143494"/>
              <a:gd name="connsiteY6" fmla="*/ 2015180 h 3430188"/>
              <a:gd name="connsiteX7" fmla="*/ 4833098 w 5143494"/>
              <a:gd name="connsiteY7" fmla="*/ 3267589 h 3430188"/>
              <a:gd name="connsiteX8" fmla="*/ 4736412 w 5143494"/>
              <a:gd name="connsiteY8" fmla="*/ 3430188 h 3430188"/>
              <a:gd name="connsiteX9" fmla="*/ 407083 w 5143494"/>
              <a:gd name="connsiteY9" fmla="*/ 3430188 h 3430188"/>
              <a:gd name="connsiteX10" fmla="*/ 310396 w 5143494"/>
              <a:gd name="connsiteY10" fmla="*/ 3267589 h 3430188"/>
              <a:gd name="connsiteX11" fmla="*/ 0 w 5143494"/>
              <a:gd name="connsiteY11" fmla="*/ 2015180 h 3430188"/>
              <a:gd name="connsiteX12" fmla="*/ 753247 w 5143494"/>
              <a:gd name="connsiteY12" fmla="*/ 157278 h 343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3494" h="3430188">
                <a:moveTo>
                  <a:pt x="922627" y="0"/>
                </a:moveTo>
                <a:lnTo>
                  <a:pt x="955285" y="29682"/>
                </a:lnTo>
                <a:cubicBezTo>
                  <a:pt x="1400036" y="396722"/>
                  <a:pt x="1970216" y="617209"/>
                  <a:pt x="2591894" y="617209"/>
                </a:cubicBezTo>
                <a:cubicBezTo>
                  <a:pt x="3213572" y="617209"/>
                  <a:pt x="3783752" y="396722"/>
                  <a:pt x="4228502" y="29682"/>
                </a:cubicBezTo>
                <a:lnTo>
                  <a:pt x="4240798" y="18506"/>
                </a:lnTo>
                <a:lnTo>
                  <a:pt x="4390247" y="157278"/>
                </a:lnTo>
                <a:cubicBezTo>
                  <a:pt x="4855642" y="632756"/>
                  <a:pt x="5143494" y="1289624"/>
                  <a:pt x="5143494" y="2015180"/>
                </a:cubicBezTo>
                <a:cubicBezTo>
                  <a:pt x="5143494" y="2468653"/>
                  <a:pt x="5031052" y="2895294"/>
                  <a:pt x="4833098" y="3267589"/>
                </a:cubicBezTo>
                <a:lnTo>
                  <a:pt x="4736412" y="3430188"/>
                </a:lnTo>
                <a:lnTo>
                  <a:pt x="407083" y="3430188"/>
                </a:lnTo>
                <a:lnTo>
                  <a:pt x="310396" y="3267589"/>
                </a:lnTo>
                <a:cubicBezTo>
                  <a:pt x="112443" y="2895294"/>
                  <a:pt x="0" y="2468653"/>
                  <a:pt x="0" y="2015180"/>
                </a:cubicBezTo>
                <a:cubicBezTo>
                  <a:pt x="0" y="1289624"/>
                  <a:pt x="287853" y="632756"/>
                  <a:pt x="753247" y="157278"/>
                </a:cubicBezTo>
                <a:close/>
              </a:path>
            </a:pathLst>
          </a:custGeom>
          <a:noFill/>
        </p:spPr>
        <p:txBody>
          <a:bodyPr wrap="square" tIns="9144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326644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867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id="{BB199B51-3DFF-3DF2-E402-55A5DA84946E}"/>
              </a:ext>
            </a:extLst>
          </p:cNvPr>
          <p:cNvSpPr/>
          <p:nvPr userDrawn="1"/>
        </p:nvSpPr>
        <p:spPr>
          <a:xfrm>
            <a:off x="7010400" y="0"/>
            <a:ext cx="5175265" cy="6859269"/>
          </a:xfrm>
          <a:custGeom>
            <a:avLst/>
            <a:gdLst>
              <a:gd name="connsiteX0" fmla="*/ 0 w 5175265"/>
              <a:gd name="connsiteY0" fmla="*/ 0 h 6859269"/>
              <a:gd name="connsiteX1" fmla="*/ 0 w 5175265"/>
              <a:gd name="connsiteY1" fmla="*/ 6407150 h 6859269"/>
              <a:gd name="connsiteX2" fmla="*/ 4494943 w 5175265"/>
              <a:gd name="connsiteY2" fmla="*/ 6407150 h 6859269"/>
              <a:gd name="connsiteX3" fmla="*/ 4505078 w 5175265"/>
              <a:gd name="connsiteY3" fmla="*/ 6417310 h 6859269"/>
              <a:gd name="connsiteX4" fmla="*/ 4494943 w 5175265"/>
              <a:gd name="connsiteY4" fmla="*/ 6427470 h 6859269"/>
              <a:gd name="connsiteX5" fmla="*/ 0 w 5175265"/>
              <a:gd name="connsiteY5" fmla="*/ 6427470 h 6859269"/>
              <a:gd name="connsiteX6" fmla="*/ 0 w 5175265"/>
              <a:gd name="connsiteY6" fmla="*/ 6859270 h 6859269"/>
              <a:gd name="connsiteX7" fmla="*/ 5175266 w 5175265"/>
              <a:gd name="connsiteY7" fmla="*/ 6859270 h 6859269"/>
              <a:gd name="connsiteX8" fmla="*/ 5175266 w 5175265"/>
              <a:gd name="connsiteY8" fmla="*/ 0 h 6859269"/>
              <a:gd name="connsiteX9" fmla="*/ 0 w 5175265"/>
              <a:gd name="connsiteY9" fmla="*/ 0 h 6859269"/>
              <a:gd name="connsiteX10" fmla="*/ 4491143 w 5175265"/>
              <a:gd name="connsiteY10" fmla="*/ 1362710 h 6859269"/>
              <a:gd name="connsiteX11" fmla="*/ 4364453 w 5175265"/>
              <a:gd name="connsiteY11" fmla="*/ 1362710 h 6859269"/>
              <a:gd name="connsiteX12" fmla="*/ 4364453 w 5175265"/>
              <a:gd name="connsiteY12" fmla="*/ 895350 h 6859269"/>
              <a:gd name="connsiteX13" fmla="*/ 3826023 w 5175265"/>
              <a:gd name="connsiteY13" fmla="*/ 1435100 h 6859269"/>
              <a:gd name="connsiteX14" fmla="*/ 3736073 w 5175265"/>
              <a:gd name="connsiteY14" fmla="*/ 1344930 h 6859269"/>
              <a:gd name="connsiteX15" fmla="*/ 4261835 w 5175265"/>
              <a:gd name="connsiteY15" fmla="*/ 817880 h 6859269"/>
              <a:gd name="connsiteX16" fmla="*/ 3807019 w 5175265"/>
              <a:gd name="connsiteY16" fmla="*/ 817880 h 6859269"/>
              <a:gd name="connsiteX17" fmla="*/ 3807019 w 5175265"/>
              <a:gd name="connsiteY17" fmla="*/ 690880 h 6859269"/>
              <a:gd name="connsiteX18" fmla="*/ 4364453 w 5175265"/>
              <a:gd name="connsiteY18" fmla="*/ 690880 h 6859269"/>
              <a:gd name="connsiteX19" fmla="*/ 4482274 w 5175265"/>
              <a:gd name="connsiteY19" fmla="*/ 690880 h 6859269"/>
              <a:gd name="connsiteX20" fmla="*/ 4491143 w 5175265"/>
              <a:gd name="connsiteY20" fmla="*/ 690880 h 6859269"/>
              <a:gd name="connsiteX21" fmla="*/ 4491143 w 5175265"/>
              <a:gd name="connsiteY21" fmla="*/ 1362710 h 68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75265" h="6859269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9584266" cy="1387852"/>
          </a:xfrm>
        </p:spPr>
        <p:txBody>
          <a:bodyPr lIns="0" tIns="0" rIns="45720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F37D59-BF08-6CEE-197E-A579E4701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225B1-A420-C658-9FD7-067B9FEFF74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77334" y="2552698"/>
            <a:ext cx="5964766" cy="3083217"/>
          </a:xfrm>
        </p:spPr>
        <p:txBody>
          <a:bodyPr lIns="91440">
            <a:noAutofit/>
          </a:bodyPr>
          <a:lstStyle>
            <a:lvl1pPr marL="457200" indent="-457200">
              <a:spcBef>
                <a:spcPts val="1600"/>
              </a:spcBef>
              <a:buSzPct val="100000"/>
              <a:buFont typeface="+mj-lt"/>
              <a:buAutoNum type="arabicPeriod"/>
              <a:defRPr sz="1800"/>
            </a:lvl1pPr>
            <a:lvl2pPr marL="800100" indent="-342900">
              <a:spcBef>
                <a:spcPts val="1600"/>
              </a:spcBef>
              <a:buSzPct val="100000"/>
              <a:buFont typeface="+mj-lt"/>
              <a:buAutoNum type="alphaLcPeriod"/>
              <a:defRPr sz="1600"/>
            </a:lvl2pPr>
            <a:lvl3pPr marL="1257300" indent="-342900">
              <a:spcBef>
                <a:spcPts val="1600"/>
              </a:spcBef>
              <a:buSzPct val="100000"/>
              <a:buFont typeface="+mj-lt"/>
              <a:buAutoNum type="arabicParenR"/>
              <a:defRPr sz="1400"/>
            </a:lvl3pPr>
            <a:lvl4pPr marL="1600200" indent="-228600">
              <a:spcBef>
                <a:spcPts val="1600"/>
              </a:spcBef>
              <a:buSzPct val="100000"/>
              <a:buFont typeface="+mj-lt"/>
              <a:buAutoNum type="alphaLcParenR"/>
              <a:defRPr sz="1200"/>
            </a:lvl4pPr>
            <a:lvl5pPr marL="2057400" indent="-228600">
              <a:spcBef>
                <a:spcPts val="1600"/>
              </a:spcBef>
              <a:buSzPct val="100000"/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5F9D66-4BCE-5466-BE42-19F154C5BF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6513" y="2552699"/>
            <a:ext cx="3842913" cy="3083216"/>
          </a:xfr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2800"/>
              </a:spcBef>
              <a:defRPr sz="2400"/>
            </a:lvl1pPr>
            <a:lvl2pPr>
              <a:lnSpc>
                <a:spcPts val="2400"/>
              </a:lnSpc>
              <a:spcBef>
                <a:spcPts val="2800"/>
              </a:spcBef>
              <a:defRPr sz="2000"/>
            </a:lvl2pPr>
            <a:lvl3pPr>
              <a:lnSpc>
                <a:spcPts val="2400"/>
              </a:lnSpc>
              <a:spcBef>
                <a:spcPts val="2800"/>
              </a:spcBef>
              <a:defRPr sz="1800"/>
            </a:lvl3pPr>
            <a:lvl4pPr>
              <a:lnSpc>
                <a:spcPts val="2400"/>
              </a:lnSpc>
              <a:spcBef>
                <a:spcPts val="2800"/>
              </a:spcBef>
              <a:defRPr sz="1600"/>
            </a:lvl4pPr>
            <a:lvl5pPr>
              <a:lnSpc>
                <a:spcPts val="2400"/>
              </a:lnSpc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3DFC-848F-3CB1-23EC-9E1D65E48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9A12-3443-5523-F408-1CF310CF2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87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799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57798"/>
            <a:ext cx="10820397" cy="911425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09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CBD89-63D9-CB44-E4AE-7915C4D78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4793-C529-931D-7D27-4D16610424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98" r:id="rId8"/>
    <p:sldLayoutId id="2147483697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 anchorCtr="0"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71F1EA-20C8-8269-4328-9CFD833A93B4}"/>
              </a:ext>
            </a:extLst>
          </p:cNvPr>
          <p:cNvGrpSpPr/>
          <p:nvPr userDrawn="1"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C92664-11DA-FCCE-2DBA-5940FD8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335C2E-70C2-3AA2-D2F6-9837BEB89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7E2B3B-D823-D184-ED44-A72BCBB8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05127-A3EE-BCA6-38E9-FEE0E6134EFE}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386297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8D2-F38D-1ACF-2990-1F027337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D4BCE-35F6-425E-BEE7-07902E8BBFFC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E75F-DF1E-1625-34E8-3AEB150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69" r:id="rId3"/>
    <p:sldLayoutId id="214748366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70" r:id="rId10"/>
    <p:sldLayoutId id="2147483696" r:id="rId11"/>
    <p:sldLayoutId id="2147483678" r:id="rId12"/>
    <p:sldLayoutId id="2147483677" r:id="rId13"/>
    <p:sldLayoutId id="2147483671" r:id="rId14"/>
  </p:sldLayoutIdLst>
  <p:hf sldNum="0" hdr="0" ftr="0" dt="0"/>
  <p:txStyles>
    <p:titleStyle>
      <a:lvl1pPr algn="l" defTabSz="457200" rtl="0" eaLnBrk="1" latinLnBrk="0" hangingPunct="1">
        <a:lnSpc>
          <a:spcPts val="45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B3E29-AA39-2977-F74A-63BE0CD13EFE}"/>
              </a:ext>
            </a:extLst>
          </p:cNvPr>
          <p:cNvSpPr txBox="1"/>
          <p:nvPr/>
        </p:nvSpPr>
        <p:spPr>
          <a:xfrm>
            <a:off x="483655" y="2208649"/>
            <a:ext cx="4276112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49000"/>
                  </a:schemeClr>
                </a:solidFill>
              </a:rPr>
              <a:t>Prediction of</a:t>
            </a:r>
            <a:endParaRPr lang="en-US" sz="4400" dirty="0">
              <a:solidFill>
                <a:schemeClr val="accent6">
                  <a:lumMod val="49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6">
                    <a:lumMod val="49000"/>
                  </a:schemeClr>
                </a:solidFill>
              </a:rPr>
              <a:t> </a:t>
            </a:r>
          </a:p>
          <a:p>
            <a:pPr algn="ctr"/>
            <a:r>
              <a:rPr lang="en-US" sz="4400" b="1" dirty="0">
                <a:solidFill>
                  <a:schemeClr val="accent6">
                    <a:lumMod val="49000"/>
                  </a:schemeClr>
                </a:solidFill>
              </a:rPr>
              <a:t>Fouling Factor</a:t>
            </a:r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735FF7FE-86A0-34D0-5382-E2CB802957BB}"/>
              </a:ext>
            </a:extLst>
          </p:cNvPr>
          <p:cNvSpPr>
            <a:spLocks noGrp="1"/>
          </p:cNvSpPr>
          <p:nvPr/>
        </p:nvSpPr>
        <p:spPr>
          <a:xfrm>
            <a:off x="5816211" y="1503151"/>
            <a:ext cx="5898874" cy="37158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57200" indent="-45720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49000"/>
                  </a:schemeClr>
                </a:solidFill>
              </a:rPr>
              <a:t>Stacking Model</a:t>
            </a:r>
          </a:p>
          <a:p>
            <a:pPr>
              <a:buClr>
                <a:srgbClr val="262626"/>
              </a:buClr>
            </a:pPr>
            <a:endParaRPr lang="en-US" sz="3200" dirty="0">
              <a:solidFill>
                <a:schemeClr val="accent1">
                  <a:lumMod val="49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49000"/>
                  </a:schemeClr>
                </a:solidFill>
              </a:rPr>
              <a:t>Feedforward Neural Network</a:t>
            </a:r>
          </a:p>
          <a:p>
            <a:pPr marL="0" indent="0">
              <a:buClr>
                <a:srgbClr val="262626"/>
              </a:buClr>
              <a:buNone/>
            </a:pPr>
            <a:endParaRPr lang="en-US" sz="3200" dirty="0">
              <a:solidFill>
                <a:schemeClr val="accent1">
                  <a:lumMod val="49000"/>
                </a:schemeClr>
              </a:solidFill>
            </a:endParaRPr>
          </a:p>
          <a:p>
            <a:pPr>
              <a:buClr>
                <a:srgbClr val="262626"/>
              </a:buClr>
            </a:pPr>
            <a:r>
              <a:rPr lang="en-US" sz="3200" dirty="0">
                <a:solidFill>
                  <a:schemeClr val="accent1">
                    <a:lumMod val="49000"/>
                  </a:schemeClr>
                </a:solidFill>
              </a:rPr>
              <a:t>Transformer Time Series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3200" dirty="0">
                <a:solidFill>
                  <a:schemeClr val="accent1">
                    <a:lumMod val="49000"/>
                  </a:schemeClr>
                </a:solidFill>
              </a:rPr>
              <a:t> Forecasting</a:t>
            </a:r>
            <a:endParaRPr lang="en-US" dirty="0">
              <a:solidFill>
                <a:schemeClr val="accent1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792A9-9EDB-DC15-657F-A1642499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7DCFD5-E777-CF63-D412-C77994ED1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695445"/>
              </p:ext>
            </p:extLst>
          </p:nvPr>
        </p:nvGraphicFramePr>
        <p:xfrm>
          <a:off x="643467" y="1691094"/>
          <a:ext cx="10910520" cy="415582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785726">
                  <a:extLst>
                    <a:ext uri="{9D8B030D-6E8A-4147-A177-3AD203B41FA5}">
                      <a16:colId xmlns:a16="http://schemas.microsoft.com/office/drawing/2014/main" val="2089550901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546591198"/>
                    </a:ext>
                  </a:extLst>
                </a:gridCol>
                <a:gridCol w="3291839">
                  <a:extLst>
                    <a:ext uri="{9D8B030D-6E8A-4147-A177-3AD203B41FA5}">
                      <a16:colId xmlns:a16="http://schemas.microsoft.com/office/drawing/2014/main" val="32558340"/>
                    </a:ext>
                  </a:extLst>
                </a:gridCol>
                <a:gridCol w="2952595">
                  <a:extLst>
                    <a:ext uri="{9D8B030D-6E8A-4147-A177-3AD203B41FA5}">
                      <a16:colId xmlns:a16="http://schemas.microsoft.com/office/drawing/2014/main" val="46262439"/>
                    </a:ext>
                  </a:extLst>
                </a:gridCol>
              </a:tblGrid>
              <a:tr h="147006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Metric</a:t>
                      </a:r>
                    </a:p>
                  </a:txBody>
                  <a:tcPr marL="169885" marR="130680" marT="130680" marB="130680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Stacking 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Model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Feedforward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Neural Network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For Regression</a:t>
                      </a:r>
                    </a:p>
                  </a:txBody>
                  <a:tcPr marL="169885" marR="130680" marT="130680" marB="1306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LSTM</a:t>
                      </a:r>
                    </a:p>
                  </a:txBody>
                  <a:tcPr marL="169885" marR="130679" marT="130679" marB="13067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00687"/>
                  </a:ext>
                </a:extLst>
              </a:tr>
              <a:tr h="6714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MAE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0.0044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0.0152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0.0212</a:t>
                      </a:r>
                    </a:p>
                  </a:txBody>
                  <a:tcPr marL="169885" marR="130679" marT="130679" marB="130679" anchor="ctr">
                    <a:lnL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L>
                    <a:lnR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26416"/>
                  </a:ext>
                </a:extLst>
              </a:tr>
              <a:tr h="6714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MSE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0.00013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0.0007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0.0018</a:t>
                      </a:r>
                    </a:p>
                  </a:txBody>
                  <a:tcPr marL="169885" marR="130679" marT="130679" marB="13067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29192"/>
                  </a:ext>
                </a:extLst>
              </a:tr>
              <a:tr h="6714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R²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0.9960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0.9784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0.9484</a:t>
                      </a:r>
                    </a:p>
                  </a:txBody>
                  <a:tcPr marL="169885" marR="130679" marT="130679" marB="130679" anchor="ctr">
                    <a:lnL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L>
                    <a:lnR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593977"/>
                  </a:ext>
                </a:extLst>
              </a:tr>
              <a:tr h="67137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RAE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0.0291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0.1237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0.1387</a:t>
                      </a:r>
                    </a:p>
                  </a:txBody>
                  <a:tcPr marL="169885" marR="130679" marT="130679" marB="13067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84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90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FFD94-A03B-3A59-9835-D4749F49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raph with blue dots&#10;&#10;AI-generated content may be incorrect.">
            <a:extLst>
              <a:ext uri="{FF2B5EF4-FFF2-40B4-BE49-F238E27FC236}">
                <a16:creationId xmlns:a16="http://schemas.microsoft.com/office/drawing/2014/main" id="{EF199452-6580-9ED7-286D-D5B842F2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80" y="499692"/>
            <a:ext cx="8239066" cy="6117404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F1126-F1F0-C857-E3A0-D419C61888BA}"/>
              </a:ext>
            </a:extLst>
          </p:cNvPr>
          <p:cNvSpPr txBox="1"/>
          <p:nvPr/>
        </p:nvSpPr>
        <p:spPr>
          <a:xfrm>
            <a:off x="4910346" y="186265"/>
            <a:ext cx="1747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Stacking Model</a:t>
            </a:r>
          </a:p>
        </p:txBody>
      </p:sp>
    </p:spTree>
    <p:extLst>
      <p:ext uri="{BB962C8B-B14F-4D97-AF65-F5344CB8AC3E}">
        <p14:creationId xmlns:p14="http://schemas.microsoft.com/office/powerpoint/2010/main" val="4050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B5D17-D3FD-7255-14EF-E37C58A97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blue dots&#10;&#10;AI-generated content may be incorrect.">
            <a:extLst>
              <a:ext uri="{FF2B5EF4-FFF2-40B4-BE49-F238E27FC236}">
                <a16:creationId xmlns:a16="http://schemas.microsoft.com/office/drawing/2014/main" id="{65B3ED70-2898-268F-08C9-7E3D5175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70" y="651024"/>
            <a:ext cx="10696038" cy="6001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2F1EF-6CC7-3E56-1633-62F1C34F2C0A}"/>
              </a:ext>
            </a:extLst>
          </p:cNvPr>
          <p:cNvSpPr txBox="1"/>
          <p:nvPr/>
        </p:nvSpPr>
        <p:spPr>
          <a:xfrm>
            <a:off x="3717985" y="135466"/>
            <a:ext cx="4768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Feedforward Neural Network for Regression</a:t>
            </a:r>
          </a:p>
        </p:txBody>
      </p:sp>
    </p:spTree>
    <p:extLst>
      <p:ext uri="{BB962C8B-B14F-4D97-AF65-F5344CB8AC3E}">
        <p14:creationId xmlns:p14="http://schemas.microsoft.com/office/powerpoint/2010/main" val="135762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082F0A-6EC7-99DA-EBBE-776CE90B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7053DA-5403-5A7E-2F30-805DE6EF8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5B61269-12EA-A265-9720-86202DE2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4C2D34-A685-CF07-AB26-0791B0E8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A039C9-F0B8-03EC-12AE-6C922380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6ADD09-59ED-A7C4-AF73-C19A4B978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25274616-43DF-0994-293B-F3521B08C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F4F4D42-E431-D80E-D3CE-EC872382D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id="{E4C3122C-A0D9-7B42-4987-4C74F65C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72" y="377856"/>
            <a:ext cx="9553573" cy="615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4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DC53C-CCE1-E392-2835-6CE6DD1A5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9994AD-6D71-27E4-0880-BF1560DD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4B0E35-C9E5-4529-A9C4-6686BE54E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E1625-82DE-34BD-3C3E-36EB1CE9A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C7BB3C-EE74-F017-E76E-B2577816F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DB2980-0F48-DC85-E367-E1C481B08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D2C69B24-1CF3-7052-9666-5FCCB2DFA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569B3A3-76E0-796A-924F-AAF496A5C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C84CE-8968-A2E8-EAB0-5C3F0A25821A}"/>
              </a:ext>
            </a:extLst>
          </p:cNvPr>
          <p:cNvSpPr txBox="1"/>
          <p:nvPr/>
        </p:nvSpPr>
        <p:spPr>
          <a:xfrm>
            <a:off x="2931543" y="2570959"/>
            <a:ext cx="63398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Transformer</a:t>
            </a:r>
            <a:endParaRPr lang="en-US" sz="80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3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EF1188-8C74-90DD-F272-81C0BEA47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showing a number of steps&#10;&#10;AI-generated content may be incorrect.">
            <a:extLst>
              <a:ext uri="{FF2B5EF4-FFF2-40B4-BE49-F238E27FC236}">
                <a16:creationId xmlns:a16="http://schemas.microsoft.com/office/drawing/2014/main" id="{11ED254D-A835-7B27-0117-49FB0F1D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85" y="744111"/>
            <a:ext cx="9869352" cy="6117402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2B6F3-F413-3C7E-9007-5AAFBE86E132}"/>
              </a:ext>
            </a:extLst>
          </p:cNvPr>
          <p:cNvSpPr txBox="1"/>
          <p:nvPr/>
        </p:nvSpPr>
        <p:spPr>
          <a:xfrm>
            <a:off x="1871127" y="143427"/>
            <a:ext cx="75882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- 1  Training  = 500 ,     Forecasting = 500              R² value = 0.8554</a:t>
            </a:r>
          </a:p>
        </p:txBody>
      </p:sp>
    </p:spTree>
    <p:extLst>
      <p:ext uri="{BB962C8B-B14F-4D97-AF65-F5344CB8AC3E}">
        <p14:creationId xmlns:p14="http://schemas.microsoft.com/office/powerpoint/2010/main" val="398024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952A62-3E96-07DB-323A-40C63CB50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051AD-E06E-F567-A3B3-972B78238C77}"/>
              </a:ext>
            </a:extLst>
          </p:cNvPr>
          <p:cNvSpPr txBox="1"/>
          <p:nvPr/>
        </p:nvSpPr>
        <p:spPr>
          <a:xfrm>
            <a:off x="1833756" y="143427"/>
            <a:ext cx="77588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- 2  Training  = 500 ,     Forecasting =4732                 R² value = 0.8543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BF565-4F7F-FF68-FB02-A0ED1002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37" y="750775"/>
            <a:ext cx="9648384" cy="54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0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FA8C3-70F3-AF65-8339-1DA8288A2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blue lines and red lines&#10;&#10;AI-generated content may be incorrect.">
            <a:extLst>
              <a:ext uri="{FF2B5EF4-FFF2-40B4-BE49-F238E27FC236}">
                <a16:creationId xmlns:a16="http://schemas.microsoft.com/office/drawing/2014/main" id="{5A393011-8DE7-FF6A-E0EC-D0C84C64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80" y="744108"/>
            <a:ext cx="9854339" cy="611740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F5F50-A348-62C0-B3FA-9A1FC8C5F47D}"/>
              </a:ext>
            </a:extLst>
          </p:cNvPr>
          <p:cNvSpPr txBox="1"/>
          <p:nvPr/>
        </p:nvSpPr>
        <p:spPr>
          <a:xfrm>
            <a:off x="1666336" y="143427"/>
            <a:ext cx="88593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- 2  Training  = 5000 ,        Forecasting = 1300 </a:t>
            </a:r>
          </a:p>
        </p:txBody>
      </p:sp>
    </p:spTree>
    <p:extLst>
      <p:ext uri="{BB962C8B-B14F-4D97-AF65-F5344CB8AC3E}">
        <p14:creationId xmlns:p14="http://schemas.microsoft.com/office/powerpoint/2010/main" val="298500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9" id="{F0446A71-0E2F-4374-B5F7-68CC97B41AC5}" vid="{5F7109B1-5E17-45DE-A450-61A147814B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87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Trebuchet MS</vt:lpstr>
      <vt:lpstr>Wingdings 3</vt:lpstr>
      <vt:lpstr>office theme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katiyar</dc:creator>
  <cp:lastModifiedBy>mayank katiyar</cp:lastModifiedBy>
  <cp:revision>367</cp:revision>
  <dcterms:created xsi:type="dcterms:W3CDTF">2025-06-22T09:42:48Z</dcterms:created>
  <dcterms:modified xsi:type="dcterms:W3CDTF">2025-06-26T11:01:43Z</dcterms:modified>
</cp:coreProperties>
</file>