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19B7F-CCE6-F046-9EC9-51181758EF1A}" type="datetimeFigureOut">
              <a:rPr lang="de-DE" smtClean="0"/>
              <a:t>15.12.21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7F36-4D9E-BD4D-A971-925C962EA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2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12/15/21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2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B34BCB15-FE0C-4A06-B261-E729F684F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6" b="7605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F0DE53-3B9A-D846-91EA-8283C9B14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de-DE" sz="2800"/>
              <a:t>Behaglichkeitsdiagramm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8F30B0-5DCD-E84D-A495-0DCF1D0B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/>
          </a:bodyPr>
          <a:lstStyle/>
          <a:p>
            <a:r>
              <a:rPr lang="de-DE"/>
              <a:t>Erstellt in Processing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BE224-3EAA-8D4D-A77A-271D33F2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Anwendungssicht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02CF6-D4A6-1C49-9003-83DF1A872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Wetterdaten</a:t>
            </a:r>
            <a:endParaRPr lang="en-US" dirty="0"/>
          </a:p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Diagramme</a:t>
            </a:r>
            <a:endParaRPr lang="en-US" dirty="0"/>
          </a:p>
          <a:p>
            <a:r>
              <a:rPr lang="en-US" dirty="0" err="1"/>
              <a:t>Temperatur</a:t>
            </a:r>
            <a:r>
              <a:rPr lang="en-US" dirty="0"/>
              <a:t> und </a:t>
            </a:r>
            <a:r>
              <a:rPr lang="en-US" dirty="0" err="1"/>
              <a:t>Feuchtigkeit</a:t>
            </a:r>
            <a:endParaRPr lang="en-US" dirty="0"/>
          </a:p>
          <a:p>
            <a:r>
              <a:rPr lang="en-US" dirty="0" err="1"/>
              <a:t>Behaglichkeit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Emojis </a:t>
            </a:r>
            <a:r>
              <a:rPr lang="en-US" dirty="0" err="1"/>
              <a:t>darstellen</a:t>
            </a:r>
            <a:endParaRPr lang="en-US" dirty="0"/>
          </a:p>
          <a:p>
            <a:r>
              <a:rPr lang="en-US" dirty="0"/>
              <a:t>X-</a:t>
            </a:r>
            <a:r>
              <a:rPr lang="en-US" dirty="0" err="1"/>
              <a:t>Achse</a:t>
            </a:r>
            <a:r>
              <a:rPr lang="en-US" dirty="0"/>
              <a:t> </a:t>
            </a:r>
            <a:r>
              <a:rPr lang="en-US" dirty="0" err="1"/>
              <a:t>Feuchtigkeit</a:t>
            </a:r>
            <a:endParaRPr lang="en-US" dirty="0"/>
          </a:p>
          <a:p>
            <a:r>
              <a:rPr lang="en-US" dirty="0"/>
              <a:t>Y-</a:t>
            </a:r>
            <a:r>
              <a:rPr lang="en-US" dirty="0" err="1"/>
              <a:t>Achse</a:t>
            </a:r>
            <a:r>
              <a:rPr lang="en-US" dirty="0"/>
              <a:t> </a:t>
            </a:r>
            <a:r>
              <a:rPr lang="en-US" dirty="0" err="1"/>
              <a:t>Temperatur</a:t>
            </a:r>
            <a:endParaRPr lang="en-US" dirty="0"/>
          </a:p>
        </p:txBody>
      </p:sp>
      <p:pic>
        <p:nvPicPr>
          <p:cNvPr id="1026" name="Picture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E0A60AB-6C14-2848-9E30-60D2ABB623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72200" y="3548989"/>
            <a:ext cx="5105400" cy="18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674682-03CD-2540-B707-B74DF3EA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E327-8A81-8943-A5C0-00C3FB39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9A672-4959-A747-938F-C0F96233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11B58-6236-F74C-8B6B-E00EE93028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Mouse-Verschiebung nach rechts:</a:t>
            </a:r>
            <a:br>
              <a:rPr lang="de-DE" dirty="0"/>
            </a:br>
            <a:r>
              <a:rPr lang="de-DE" dirty="0"/>
              <a:t>Feuchtigkeit erhöht sich</a:t>
            </a:r>
          </a:p>
          <a:p>
            <a:r>
              <a:rPr lang="de-DE" dirty="0"/>
              <a:t>Mouse-Verschiebung nach oben:</a:t>
            </a:r>
            <a:br>
              <a:rPr lang="de-DE" dirty="0"/>
            </a:br>
            <a:r>
              <a:rPr lang="de-DE" dirty="0"/>
              <a:t>Temperatur erhöht sich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F0854D-3927-5A4D-8104-C7644DAFFE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Link zur Ansicht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17BC5-3D18-184F-B81E-3A1DD901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12/15/21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6F5F7-CCE3-5E4A-8D1E-C536418D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F2C61-6A1A-264A-8CEB-A4ABEC12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16F81-109B-7A4B-8B85-FF2A61656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/>
              <a:t>Farbverlauf als Hintergrund</a:t>
            </a:r>
          </a:p>
          <a:p>
            <a:r>
              <a:rPr lang="de-DE" dirty="0"/>
              <a:t>X- und y-Achsen setzen</a:t>
            </a:r>
          </a:p>
          <a:p>
            <a:r>
              <a:rPr lang="de-DE" dirty="0"/>
              <a:t>Beschriftung der Achsen und Titel</a:t>
            </a:r>
          </a:p>
          <a:p>
            <a:r>
              <a:rPr lang="de-DE" dirty="0"/>
              <a:t>Parametrisierung der Achsen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817F2-AD7B-7643-8A49-E9E807DF0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Felder definieren</a:t>
            </a:r>
          </a:p>
          <a:p>
            <a:r>
              <a:rPr lang="de-DE" dirty="0"/>
              <a:t>Parametrisierung der Felder</a:t>
            </a:r>
          </a:p>
          <a:p>
            <a:r>
              <a:rPr lang="de-DE" dirty="0"/>
              <a:t>Bilder bearbeiten und einsetzen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/>
              <a:t>Link zum Code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2D08D4-6AB0-2A41-900C-96F5EC83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34DED-8984-1140-9F24-A3C60D84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25297-DAB0-5E47-B1AC-6B02DBB4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(Vorgehen)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26D38-361C-E24D-A418-9390F77909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e-CH" dirty="0"/>
              <a:t>Zusammenarbeit mit </a:t>
            </a:r>
            <a:r>
              <a:rPr lang="de-CH" dirty="0" err="1"/>
              <a:t>GitHub</a:t>
            </a:r>
            <a:r>
              <a:rPr lang="de-CH" dirty="0"/>
              <a:t> </a:t>
            </a:r>
          </a:p>
          <a:p>
            <a:pPr fontAlgn="base"/>
            <a:r>
              <a:rPr lang="de-CH" dirty="0"/>
              <a:t>Beschriftung der Achsen  </a:t>
            </a:r>
          </a:p>
          <a:p>
            <a:pPr fontAlgn="base"/>
            <a:r>
              <a:rPr lang="de-CH" dirty="0"/>
              <a:t>Einfügen der ersten Bilder </a:t>
            </a:r>
          </a:p>
          <a:p>
            <a:pPr fontAlgn="base"/>
            <a:r>
              <a:rPr lang="de-CH" dirty="0"/>
              <a:t>Parametrisierung </a:t>
            </a:r>
          </a:p>
          <a:p>
            <a:pPr fontAlgn="base"/>
            <a:r>
              <a:rPr lang="de-CH" dirty="0"/>
              <a:t>Bilder anpassen </a:t>
            </a:r>
          </a:p>
          <a:p>
            <a:pPr fontAlgn="base"/>
            <a:r>
              <a:rPr lang="de-CH" dirty="0"/>
              <a:t>Farbverlauf verbessern 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0E5DF-6957-D34F-A752-C442C8706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CH" b="1" dirty="0"/>
              <a:t>Feedback der </a:t>
            </a:r>
            <a:r>
              <a:rPr lang="de-CH" b="1" dirty="0" err="1"/>
              <a:t>MitstudentInnen</a:t>
            </a:r>
            <a:r>
              <a:rPr lang="de-CH" b="1" dirty="0"/>
              <a:t> einbauen: </a:t>
            </a:r>
          </a:p>
          <a:p>
            <a:pPr fontAlgn="base"/>
            <a:r>
              <a:rPr lang="de-CH" dirty="0"/>
              <a:t>Titel einfügen </a:t>
            </a:r>
          </a:p>
          <a:p>
            <a:pPr fontAlgn="base"/>
            <a:r>
              <a:rPr lang="de-CH" dirty="0"/>
              <a:t>Achsenabschnitte gleichmässig einteilen </a:t>
            </a:r>
          </a:p>
          <a:p>
            <a:pPr fontAlgn="base"/>
            <a:r>
              <a:rPr lang="de-CH" dirty="0"/>
              <a:t>Ausblenden der Bilder dort, wo eine Beschriftung ist 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E7736-8A99-D042-B1CA-75E059B0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1CCBC-5675-0240-BC1C-F326C38E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EA488-5FB8-BD41-A7FE-E0CED022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3ED54-8710-3E4A-8E50-D2858F7F19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de-CH" dirty="0" err="1"/>
              <a:t>GitHub</a:t>
            </a:r>
            <a:r>
              <a:rPr lang="de-CH" dirty="0"/>
              <a:t> - hervorragendes Programm für die Zusammenarbeit</a:t>
            </a:r>
            <a:br>
              <a:rPr lang="de-CH" dirty="0"/>
            </a:br>
            <a:r>
              <a:rPr lang="de-CH" dirty="0"/>
              <a:t>-&gt; sehr gut funktioniert, hat Spass gemacht</a:t>
            </a:r>
            <a:br>
              <a:rPr lang="de-CH" dirty="0"/>
            </a:br>
            <a:r>
              <a:rPr lang="de-CH" dirty="0"/>
              <a:t> </a:t>
            </a:r>
          </a:p>
          <a:p>
            <a:pPr fontAlgn="base"/>
            <a:r>
              <a:rPr lang="de-CH" dirty="0"/>
              <a:t>Temperaturanzeige: Farbverlauf eingebaut Luftfeuchtigkeit: hätte z.B. mit Tropfen auf dem Hintergrund abgebildet werden </a:t>
            </a:r>
            <a:r>
              <a:rPr lang="de-CH" dirty="0" err="1"/>
              <a:t>könnnen</a:t>
            </a:r>
            <a:r>
              <a:rPr lang="de-CH" dirty="0"/>
              <a:t>. 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8191C8-A2CE-724E-B73E-B5C91FDF0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CH" b="1" dirty="0"/>
              <a:t>Nicht berücksichtigtes Feedback:</a:t>
            </a:r>
          </a:p>
          <a:p>
            <a:r>
              <a:rPr lang="de-DE" dirty="0"/>
              <a:t>Emojis in der Mitte, wollten wie belassen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04A64-0D2D-0A4A-A771-5C7214B5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C67BA5-29A1-084C-B977-E0FB8EE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56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CB9871"/>
      </a:accent1>
      <a:accent2>
        <a:srgbClr val="AEA360"/>
      </a:accent2>
      <a:accent3>
        <a:srgbClr val="98A86D"/>
      </a:accent3>
      <a:accent4>
        <a:srgbClr val="79AF60"/>
      </a:accent4>
      <a:accent5>
        <a:srgbClr val="6AB172"/>
      </a:accent5>
      <a:accent6>
        <a:srgbClr val="61B18B"/>
      </a:accent6>
      <a:hlink>
        <a:srgbClr val="5B86A7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Breitbild</PresentationFormat>
  <Paragraphs>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Grandview Display</vt:lpstr>
      <vt:lpstr>DashVTI</vt:lpstr>
      <vt:lpstr>Behaglichkeitsdiagramm</vt:lpstr>
      <vt:lpstr>Anwendungssicht</vt:lpstr>
      <vt:lpstr>Demo</vt:lpstr>
      <vt:lpstr>Entwicklungssicht</vt:lpstr>
      <vt:lpstr>Prozess (Vorgehen)</vt:lpstr>
      <vt:lpstr>Reflexion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Behaglichkeitsdiagramm</dc:title>
  <dc:creator>Marie-Martine Koch</dc:creator>
  <cp:lastModifiedBy>Marie-Martine Koch</cp:lastModifiedBy>
  <cp:revision>5</cp:revision>
  <dcterms:created xsi:type="dcterms:W3CDTF">2021-12-15T08:18:15Z</dcterms:created>
  <dcterms:modified xsi:type="dcterms:W3CDTF">2021-12-15T10:03:57Z</dcterms:modified>
</cp:coreProperties>
</file>