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1"/>
  </p:normalViewPr>
  <p:slideViewPr>
    <p:cSldViewPr snapToGrid="0" snapToObjects="1">
      <p:cViewPr varScale="1">
        <p:scale>
          <a:sx n="48" d="100"/>
          <a:sy n="48" d="100"/>
        </p:scale>
        <p:origin x="2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FD97-C3BE-8C41-85A8-97C6ED233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30D4-9B3F-2442-A361-FD4037D65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0FE9-27A0-B94C-9DF8-2ED554A2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6D28-250E-FA4C-AE60-EE4C59B5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17D2-F55E-F84F-BA44-4DEF857C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CCE3-F683-D24A-8DFC-2A143F0D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5A54-993D-2B45-BE6F-1E8375284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8728-DB74-E149-AEAC-D0F9E1EA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AFCE1-B5B9-C542-AED4-3560D978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5D9AC-A48B-224A-A477-0049AA8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2B4AB-A412-784B-9440-B97553AC8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7EFFA-7AFB-1549-A15E-355FAFC2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3901-57F1-8B4A-8A5C-7E787990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58A5-8674-8543-AB61-8EF7C06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29DF-7FE7-6041-A059-AC05A26C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230A-2F19-5747-85AB-BF8753DD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7DDE-AAA1-1A49-9E7A-A89B1C20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D50-CF8B-DE44-9D70-78E7E632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3C05-559B-9041-82AE-F2AE180A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4A37-BD0F-BB42-8971-0029B6B5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321C-F251-3D4B-9A22-6D8A6D25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8D10-946C-9847-BDD3-59A5F5010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B3CAF-BFD6-C549-948A-5A4A44F8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D87B-AF81-2B47-8C5B-A1402283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C401-EF87-C14E-8390-15DBAC65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5B7C-F7AC-AF4D-A87B-1E7362D2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52B9-067B-8B4D-8DD2-2EE3B03C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632DC-4ACE-754F-8B01-413E6DE82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3CE58-2DFF-F84D-9D96-82745264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91520-BE86-6742-B583-BF5C7112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60928-2B66-6B42-AB9A-9EA5305A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0B43-FF98-9C4C-AD49-FA653B58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FEF5-D253-8E44-8188-7DA0420D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C0A91-EC50-C24C-9E5F-A030205F4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394CC-8EC9-0F4D-9340-37F1A98FF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B7924-0DAB-D841-8AA5-66931DFD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8547B-019F-5C4C-88A3-D08BC352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8BFF-F64D-7741-8BE0-972D2AF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14746-7451-3047-871C-7694349D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677C-19DD-F849-AD87-394D7005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4E665-3618-C946-BAD2-BAD7612B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BA7C0-996D-9A40-8ED8-D8868B04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9A419-C071-5A48-8F60-EA588980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24DB2-720E-614F-99A8-1BAC7493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25319-E91D-1C47-87A9-5BD4D946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AF16A-B195-E44E-9F56-6CD2A9F3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2842-58A3-E44F-84F3-2F84B808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9258-A958-FE42-97DC-C816A724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DD21-D6E8-534D-A22D-49C8F3B22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E43D-0858-1043-A238-60D3D2D0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92B7A-8B7E-9448-87B2-B2CC405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9D775-DFCE-0B45-994D-3E8602C8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D143-B570-5C4A-AA6F-47CAC99F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BFA9F-F6DE-F147-9D89-614601768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EE7B6-90C2-3C44-8AC4-2D6CFF142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7B7B1-4571-6040-9B19-4256B7CD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BEB2-1B86-4F41-BEE2-95DC62B6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40C-59C1-2C42-B8AB-598709FA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6E0FD-5ECE-994A-B549-8EF74692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6416F-E9D5-974E-9204-4D66FF5C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E84D-E2CA-1845-B2FE-CADD78B5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0EF4-9BC2-5B4D-B67F-A4470E303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1078-EFA3-E243-8116-329E56BB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FE1-47D2-C54C-8CE2-FB2A21A5C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Drug Reminder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2191-F939-004C-A078-164E364EB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Darren, Kat, </a:t>
            </a:r>
            <a:r>
              <a:rPr lang="en-US" b="1" dirty="0" err="1"/>
              <a:t>Jie</a:t>
            </a:r>
            <a:r>
              <a:rPr lang="en-US" b="1" dirty="0"/>
              <a:t> Xin</a:t>
            </a:r>
          </a:p>
          <a:p>
            <a:r>
              <a:rPr lang="en-US" b="1" dirty="0" err="1"/>
              <a:t>HackMed</a:t>
            </a:r>
            <a:r>
              <a:rPr lang="en-US" b="1" dirty="0"/>
              <a:t> 2018 project </a:t>
            </a:r>
          </a:p>
        </p:txBody>
      </p:sp>
    </p:spTree>
    <p:extLst>
      <p:ext uri="{BB962C8B-B14F-4D97-AF65-F5344CB8AC3E}">
        <p14:creationId xmlns:p14="http://schemas.microsoft.com/office/powerpoint/2010/main" val="15461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4221-625F-3049-9777-0DFB16C3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Medicated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B3D6-4D49-C14E-AAC5-FBB6DB02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Do you ever forget to take your antibiotics?</a:t>
            </a:r>
          </a:p>
          <a:p>
            <a:r>
              <a:rPr lang="en-US" sz="3600" b="1" dirty="0"/>
              <a:t>Or contraception?</a:t>
            </a:r>
          </a:p>
          <a:p>
            <a:r>
              <a:rPr lang="en-US" sz="3600" b="1" dirty="0"/>
              <a:t>Heart medication?</a:t>
            </a:r>
          </a:p>
          <a:p>
            <a:endParaRPr lang="en-US" sz="3600" b="1" dirty="0"/>
          </a:p>
          <a:p>
            <a:pPr marL="0" indent="0" algn="ctr">
              <a:buNone/>
            </a:pPr>
            <a:r>
              <a:rPr lang="en-US" sz="4800" b="1" dirty="0"/>
              <a:t>MOST PEOPLE DO!</a:t>
            </a:r>
          </a:p>
        </p:txBody>
      </p:sp>
    </p:spTree>
    <p:extLst>
      <p:ext uri="{BB962C8B-B14F-4D97-AF65-F5344CB8AC3E}">
        <p14:creationId xmlns:p14="http://schemas.microsoft.com/office/powerpoint/2010/main" val="34635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7AF3-A995-A747-9CE3-2CD4AD2F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Why is forgetting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7254-7178-8B4D-867A-C4F519F7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ANTIBIOTIC RESISTANCE!</a:t>
            </a:r>
          </a:p>
          <a:p>
            <a:r>
              <a:rPr lang="en-US" sz="3600" b="1" dirty="0"/>
              <a:t>Unwanted pregnancy</a:t>
            </a:r>
          </a:p>
          <a:p>
            <a:r>
              <a:rPr lang="en-US" sz="3600" b="1" dirty="0"/>
              <a:t>Increased risk of severe complications</a:t>
            </a:r>
          </a:p>
          <a:p>
            <a:r>
              <a:rPr lang="en-US" sz="3600" b="1" dirty="0"/>
              <a:t>DEATH!</a:t>
            </a:r>
          </a:p>
        </p:txBody>
      </p:sp>
    </p:spTree>
    <p:extLst>
      <p:ext uri="{BB962C8B-B14F-4D97-AF65-F5344CB8AC3E}">
        <p14:creationId xmlns:p14="http://schemas.microsoft.com/office/powerpoint/2010/main" val="289696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C84D-0CAA-4440-BDE6-5B67FF66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Drug Reminder Service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0469-0B54-4848-AC68-74D1214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Remembers for you! </a:t>
            </a:r>
          </a:p>
          <a:p>
            <a:r>
              <a:rPr lang="en-US" sz="3600" b="1" dirty="0"/>
              <a:t>Sends you a text to remind you</a:t>
            </a:r>
          </a:p>
          <a:p>
            <a:endParaRPr lang="en-US" sz="3600" b="1" dirty="0"/>
          </a:p>
          <a:p>
            <a:r>
              <a:rPr lang="en-US" sz="3600" b="1" dirty="0"/>
              <a:t>BONUS:</a:t>
            </a:r>
          </a:p>
          <a:p>
            <a:pPr lvl="1"/>
            <a:r>
              <a:rPr lang="en-US" sz="3200" b="1" dirty="0"/>
              <a:t>Gives you relevant food and drug interaction info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05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59EA-472A-444D-B929-BD2CB12B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7557"/>
          </a:xfrm>
        </p:spPr>
        <p:txBody>
          <a:bodyPr>
            <a:normAutofit/>
          </a:bodyPr>
          <a:lstStyle/>
          <a:p>
            <a:r>
              <a:rPr lang="en-US" sz="11500" dirty="0">
                <a:hlinkClick r:id="rId2"/>
              </a:rPr>
              <a:t>DSR</a:t>
            </a:r>
            <a:endParaRPr lang="en-US" sz="1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CAC6E-1C73-4743-8813-34F584C9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119" y="0"/>
            <a:ext cx="8433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3C199-5234-8543-B9C3-F3B1B4D8B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3" b="22353"/>
          <a:stretch/>
        </p:blipFill>
        <p:spPr>
          <a:xfrm>
            <a:off x="6641447" y="927847"/>
            <a:ext cx="3857625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7D086-9193-6344-BC29-6A3A389FD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55" b="8235"/>
          <a:stretch/>
        </p:blipFill>
        <p:spPr>
          <a:xfrm>
            <a:off x="1923211" y="1204846"/>
            <a:ext cx="3857625" cy="538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E5562-25D7-4A40-B072-83A25B60BE66}"/>
              </a:ext>
            </a:extLst>
          </p:cNvPr>
          <p:cNvSpPr txBox="1"/>
          <p:nvPr/>
        </p:nvSpPr>
        <p:spPr>
          <a:xfrm>
            <a:off x="326782" y="281516"/>
            <a:ext cx="4048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First message</a:t>
            </a:r>
          </a:p>
        </p:txBody>
      </p:sp>
    </p:spTree>
    <p:extLst>
      <p:ext uri="{BB962C8B-B14F-4D97-AF65-F5344CB8AC3E}">
        <p14:creationId xmlns:p14="http://schemas.microsoft.com/office/powerpoint/2010/main" val="338224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3C199-5234-8543-B9C3-F3B1B4D8B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3" b="22353"/>
          <a:stretch/>
        </p:blipFill>
        <p:spPr>
          <a:xfrm>
            <a:off x="6641447" y="927847"/>
            <a:ext cx="3857625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7D086-9193-6344-BC29-6A3A389FD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55" b="8235"/>
          <a:stretch/>
        </p:blipFill>
        <p:spPr>
          <a:xfrm>
            <a:off x="1923211" y="1204846"/>
            <a:ext cx="3857625" cy="538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E5562-25D7-4A40-B072-83A25B60BE66}"/>
              </a:ext>
            </a:extLst>
          </p:cNvPr>
          <p:cNvSpPr txBox="1"/>
          <p:nvPr/>
        </p:nvSpPr>
        <p:spPr>
          <a:xfrm>
            <a:off x="326782" y="281516"/>
            <a:ext cx="4048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First message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3432953-3B78-304C-AA74-D7B999E97641}"/>
              </a:ext>
            </a:extLst>
          </p:cNvPr>
          <p:cNvSpPr/>
          <p:nvPr/>
        </p:nvSpPr>
        <p:spPr>
          <a:xfrm>
            <a:off x="1923211" y="1396645"/>
            <a:ext cx="2728072" cy="701095"/>
          </a:xfrm>
          <a:prstGeom prst="roundRect">
            <a:avLst/>
          </a:prstGeom>
          <a:noFill/>
          <a:ln w="73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F2B10E-611B-C841-994F-FA357BC0B0C0}"/>
              </a:ext>
            </a:extLst>
          </p:cNvPr>
          <p:cNvSpPr/>
          <p:nvPr/>
        </p:nvSpPr>
        <p:spPr>
          <a:xfrm>
            <a:off x="6683177" y="5178810"/>
            <a:ext cx="2728072" cy="701095"/>
          </a:xfrm>
          <a:prstGeom prst="roundRect">
            <a:avLst/>
          </a:prstGeom>
          <a:noFill/>
          <a:ln w="73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4DFEB-63FB-9041-8E4B-9340E8074045}"/>
              </a:ext>
            </a:extLst>
          </p:cNvPr>
          <p:cNvSpPr txBox="1"/>
          <p:nvPr/>
        </p:nvSpPr>
        <p:spPr>
          <a:xfrm>
            <a:off x="326782" y="2289539"/>
            <a:ext cx="1927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Drug interactions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5389A-B8D7-F245-A645-05B4E755DA1D}"/>
              </a:ext>
            </a:extLst>
          </p:cNvPr>
          <p:cNvSpPr txBox="1"/>
          <p:nvPr/>
        </p:nvSpPr>
        <p:spPr>
          <a:xfrm>
            <a:off x="326782" y="3182433"/>
            <a:ext cx="1927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Food interactions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41F89-37B9-724B-9D37-307B41D68457}"/>
              </a:ext>
            </a:extLst>
          </p:cNvPr>
          <p:cNvSpPr txBox="1"/>
          <p:nvPr/>
        </p:nvSpPr>
        <p:spPr>
          <a:xfrm>
            <a:off x="9411249" y="1866907"/>
            <a:ext cx="1927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Toxicity</a:t>
            </a:r>
          </a:p>
          <a:p>
            <a:pPr algn="ctr"/>
            <a:r>
              <a:rPr lang="en-US" sz="2400" b="1" dirty="0"/>
              <a:t>And</a:t>
            </a:r>
          </a:p>
          <a:p>
            <a:pPr algn="ctr"/>
            <a:r>
              <a:rPr lang="en-US" sz="2400" b="1" dirty="0"/>
              <a:t>Side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61970-574D-064F-956A-3D6606463B1D}"/>
              </a:ext>
            </a:extLst>
          </p:cNvPr>
          <p:cNvSpPr txBox="1"/>
          <p:nvPr/>
        </p:nvSpPr>
        <p:spPr>
          <a:xfrm>
            <a:off x="423404" y="1506402"/>
            <a:ext cx="192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Hello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A9DE8-54DC-234A-86EE-BC234501BB56}"/>
              </a:ext>
            </a:extLst>
          </p:cNvPr>
          <p:cNvSpPr txBox="1"/>
          <p:nvPr/>
        </p:nvSpPr>
        <p:spPr>
          <a:xfrm>
            <a:off x="9382663" y="5178810"/>
            <a:ext cx="1927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Talk to your doctor</a:t>
            </a:r>
          </a:p>
        </p:txBody>
      </p:sp>
    </p:spTree>
    <p:extLst>
      <p:ext uri="{BB962C8B-B14F-4D97-AF65-F5344CB8AC3E}">
        <p14:creationId xmlns:p14="http://schemas.microsoft.com/office/powerpoint/2010/main" val="256776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1F329B-FE4F-4D4E-9F3B-3F7CA229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89" t="77219" r="2789" b="-120"/>
          <a:stretch/>
        </p:blipFill>
        <p:spPr>
          <a:xfrm>
            <a:off x="2015658" y="1532965"/>
            <a:ext cx="8984036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8B73C-05FC-C14A-8F9A-E0347174EFF9}"/>
              </a:ext>
            </a:extLst>
          </p:cNvPr>
          <p:cNvSpPr txBox="1"/>
          <p:nvPr/>
        </p:nvSpPr>
        <p:spPr>
          <a:xfrm>
            <a:off x="326782" y="281516"/>
            <a:ext cx="5867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Following messages</a:t>
            </a:r>
          </a:p>
        </p:txBody>
      </p:sp>
    </p:spTree>
    <p:extLst>
      <p:ext uri="{BB962C8B-B14F-4D97-AF65-F5344CB8AC3E}">
        <p14:creationId xmlns:p14="http://schemas.microsoft.com/office/powerpoint/2010/main" val="411107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9D2-5716-1E49-9C80-EE4B1B5A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E60E-AF1E-094C-A8E7-64C35E8F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Takes in prescription information automatically rather than manual input</a:t>
            </a:r>
          </a:p>
          <a:p>
            <a:r>
              <a:rPr lang="en-US" sz="3600" b="1" dirty="0"/>
              <a:t>Wider database of drug information (manufacturer specific)</a:t>
            </a:r>
          </a:p>
          <a:p>
            <a:r>
              <a:rPr lang="en-US" sz="3600" b="1" dirty="0"/>
              <a:t>Send follow up reminders if user did not confirm</a:t>
            </a:r>
          </a:p>
          <a:p>
            <a:r>
              <a:rPr lang="en-US" sz="3600" b="1" dirty="0"/>
              <a:t>Further personalized messages</a:t>
            </a:r>
          </a:p>
        </p:txBody>
      </p:sp>
    </p:spTree>
    <p:extLst>
      <p:ext uri="{BB962C8B-B14F-4D97-AF65-F5344CB8AC3E}">
        <p14:creationId xmlns:p14="http://schemas.microsoft.com/office/powerpoint/2010/main" val="357293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126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Drug Reminder Service</vt:lpstr>
      <vt:lpstr>Medicated society</vt:lpstr>
      <vt:lpstr>Why is forgetting bad?</vt:lpstr>
      <vt:lpstr>Drug Reminder Service </vt:lpstr>
      <vt:lpstr>DSR</vt:lpstr>
      <vt:lpstr>PowerPoint Presentation</vt:lpstr>
      <vt:lpstr>PowerPoint Presentation</vt:lpstr>
      <vt:lpstr>PowerPoint Presentation</vt:lpstr>
      <vt:lpstr>Future development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Reminder Service</dc:title>
  <dc:creator>Katjusa Koler</dc:creator>
  <cp:lastModifiedBy>Katjusa Koler</cp:lastModifiedBy>
  <cp:revision>8</cp:revision>
  <dcterms:created xsi:type="dcterms:W3CDTF">2018-03-11T13:01:13Z</dcterms:created>
  <dcterms:modified xsi:type="dcterms:W3CDTF">2018-03-12T09:08:07Z</dcterms:modified>
</cp:coreProperties>
</file>