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/>
    <p:restoredTop sz="94631"/>
  </p:normalViewPr>
  <p:slideViewPr>
    <p:cSldViewPr snapToGrid="0" snapToObjects="1">
      <p:cViewPr varScale="1">
        <p:scale>
          <a:sx n="48" d="100"/>
          <a:sy n="48" d="100"/>
        </p:scale>
        <p:origin x="208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8FD97-C3BE-8C41-85A8-97C6ED233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230D4-9B3F-2442-A361-FD4037D65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10FE9-27A0-B94C-9DF8-2ED554A2A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4D67-D0DA-A441-A13F-D2B4F3B62FCB}" type="datetimeFigureOut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36D28-250E-FA4C-AE60-EE4C59B52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E17D2-F55E-F84F-BA44-4DEF857C2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F3B2-5DE5-B44C-AA1F-7CE3C0DA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23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0CCE3-F683-D24A-8DFC-2A143F0DA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A5A54-993D-2B45-BE6F-1E8375284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38728-DB74-E149-AEAC-D0F9E1EA4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4D67-D0DA-A441-A13F-D2B4F3B62FCB}" type="datetimeFigureOut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AFCE1-B5B9-C542-AED4-3560D9780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5D9AC-A48B-224A-A477-0049AA8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F3B2-5DE5-B44C-AA1F-7CE3C0DA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53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D2B4AB-A412-784B-9440-B97553AC8E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87EFFA-7AFB-1549-A15E-355FAFC2B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C3901-57F1-8B4A-8A5C-7E7879902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4D67-D0DA-A441-A13F-D2B4F3B62FCB}" type="datetimeFigureOut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758A5-8674-8543-AB61-8EF7C0613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529DF-7FE7-6041-A059-AC05A26CE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F3B2-5DE5-B44C-AA1F-7CE3C0DA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4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6230A-2F19-5747-85AB-BF8753DDA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87DDE-AAA1-1A49-9E7A-A89B1C20B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EFD50-CF8B-DE44-9D70-78E7E632D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4D67-D0DA-A441-A13F-D2B4F3B62FCB}" type="datetimeFigureOut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E3C05-559B-9041-82AE-F2AE180A5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F4A37-BD0F-BB42-8971-0029B6B57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F3B2-5DE5-B44C-AA1F-7CE3C0DA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08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F321C-F251-3D4B-9A22-6D8A6D258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38D10-946C-9847-BDD3-59A5F5010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B3CAF-BFD6-C549-948A-5A4A44F89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4D67-D0DA-A441-A13F-D2B4F3B62FCB}" type="datetimeFigureOut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DD87B-AF81-2B47-8C5B-A1402283E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6C401-EF87-C14E-8390-15DBAC652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F3B2-5DE5-B44C-AA1F-7CE3C0DA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9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25B7C-F7AC-AF4D-A87B-1E7362D24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752B9-067B-8B4D-8DD2-2EE3B03C5A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B632DC-4ACE-754F-8B01-413E6DE82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3CE58-2DFF-F84D-9D96-827452648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4D67-D0DA-A441-A13F-D2B4F3B62FCB}" type="datetimeFigureOut">
              <a:rPr lang="en-US" smtClean="0"/>
              <a:t>3/11/18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91520-BE86-6742-B583-BF5C71121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60928-2B66-6B42-AB9A-9EA5305A8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F3B2-5DE5-B44C-AA1F-7CE3C0DA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5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10B43-FF98-9C4C-AD49-FA653B584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9FEF5-D253-8E44-8188-7DA0420D2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DC0A91-EC50-C24C-9E5F-A030205F4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9394CC-8EC9-0F4D-9340-37F1A98FF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CB7924-0DAB-D841-8AA5-66931DFD48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E8547B-019F-5C4C-88A3-D08BC3523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4D67-D0DA-A441-A13F-D2B4F3B62FCB}" type="datetimeFigureOut">
              <a:rPr lang="en-US" smtClean="0"/>
              <a:t>3/11/18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588BFF-F64D-7741-8BE0-972D2AF81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814746-7451-3047-871C-7694349DB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F3B2-5DE5-B44C-AA1F-7CE3C0DA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20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5677C-19DD-F849-AD87-394D70052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54E665-3618-C946-BAD2-BAD7612B6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4D67-D0DA-A441-A13F-D2B4F3B62FCB}" type="datetimeFigureOut">
              <a:rPr lang="en-US" smtClean="0"/>
              <a:t>3/11/18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6BA7C0-996D-9A40-8ED8-D8868B046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A9A419-C071-5A48-8F60-EA5889806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F3B2-5DE5-B44C-AA1F-7CE3C0DA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07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C24DB2-720E-614F-99A8-1BAC7493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4D67-D0DA-A441-A13F-D2B4F3B62FCB}" type="datetimeFigureOut">
              <a:rPr lang="en-US" smtClean="0"/>
              <a:t>3/11/18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625319-E91D-1C47-87A9-5BD4D9465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AF16A-B195-E44E-9F56-6CD2A9F35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F3B2-5DE5-B44C-AA1F-7CE3C0DA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89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C2842-58A3-E44F-84F3-2F84B8080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99258-A958-FE42-97DC-C816A7249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DDD21-D6E8-534D-A22D-49C8F3B22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DE43D-0858-1043-A238-60D3D2D08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4D67-D0DA-A441-A13F-D2B4F3B62FCB}" type="datetimeFigureOut">
              <a:rPr lang="en-US" smtClean="0"/>
              <a:t>3/11/18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92B7A-8B7E-9448-87B2-B2CC4051F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9D775-DFCE-0B45-994D-3E8602C86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F3B2-5DE5-B44C-AA1F-7CE3C0DA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1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ED143-B570-5C4A-AA6F-47CAC99F2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BFA9F-F6DE-F147-9D89-614601768B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9EE7B6-90C2-3C44-8AC4-2D6CFF142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7B7B1-4571-6040-9B19-4256B7CD0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4D67-D0DA-A441-A13F-D2B4F3B62FCB}" type="datetimeFigureOut">
              <a:rPr lang="en-US" smtClean="0"/>
              <a:t>3/11/18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7BEB2-1B86-4F41-BEE2-95DC62B61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1440C-59C1-2C42-B8AB-598709FA8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F3B2-5DE5-B44C-AA1F-7CE3C0DA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11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7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56E0FD-5ECE-994A-B549-8EF74692A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6416F-E9D5-974E-9204-4D66FF5CD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0E84D-E2CA-1845-B2FE-CADD78B55B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B4D67-D0DA-A441-A13F-D2B4F3B62FCB}" type="datetimeFigureOut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00EF4-9BC2-5B4D-B67F-A4470E3037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F1078-EFA3-E243-8116-329E56BBC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CF3B2-5DE5-B44C-AA1F-7CE3C0DA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8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28FE1-47D2-C54C-8CE2-FB2A21A5CA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Drug Reminder 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72191-F939-004C-A078-164E364EBA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Darren, Kat, </a:t>
            </a:r>
            <a:r>
              <a:rPr lang="en-US" b="1" dirty="0" err="1"/>
              <a:t>Jie</a:t>
            </a:r>
            <a:r>
              <a:rPr lang="en-US" b="1" dirty="0"/>
              <a:t> Xin</a:t>
            </a:r>
          </a:p>
          <a:p>
            <a:r>
              <a:rPr lang="en-US" b="1" dirty="0" err="1"/>
              <a:t>HackMed</a:t>
            </a:r>
            <a:r>
              <a:rPr lang="en-US" b="1" dirty="0"/>
              <a:t> 2018 project </a:t>
            </a:r>
          </a:p>
        </p:txBody>
      </p:sp>
    </p:spTree>
    <p:extLst>
      <p:ext uri="{BB962C8B-B14F-4D97-AF65-F5344CB8AC3E}">
        <p14:creationId xmlns:p14="http://schemas.microsoft.com/office/powerpoint/2010/main" val="1546115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14221-625F-3049-9777-0DFB16C32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Medicated society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2B3D6-4D49-C14E-AAC5-FBB6DB020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Do you ever forget to take your antibiotics?</a:t>
            </a:r>
          </a:p>
          <a:p>
            <a:r>
              <a:rPr lang="en-US" sz="3600" b="1" dirty="0"/>
              <a:t>Or contraception?</a:t>
            </a:r>
          </a:p>
          <a:p>
            <a:r>
              <a:rPr lang="en-US" sz="3600" b="1" dirty="0"/>
              <a:t>Heart medication?</a:t>
            </a:r>
          </a:p>
          <a:p>
            <a:endParaRPr lang="en-US" sz="3600" b="1" dirty="0"/>
          </a:p>
          <a:p>
            <a:pPr marL="0" indent="0" algn="ctr">
              <a:buNone/>
            </a:pPr>
            <a:r>
              <a:rPr lang="en-US" sz="4800" b="1" dirty="0"/>
              <a:t>MOST PEOPLE DO!</a:t>
            </a:r>
          </a:p>
        </p:txBody>
      </p:sp>
    </p:spTree>
    <p:extLst>
      <p:ext uri="{BB962C8B-B14F-4D97-AF65-F5344CB8AC3E}">
        <p14:creationId xmlns:p14="http://schemas.microsoft.com/office/powerpoint/2010/main" val="3463521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E7AF3-A995-A747-9CE3-2CD4AD2F8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Why is forgetting bad?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07254-7178-8B4D-867A-C4F519F7A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ANTIBIOTIC RESISTANCE!</a:t>
            </a:r>
          </a:p>
          <a:p>
            <a:r>
              <a:rPr lang="en-US" sz="3600" b="1" dirty="0"/>
              <a:t>Unwanted pregnancy</a:t>
            </a:r>
          </a:p>
          <a:p>
            <a:r>
              <a:rPr lang="en-US" sz="3600" b="1" dirty="0"/>
              <a:t>Increased risk of severe complications</a:t>
            </a:r>
          </a:p>
          <a:p>
            <a:r>
              <a:rPr lang="en-US" sz="3600" b="1" dirty="0"/>
              <a:t>DEATH!</a:t>
            </a:r>
          </a:p>
        </p:txBody>
      </p:sp>
    </p:spTree>
    <p:extLst>
      <p:ext uri="{BB962C8B-B14F-4D97-AF65-F5344CB8AC3E}">
        <p14:creationId xmlns:p14="http://schemas.microsoft.com/office/powerpoint/2010/main" val="2896962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3C84D-0CAA-4440-BDE6-5B67FF663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Drug Reminder Service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10469-0B54-4848-AC68-74D12148C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/>
              <a:t>Remembers for you! </a:t>
            </a:r>
          </a:p>
          <a:p>
            <a:r>
              <a:rPr lang="en-US" sz="3600" b="1" dirty="0"/>
              <a:t>Sends you a text to remind you</a:t>
            </a:r>
          </a:p>
          <a:p>
            <a:endParaRPr lang="en-US" sz="3600" b="1" dirty="0"/>
          </a:p>
          <a:p>
            <a:r>
              <a:rPr lang="en-US" sz="3600" b="1" dirty="0"/>
              <a:t>BONUS:</a:t>
            </a:r>
          </a:p>
          <a:p>
            <a:pPr lvl="1"/>
            <a:r>
              <a:rPr lang="en-US" sz="3200" b="1" dirty="0"/>
              <a:t>Gives you relevant food and drug interaction info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3055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53C199-5234-8543-B9C3-F3B1B4D8B1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13" b="22353"/>
          <a:stretch/>
        </p:blipFill>
        <p:spPr>
          <a:xfrm>
            <a:off x="6641447" y="927847"/>
            <a:ext cx="3857625" cy="5029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07D086-9193-6344-BC29-6A3A389FD0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255" b="8235"/>
          <a:stretch/>
        </p:blipFill>
        <p:spPr>
          <a:xfrm>
            <a:off x="1923211" y="1204846"/>
            <a:ext cx="3857625" cy="53842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DE5562-25D7-4A40-B072-83A25B60BE66}"/>
              </a:ext>
            </a:extLst>
          </p:cNvPr>
          <p:cNvSpPr txBox="1"/>
          <p:nvPr/>
        </p:nvSpPr>
        <p:spPr>
          <a:xfrm>
            <a:off x="326782" y="281516"/>
            <a:ext cx="40482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First message</a:t>
            </a:r>
          </a:p>
        </p:txBody>
      </p:sp>
    </p:spTree>
    <p:extLst>
      <p:ext uri="{BB962C8B-B14F-4D97-AF65-F5344CB8AC3E}">
        <p14:creationId xmlns:p14="http://schemas.microsoft.com/office/powerpoint/2010/main" val="3382242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1F329B-FE4F-4D4E-9F3B-3F7CA2290F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789" t="77219" r="2789" b="-120"/>
          <a:stretch/>
        </p:blipFill>
        <p:spPr>
          <a:xfrm>
            <a:off x="2015658" y="1532965"/>
            <a:ext cx="8984036" cy="3657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98B73C-05FC-C14A-8F9A-E0347174EFF9}"/>
              </a:ext>
            </a:extLst>
          </p:cNvPr>
          <p:cNvSpPr txBox="1"/>
          <p:nvPr/>
        </p:nvSpPr>
        <p:spPr>
          <a:xfrm>
            <a:off x="326782" y="281516"/>
            <a:ext cx="58676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Following messages</a:t>
            </a:r>
          </a:p>
        </p:txBody>
      </p:sp>
    </p:spTree>
    <p:extLst>
      <p:ext uri="{BB962C8B-B14F-4D97-AF65-F5344CB8AC3E}">
        <p14:creationId xmlns:p14="http://schemas.microsoft.com/office/powerpoint/2010/main" val="4111071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8F9D2-5716-1E49-9C80-EE4B1B5A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Future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4E60E-AF1E-094C-A8E7-64C35E8F7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Takes in prescription information rather than manual input</a:t>
            </a:r>
          </a:p>
          <a:p>
            <a:r>
              <a:rPr lang="en-US" sz="3600" b="1" dirty="0"/>
              <a:t>Send follow up reminders if user did not confirm</a:t>
            </a:r>
          </a:p>
          <a:p>
            <a:r>
              <a:rPr lang="en-US" sz="3600" b="1" dirty="0" err="1"/>
              <a:t>Personalise</a:t>
            </a:r>
            <a:r>
              <a:rPr lang="en-US" sz="3600" b="1" dirty="0"/>
              <a:t> further </a:t>
            </a:r>
          </a:p>
        </p:txBody>
      </p:sp>
    </p:spTree>
    <p:extLst>
      <p:ext uri="{BB962C8B-B14F-4D97-AF65-F5344CB8AC3E}">
        <p14:creationId xmlns:p14="http://schemas.microsoft.com/office/powerpoint/2010/main" val="3572938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99</Words>
  <Application>Microsoft Macintosh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Drug Reminder Service</vt:lpstr>
      <vt:lpstr>Medicated society</vt:lpstr>
      <vt:lpstr>Why is forgetting bad?</vt:lpstr>
      <vt:lpstr>Drug Reminder Service </vt:lpstr>
      <vt:lpstr>PowerPoint Presentation</vt:lpstr>
      <vt:lpstr>PowerPoint Presentation</vt:lpstr>
      <vt:lpstr>Future development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 Reminder Service</dc:title>
  <dc:creator>Katjusa Koler</dc:creator>
  <cp:lastModifiedBy>Katjusa Koler</cp:lastModifiedBy>
  <cp:revision>4</cp:revision>
  <dcterms:created xsi:type="dcterms:W3CDTF">2018-03-11T13:01:13Z</dcterms:created>
  <dcterms:modified xsi:type="dcterms:W3CDTF">2018-03-11T14:17:46Z</dcterms:modified>
</cp:coreProperties>
</file>