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301" r:id="rId5"/>
    <p:sldId id="259" r:id="rId6"/>
    <p:sldId id="280" r:id="rId7"/>
    <p:sldId id="299" r:id="rId8"/>
    <p:sldId id="286" r:id="rId9"/>
    <p:sldId id="288" r:id="rId10"/>
    <p:sldId id="300" r:id="rId11"/>
    <p:sldId id="303" r:id="rId12"/>
    <p:sldId id="284" r:id="rId13"/>
    <p:sldId id="285" r:id="rId14"/>
    <p:sldId id="289" r:id="rId15"/>
    <p:sldId id="290" r:id="rId16"/>
    <p:sldId id="291" r:id="rId17"/>
    <p:sldId id="292" r:id="rId18"/>
    <p:sldId id="293" r:id="rId19"/>
    <p:sldId id="294" r:id="rId20"/>
    <p:sldId id="302" r:id="rId21"/>
    <p:sldId id="298" r:id="rId22"/>
    <p:sldId id="275" r:id="rId23"/>
    <p:sldId id="282" r:id="rId24"/>
    <p:sldId id="296" r:id="rId25"/>
    <p:sldId id="304" r:id="rId26"/>
    <p:sldId id="297" r:id="rId27"/>
  </p:sldIdLst>
  <p:sldSz cx="9144000" cy="6858000" type="screen4x3"/>
  <p:notesSz cx="7099300" cy="10234613"/>
  <p:embeddedFontLst>
    <p:embeddedFont>
      <p:font typeface="Quattrocento Sans" charset="0"/>
      <p:regular r:id="rId29"/>
      <p:bold r:id="rId30"/>
      <p:italic r:id="rId31"/>
      <p:boldItalic r:id="rId32"/>
    </p:embeddedFont>
    <p:embeddedFont>
      <p:font typeface="Verdana" pitchFamily="34" charset="0"/>
      <p:regular r:id="rId33"/>
      <p:bold r:id="rId34"/>
      <p:italic r:id="rId35"/>
      <p:boldItalic r:id="rId36"/>
    </p:embeddedFont>
    <p:embeddedFont>
      <p:font typeface="Calibri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DBg5sKXskiNdxxColPvt/eH6f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109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75" tIns="47425" rIns="94875" bIns="47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75" tIns="47425" rIns="94875" bIns="47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75" tIns="47425" rIns="94875" bIns="47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75" tIns="47425" rIns="94875" bIns="47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75" tIns="47425" rIns="94875" bIns="47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8546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75" tIns="47425" rIns="94875" bIns="47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363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5462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8642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167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412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6279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174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7684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7684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768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2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2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177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2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17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831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31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014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875" tIns="47425" rIns="94875" bIns="4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46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1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1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1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r" rtl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r" rtl="1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Tex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01595" y="1187659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381000" y="2080056"/>
            <a:ext cx="8380412" cy="436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r" rtl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marL="914400" lvl="1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marL="1371600" lvl="2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marL="1828800" lvl="3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/>
            </a:lvl4pPr>
            <a:lvl5pPr marL="2286000" lvl="4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7070725" y="622141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r" rtl="1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r" rtl="1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r" rtl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r" rtl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r" rtl="1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r" rtl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1.xml"/><Relationship Id="rId3" Type="http://schemas.openxmlformats.org/officeDocument/2006/relationships/slide" Target="slide23.xml"/><Relationship Id="rId7" Type="http://schemas.openxmlformats.org/officeDocument/2006/relationships/slide" Target="slide5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6.png"/><Relationship Id="rId5" Type="http://schemas.openxmlformats.org/officeDocument/2006/relationships/slide" Target="slide2.xml"/><Relationship Id="rId10" Type="http://schemas.openxmlformats.org/officeDocument/2006/relationships/slide" Target="slide19.xml"/><Relationship Id="rId4" Type="http://schemas.openxmlformats.org/officeDocument/2006/relationships/slide" Target="slide22.xml"/><Relationship Id="rId9" Type="http://schemas.openxmlformats.org/officeDocument/2006/relationships/slide" Target="slide15.xml"/><Relationship Id="rId14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3.xml"/><Relationship Id="rId3" Type="http://schemas.openxmlformats.org/officeDocument/2006/relationships/slide" Target="slide22.xml"/><Relationship Id="rId7" Type="http://schemas.openxmlformats.org/officeDocument/2006/relationships/slide" Target="slide9.xml"/><Relationship Id="rId12" Type="http://schemas.openxmlformats.org/officeDocument/2006/relationships/slide" Target="slide19.xml"/><Relationship Id="rId2" Type="http://schemas.openxmlformats.org/officeDocument/2006/relationships/notesSlide" Target="../notesSlides/notesSlide10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5.png"/><Relationship Id="rId5" Type="http://schemas.openxmlformats.org/officeDocument/2006/relationships/slide" Target="slide3.xml"/><Relationship Id="rId15" Type="http://schemas.openxmlformats.org/officeDocument/2006/relationships/slide" Target="slide8.xml"/><Relationship Id="rId10" Type="http://schemas.openxmlformats.org/officeDocument/2006/relationships/image" Target="../media/image14.PNG"/><Relationship Id="rId4" Type="http://schemas.openxmlformats.org/officeDocument/2006/relationships/slide" Target="slide2.xml"/><Relationship Id="rId9" Type="http://schemas.openxmlformats.org/officeDocument/2006/relationships/image" Target="../media/image6.png"/><Relationship Id="rId1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19.xml"/><Relationship Id="rId3" Type="http://schemas.openxmlformats.org/officeDocument/2006/relationships/slide" Target="slide22.xml"/><Relationship Id="rId7" Type="http://schemas.openxmlformats.org/officeDocument/2006/relationships/slide" Target="slide14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7.png"/><Relationship Id="rId5" Type="http://schemas.openxmlformats.org/officeDocument/2006/relationships/slide" Target="slide3.xml"/><Relationship Id="rId15" Type="http://schemas.openxmlformats.org/officeDocument/2006/relationships/slide" Target="slide8.xml"/><Relationship Id="rId10" Type="http://schemas.openxmlformats.org/officeDocument/2006/relationships/image" Target="../media/image16.png"/><Relationship Id="rId4" Type="http://schemas.openxmlformats.org/officeDocument/2006/relationships/slide" Target="slide2.xml"/><Relationship Id="rId9" Type="http://schemas.openxmlformats.org/officeDocument/2006/relationships/slide" Target="slide23.xml"/><Relationship Id="rId1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8.xml"/><Relationship Id="rId3" Type="http://schemas.openxmlformats.org/officeDocument/2006/relationships/slide" Target="slide22.xml"/><Relationship Id="rId7" Type="http://schemas.openxmlformats.org/officeDocument/2006/relationships/slide" Target="slide23.xml"/><Relationship Id="rId12" Type="http://schemas.openxmlformats.org/officeDocument/2006/relationships/slide" Target="slide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9.xml"/><Relationship Id="rId5" Type="http://schemas.openxmlformats.org/officeDocument/2006/relationships/slide" Target="slide3.xml"/><Relationship Id="rId10" Type="http://schemas.openxmlformats.org/officeDocument/2006/relationships/image" Target="../media/image19.png"/><Relationship Id="rId4" Type="http://schemas.openxmlformats.org/officeDocument/2006/relationships/slide" Target="slide2.xml"/><Relationship Id="rId9" Type="http://schemas.openxmlformats.org/officeDocument/2006/relationships/image" Target="../media/image10.png"/><Relationship Id="rId1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16.xml"/><Relationship Id="rId3" Type="http://schemas.openxmlformats.org/officeDocument/2006/relationships/slide" Target="slide22.xml"/><Relationship Id="rId7" Type="http://schemas.openxmlformats.org/officeDocument/2006/relationships/slide" Target="slide23.xml"/><Relationship Id="rId12" Type="http://schemas.openxmlformats.org/officeDocument/2006/relationships/slide" Target="slid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3.xml"/><Relationship Id="rId10" Type="http://schemas.openxmlformats.org/officeDocument/2006/relationships/slide" Target="slide19.xml"/><Relationship Id="rId4" Type="http://schemas.openxmlformats.org/officeDocument/2006/relationships/slide" Target="slide2.xml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slide" Target="slide14.xml"/><Relationship Id="rId3" Type="http://schemas.openxmlformats.org/officeDocument/2006/relationships/slide" Target="slide22.xml"/><Relationship Id="rId7" Type="http://schemas.openxmlformats.org/officeDocument/2006/relationships/slide" Target="slide23.xml"/><Relationship Id="rId12" Type="http://schemas.openxmlformats.org/officeDocument/2006/relationships/slide" Target="slide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8.xml"/><Relationship Id="rId5" Type="http://schemas.openxmlformats.org/officeDocument/2006/relationships/slide" Target="slide3.xml"/><Relationship Id="rId10" Type="http://schemas.openxmlformats.org/officeDocument/2006/relationships/slide" Target="slide11.xml"/><Relationship Id="rId4" Type="http://schemas.openxmlformats.org/officeDocument/2006/relationships/slide" Target="slide2.xml"/><Relationship Id="rId9" Type="http://schemas.openxmlformats.org/officeDocument/2006/relationships/slide" Target="slide19.xml"/><Relationship Id="rId1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slide" Target="slide14.xml"/><Relationship Id="rId3" Type="http://schemas.openxmlformats.org/officeDocument/2006/relationships/slide" Target="slide22.xml"/><Relationship Id="rId7" Type="http://schemas.openxmlformats.org/officeDocument/2006/relationships/slide" Target="slide23.xml"/><Relationship Id="rId12" Type="http://schemas.openxmlformats.org/officeDocument/2006/relationships/slide" Target="slide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8.xml"/><Relationship Id="rId5" Type="http://schemas.openxmlformats.org/officeDocument/2006/relationships/slide" Target="slide3.xml"/><Relationship Id="rId10" Type="http://schemas.openxmlformats.org/officeDocument/2006/relationships/slide" Target="slide11.xml"/><Relationship Id="rId4" Type="http://schemas.openxmlformats.org/officeDocument/2006/relationships/slide" Target="slide2.xml"/><Relationship Id="rId9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8.xml"/><Relationship Id="rId3" Type="http://schemas.openxmlformats.org/officeDocument/2006/relationships/slide" Target="slide6.xml"/><Relationship Id="rId7" Type="http://schemas.openxmlformats.org/officeDocument/2006/relationships/slide" Target="slide3.xml"/><Relationship Id="rId12" Type="http://schemas.openxmlformats.org/officeDocument/2006/relationships/slide" Target="slide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19.xml"/><Relationship Id="rId5" Type="http://schemas.openxmlformats.org/officeDocument/2006/relationships/slide" Target="slide22.xml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slide" Target="slide23.xml"/><Relationship Id="rId1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3.xml"/><Relationship Id="rId12" Type="http://schemas.openxmlformats.org/officeDocument/2006/relationships/slide" Target="slide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11.xml"/><Relationship Id="rId5" Type="http://schemas.openxmlformats.org/officeDocument/2006/relationships/slide" Target="slide22.xml"/><Relationship Id="rId15" Type="http://schemas.openxmlformats.org/officeDocument/2006/relationships/image" Target="../media/image25.png"/><Relationship Id="rId10" Type="http://schemas.openxmlformats.org/officeDocument/2006/relationships/slide" Target="slide19.xml"/><Relationship Id="rId4" Type="http://schemas.openxmlformats.org/officeDocument/2006/relationships/image" Target="../media/image6.png"/><Relationship Id="rId9" Type="http://schemas.openxmlformats.org/officeDocument/2006/relationships/slide" Target="slide23.xml"/><Relationship Id="rId1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3.png"/><Relationship Id="rId3" Type="http://schemas.openxmlformats.org/officeDocument/2006/relationships/slide" Target="slide19.xml"/><Relationship Id="rId7" Type="http://schemas.openxmlformats.org/officeDocument/2006/relationships/slide" Target="slide3.xml"/><Relationship Id="rId12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16.xml"/><Relationship Id="rId5" Type="http://schemas.openxmlformats.org/officeDocument/2006/relationships/slide" Target="slide22.xml"/><Relationship Id="rId10" Type="http://schemas.openxmlformats.org/officeDocument/2006/relationships/slide" Target="slide8.xml"/><Relationship Id="rId4" Type="http://schemas.openxmlformats.org/officeDocument/2006/relationships/slide" Target="slide23.xml"/><Relationship Id="rId9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3.xml"/><Relationship Id="rId12" Type="http://schemas.openxmlformats.org/officeDocument/2006/relationships/slide" Target="slide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11.xml"/><Relationship Id="rId5" Type="http://schemas.openxmlformats.org/officeDocument/2006/relationships/slide" Target="slide22.xml"/><Relationship Id="rId15" Type="http://schemas.openxmlformats.org/officeDocument/2006/relationships/image" Target="../media/image26.png"/><Relationship Id="rId10" Type="http://schemas.openxmlformats.org/officeDocument/2006/relationships/slide" Target="slide19.xml"/><Relationship Id="rId4" Type="http://schemas.openxmlformats.org/officeDocument/2006/relationships/image" Target="../media/image6.png"/><Relationship Id="rId9" Type="http://schemas.openxmlformats.org/officeDocument/2006/relationships/slide" Target="slide23.xml"/><Relationship Id="rId14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3.xml"/><Relationship Id="rId12" Type="http://schemas.openxmlformats.org/officeDocument/2006/relationships/slide" Target="slide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11.xml"/><Relationship Id="rId5" Type="http://schemas.openxmlformats.org/officeDocument/2006/relationships/slide" Target="slide22.xml"/><Relationship Id="rId10" Type="http://schemas.openxmlformats.org/officeDocument/2006/relationships/slide" Target="slide19.xml"/><Relationship Id="rId4" Type="http://schemas.openxmlformats.org/officeDocument/2006/relationships/image" Target="../media/image6.png"/><Relationship Id="rId9" Type="http://schemas.openxmlformats.org/officeDocument/2006/relationships/slide" Target="slide23.xml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1.xml"/><Relationship Id="rId3" Type="http://schemas.openxmlformats.org/officeDocument/2006/relationships/slide" Target="slide22.xml"/><Relationship Id="rId7" Type="http://schemas.openxmlformats.org/officeDocument/2006/relationships/slide" Target="slide13.xml"/><Relationship Id="rId12" Type="http://schemas.openxmlformats.org/officeDocument/2006/relationships/slide" Target="slide2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9.xml"/><Relationship Id="rId5" Type="http://schemas.openxmlformats.org/officeDocument/2006/relationships/slide" Target="slide3.xml"/><Relationship Id="rId15" Type="http://schemas.openxmlformats.org/officeDocument/2006/relationships/slide" Target="slide16.xml"/><Relationship Id="rId10" Type="http://schemas.openxmlformats.org/officeDocument/2006/relationships/image" Target="../media/image28.png"/><Relationship Id="rId4" Type="http://schemas.openxmlformats.org/officeDocument/2006/relationships/slide" Target="slide2.xml"/><Relationship Id="rId9" Type="http://schemas.openxmlformats.org/officeDocument/2006/relationships/slide" Target="slide18.xml"/><Relationship Id="rId14" Type="http://schemas.openxmlformats.org/officeDocument/2006/relationships/slide" Target="slide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6.xml"/><Relationship Id="rId3" Type="http://schemas.openxmlformats.org/officeDocument/2006/relationships/slide" Target="slide23.xml"/><Relationship Id="rId7" Type="http://schemas.openxmlformats.org/officeDocument/2006/relationships/slide" Target="slide5.xml"/><Relationship Id="rId12" Type="http://schemas.openxmlformats.org/officeDocument/2006/relationships/slide" Target="slide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29.png"/><Relationship Id="rId5" Type="http://schemas.openxmlformats.org/officeDocument/2006/relationships/slide" Target="slide2.xml"/><Relationship Id="rId10" Type="http://schemas.openxmlformats.org/officeDocument/2006/relationships/slide" Target="slide19.xml"/><Relationship Id="rId4" Type="http://schemas.openxmlformats.org/officeDocument/2006/relationships/slide" Target="slide22.xml"/><Relationship Id="rId9" Type="http://schemas.openxmlformats.org/officeDocument/2006/relationships/slide" Target="slide15.xml"/><Relationship Id="rId14" Type="http://schemas.openxmlformats.org/officeDocument/2006/relationships/slide" Target="slide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4.xml"/><Relationship Id="rId3" Type="http://schemas.openxmlformats.org/officeDocument/2006/relationships/slide" Target="slide23.xml"/><Relationship Id="rId7" Type="http://schemas.openxmlformats.org/officeDocument/2006/relationships/slide" Target="slide5.xml"/><Relationship Id="rId12" Type="http://schemas.openxmlformats.org/officeDocument/2006/relationships/slide" Target="slide1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11.xml"/><Relationship Id="rId5" Type="http://schemas.openxmlformats.org/officeDocument/2006/relationships/slide" Target="slide2.xml"/><Relationship Id="rId10" Type="http://schemas.openxmlformats.org/officeDocument/2006/relationships/slide" Target="slide19.xml"/><Relationship Id="rId4" Type="http://schemas.openxmlformats.org/officeDocument/2006/relationships/slide" Target="slide22.xml"/><Relationship Id="rId9" Type="http://schemas.openxmlformats.org/officeDocument/2006/relationships/slide" Target="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8.xml"/><Relationship Id="rId3" Type="http://schemas.openxmlformats.org/officeDocument/2006/relationships/slide" Target="slide22.xml"/><Relationship Id="rId7" Type="http://schemas.openxmlformats.org/officeDocument/2006/relationships/slide" Target="slide13.xml"/><Relationship Id="rId12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23.xml"/><Relationship Id="rId5" Type="http://schemas.openxmlformats.org/officeDocument/2006/relationships/slide" Target="slide3.xml"/><Relationship Id="rId10" Type="http://schemas.openxmlformats.org/officeDocument/2006/relationships/slide" Target="slide19.xml"/><Relationship Id="rId4" Type="http://schemas.openxmlformats.org/officeDocument/2006/relationships/slide" Target="slide2.xml"/><Relationship Id="rId9" Type="http://schemas.openxmlformats.org/officeDocument/2006/relationships/slide" Target="slide18.xml"/><Relationship Id="rId1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1.xml"/><Relationship Id="rId3" Type="http://schemas.openxmlformats.org/officeDocument/2006/relationships/slide" Target="slide22.xml"/><Relationship Id="rId7" Type="http://schemas.openxmlformats.org/officeDocument/2006/relationships/slide" Target="slide13.xml"/><Relationship Id="rId12" Type="http://schemas.openxmlformats.org/officeDocument/2006/relationships/slide" Target="slide2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9.xml"/><Relationship Id="rId5" Type="http://schemas.openxmlformats.org/officeDocument/2006/relationships/slide" Target="slide3.xml"/><Relationship Id="rId10" Type="http://schemas.openxmlformats.org/officeDocument/2006/relationships/image" Target="../media/image5.jpeg"/><Relationship Id="rId4" Type="http://schemas.openxmlformats.org/officeDocument/2006/relationships/slide" Target="slide2.xml"/><Relationship Id="rId9" Type="http://schemas.openxmlformats.org/officeDocument/2006/relationships/slide" Target="slide18.xml"/><Relationship Id="rId1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3.xml"/><Relationship Id="rId3" Type="http://schemas.openxmlformats.org/officeDocument/2006/relationships/slide" Target="slide22.xml"/><Relationship Id="rId7" Type="http://schemas.openxmlformats.org/officeDocument/2006/relationships/slide" Target="slide13.xml"/><Relationship Id="rId12" Type="http://schemas.openxmlformats.org/officeDocument/2006/relationships/slide" Target="slide19.xml"/><Relationship Id="rId2" Type="http://schemas.openxmlformats.org/officeDocument/2006/relationships/notesSlide" Target="../notesSlides/notesSlide5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6.png"/><Relationship Id="rId5" Type="http://schemas.openxmlformats.org/officeDocument/2006/relationships/slide" Target="slide3.xml"/><Relationship Id="rId15" Type="http://schemas.openxmlformats.org/officeDocument/2006/relationships/slide" Target="slide8.xml"/><Relationship Id="rId10" Type="http://schemas.openxmlformats.org/officeDocument/2006/relationships/slide" Target="slide6.xml"/><Relationship Id="rId4" Type="http://schemas.openxmlformats.org/officeDocument/2006/relationships/slide" Target="slide2.xml"/><Relationship Id="rId9" Type="http://schemas.openxmlformats.org/officeDocument/2006/relationships/slide" Target="slide18.xml"/><Relationship Id="rId1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1.xml"/><Relationship Id="rId3" Type="http://schemas.openxmlformats.org/officeDocument/2006/relationships/slide" Target="slide22.xml"/><Relationship Id="rId7" Type="http://schemas.openxmlformats.org/officeDocument/2006/relationships/slide" Target="slide9.xml"/><Relationship Id="rId12" Type="http://schemas.openxmlformats.org/officeDocument/2006/relationships/slide" Target="slide2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9.xml"/><Relationship Id="rId5" Type="http://schemas.openxmlformats.org/officeDocument/2006/relationships/slide" Target="slide3.xml"/><Relationship Id="rId15" Type="http://schemas.openxmlformats.org/officeDocument/2006/relationships/slide" Target="slide14.xml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6.png"/><Relationship Id="rId1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11.xml"/><Relationship Id="rId3" Type="http://schemas.openxmlformats.org/officeDocument/2006/relationships/slide" Target="slide22.xml"/><Relationship Id="rId7" Type="http://schemas.openxmlformats.org/officeDocument/2006/relationships/slide" Target="slide15.xml"/><Relationship Id="rId12" Type="http://schemas.openxmlformats.org/officeDocument/2006/relationships/slide" Target="slide23.xml"/><Relationship Id="rId2" Type="http://schemas.openxmlformats.org/officeDocument/2006/relationships/notesSlide" Target="../notesSlides/notesSlide7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9.xml"/><Relationship Id="rId5" Type="http://schemas.openxmlformats.org/officeDocument/2006/relationships/slide" Target="slide3.xml"/><Relationship Id="rId15" Type="http://schemas.openxmlformats.org/officeDocument/2006/relationships/slide" Target="slide16.xml"/><Relationship Id="rId10" Type="http://schemas.openxmlformats.org/officeDocument/2006/relationships/image" Target="../media/image10.png"/><Relationship Id="rId4" Type="http://schemas.openxmlformats.org/officeDocument/2006/relationships/slide" Target="slide2.xml"/><Relationship Id="rId9" Type="http://schemas.openxmlformats.org/officeDocument/2006/relationships/image" Target="../media/image9.png"/><Relationship Id="rId1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11.xml"/><Relationship Id="rId3" Type="http://schemas.openxmlformats.org/officeDocument/2006/relationships/slide" Target="slide22.xml"/><Relationship Id="rId7" Type="http://schemas.openxmlformats.org/officeDocument/2006/relationships/slide" Target="slide23.xml"/><Relationship Id="rId12" Type="http://schemas.openxmlformats.org/officeDocument/2006/relationships/slide" Target="slide1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11.png"/><Relationship Id="rId5" Type="http://schemas.openxmlformats.org/officeDocument/2006/relationships/slide" Target="slide3.xml"/><Relationship Id="rId15" Type="http://schemas.openxmlformats.org/officeDocument/2006/relationships/slide" Target="slide14.xml"/><Relationship Id="rId10" Type="http://schemas.openxmlformats.org/officeDocument/2006/relationships/image" Target="../media/image9.png"/><Relationship Id="rId4" Type="http://schemas.openxmlformats.org/officeDocument/2006/relationships/slide" Target="slide2.xml"/><Relationship Id="rId9" Type="http://schemas.openxmlformats.org/officeDocument/2006/relationships/image" Target="../media/image10.pn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AEDB895-7C4A-42B3-A7BA-2C2A8CD72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" b="45814"/>
          <a:stretch/>
        </p:blipFill>
        <p:spPr>
          <a:xfrm>
            <a:off x="-8807" y="3341914"/>
            <a:ext cx="9161613" cy="3516086"/>
          </a:xfrm>
          <a:prstGeom prst="rect">
            <a:avLst/>
          </a:prstGeom>
        </p:spPr>
      </p:pic>
      <p:pic>
        <p:nvPicPr>
          <p:cNvPr id="94" name="Google Shape;94;p1" descr="https://lh6.googleusercontent.com/ZOUcLfSdiMJpG0OxiaTeRc1HLOLQBwRvUTupkIEs1_ot7vBoGmf5nj83zL-JgmVJRsUTt5n5IUfNBF5BqJFt-OWoOrsdcXUelCm2IJETtgO9YhfG5-2VJFlzc6bsV4zWlG7ic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5675" y="24538"/>
            <a:ext cx="1838325" cy="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1187624" y="818698"/>
            <a:ext cx="7128792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chemeClr val="dk1"/>
                </a:solidFill>
                <a:latin typeface="Verdana"/>
                <a:ea typeface="Verdana"/>
              </a:rPr>
              <a:t>Prescribing APP</a:t>
            </a:r>
            <a:r>
              <a:rPr lang="en-US" sz="3600" b="1" u="sng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     </a:t>
            </a:r>
            <a:endParaRPr sz="3600" b="1" u="sng" dirty="0">
              <a:solidFill>
                <a:schemeClr val="dk1"/>
              </a:solidFill>
              <a:latin typeface="Verdana"/>
              <a:ea typeface="Verdana"/>
            </a:endParaRPr>
          </a:p>
          <a:p>
            <a:r>
              <a:rPr lang="en-US" sz="2000" b="1" dirty="0" smtClean="0">
                <a:solidFill>
                  <a:schemeClr val="accent4"/>
                </a:solidFill>
                <a:latin typeface="Verdana"/>
                <a:ea typeface="Verdana"/>
              </a:rPr>
              <a:t>Doctor – Patient Assistance to understand drug-drug interaction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C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-23316" y="3059668"/>
            <a:ext cx="57474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Engineering Course Project December 2021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D837C93-0907-46B8-979A-6799DF906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of the optimal drug for a patient with a complex set of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Nifi</a:t>
            </a:r>
            <a:r>
              <a:rPr lang="en-US" dirty="0" smtClean="0"/>
              <a:t> process steps and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3384" y="1129469"/>
            <a:ext cx="8264769" cy="59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52770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sz="2800" dirty="0"/>
              <a:t>Data streaming  With in </a:t>
            </a:r>
            <a:r>
              <a:rPr lang="en-US" sz="2800" dirty="0" err="1"/>
              <a:t>nifi</a:t>
            </a:r>
            <a:endParaRPr sz="2800" dirty="0"/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4" action="ppaction://hlinksldjump"/>
          </p:cNvPr>
          <p:cNvSpPr/>
          <p:nvPr/>
        </p:nvSpPr>
        <p:spPr>
          <a:xfrm>
            <a:off x="7556500" y="6448773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5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6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7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8" action="ppaction://hlinksldjump"/>
          </p:cNvPr>
          <p:cNvSpPr/>
          <p:nvPr/>
        </p:nvSpPr>
        <p:spPr>
          <a:xfrm>
            <a:off x="7304314" y="2743200"/>
            <a:ext cx="186551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9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10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1EE76373-7451-428F-9FCD-4BE006DCF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8" y="751115"/>
            <a:ext cx="6879432" cy="397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7E139EE-2E20-499B-A3E2-1B5207DEBD2A}"/>
              </a:ext>
            </a:extLst>
          </p:cNvPr>
          <p:cNvSpPr/>
          <p:nvPr/>
        </p:nvSpPr>
        <p:spPr>
          <a:xfrm>
            <a:off x="4746171" y="1053751"/>
            <a:ext cx="2745838" cy="1232249"/>
          </a:xfrm>
          <a:prstGeom prst="rect">
            <a:avLst/>
          </a:prstGeom>
          <a:solidFill>
            <a:srgbClr val="F2F2F2">
              <a:alpha val="81961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xmlns="" id="{5E40465E-63EE-4250-BFDB-F780891864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7" y="1785379"/>
            <a:ext cx="6400800" cy="324382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F28BE82-32AA-4FD9-9891-043ED7A90AE4}"/>
              </a:ext>
            </a:extLst>
          </p:cNvPr>
          <p:cNvSpPr txBox="1"/>
          <p:nvPr/>
        </p:nvSpPr>
        <p:spPr>
          <a:xfrm>
            <a:off x="261597" y="5111751"/>
            <a:ext cx="704271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ConsumeKafka_2_6 1.14.0</a:t>
            </a:r>
            <a:r>
              <a:rPr lang="en-US" b="1" dirty="0">
                <a:ea typeface="+mn-ea"/>
              </a:rPr>
              <a:t>:</a:t>
            </a:r>
          </a:p>
          <a:p>
            <a:r>
              <a:rPr lang="en-US" sz="1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receive </a:t>
            </a:r>
            <a:r>
              <a:rPr lang="en-US" sz="14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getDrug</a:t>
            </a:r>
            <a:r>
              <a:rPr lang="en-US" sz="1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requests from clients with specific drug name  as parameter</a:t>
            </a:r>
          </a:p>
          <a:p>
            <a:endParaRPr lang="en-US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b="1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ExtractText</a:t>
            </a:r>
            <a:r>
              <a:rPr lang="en-US" sz="14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extract the drug name and use it as a parameter on </a:t>
            </a:r>
            <a:r>
              <a:rPr lang="en-US" sz="14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sz="1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call, saved as </a:t>
            </a:r>
            <a:r>
              <a:rPr lang="en-US" sz="14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nifi</a:t>
            </a:r>
            <a:r>
              <a:rPr lang="en-US" sz="1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process attribute</a:t>
            </a:r>
            <a:endParaRPr lang="en-US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26" name="Google Shape;104;p2">
            <a:extLst>
              <a:ext uri="{FF2B5EF4-FFF2-40B4-BE49-F238E27FC236}">
                <a16:creationId xmlns:a16="http://schemas.microsoft.com/office/drawing/2014/main" xmlns="" id="{910AFE7A-110F-4084-8F9E-1F53CB4D320C}"/>
              </a:ext>
            </a:extLst>
          </p:cNvPr>
          <p:cNvSpPr/>
          <p:nvPr/>
        </p:nvSpPr>
        <p:spPr>
          <a:xfrm>
            <a:off x="755650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107;p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478DF7A5-7B21-496C-827E-41DCFA2E8A6D}"/>
              </a:ext>
            </a:extLst>
          </p:cNvPr>
          <p:cNvSpPr/>
          <p:nvPr/>
        </p:nvSpPr>
        <p:spPr>
          <a:xfrm>
            <a:off x="755616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8;p2">
            <a:hlinkClick r:id="rId3" action="ppaction://hlinksldjump"/>
            <a:extLst>
              <a:ext uri="{FF2B5EF4-FFF2-40B4-BE49-F238E27FC236}">
                <a16:creationId xmlns:a16="http://schemas.microsoft.com/office/drawing/2014/main" xmlns="" id="{5A295D25-19F3-48F9-A504-E571FDD3A7C2}"/>
              </a:ext>
            </a:extLst>
          </p:cNvPr>
          <p:cNvSpPr/>
          <p:nvPr/>
        </p:nvSpPr>
        <p:spPr>
          <a:xfrm>
            <a:off x="756886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09;p2">
            <a:hlinkClick r:id="rId5" action="ppaction://hlinksldjump"/>
            <a:extLst>
              <a:ext uri="{FF2B5EF4-FFF2-40B4-BE49-F238E27FC236}">
                <a16:creationId xmlns:a16="http://schemas.microsoft.com/office/drawing/2014/main" xmlns="" id="{ADFA35D2-11EA-4083-8944-7E169EFFB528}"/>
              </a:ext>
            </a:extLst>
          </p:cNvPr>
          <p:cNvSpPr/>
          <p:nvPr/>
        </p:nvSpPr>
        <p:spPr>
          <a:xfrm>
            <a:off x="7543460" y="0"/>
            <a:ext cx="1626365" cy="409227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10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7D5BA29A-DE0F-47E3-B138-98E984C7E40A}"/>
              </a:ext>
            </a:extLst>
          </p:cNvPr>
          <p:cNvSpPr/>
          <p:nvPr/>
        </p:nvSpPr>
        <p:spPr>
          <a:xfrm>
            <a:off x="756886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1;p2">
            <a:hlinkClick r:id="rId7" action="ppaction://hlinksldjump"/>
            <a:extLst>
              <a:ext uri="{FF2B5EF4-FFF2-40B4-BE49-F238E27FC236}">
                <a16:creationId xmlns:a16="http://schemas.microsoft.com/office/drawing/2014/main" xmlns="" id="{F57E3DD8-69E5-4A43-8332-E6A73C491ED6}"/>
              </a:ext>
            </a:extLst>
          </p:cNvPr>
          <p:cNvSpPr/>
          <p:nvPr/>
        </p:nvSpPr>
        <p:spPr>
          <a:xfrm>
            <a:off x="755616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2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33BD0D28-E3C4-4EF2-AE93-905C4475D344}"/>
              </a:ext>
            </a:extLst>
          </p:cNvPr>
          <p:cNvSpPr/>
          <p:nvPr/>
        </p:nvSpPr>
        <p:spPr>
          <a:xfrm>
            <a:off x="755616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3;p2">
            <a:hlinkClick r:id="rId8" action="ppaction://hlinksldjump"/>
            <a:extLst>
              <a:ext uri="{FF2B5EF4-FFF2-40B4-BE49-F238E27FC236}">
                <a16:creationId xmlns:a16="http://schemas.microsoft.com/office/drawing/2014/main" xmlns="" id="{35C732D3-5871-4072-9001-E9299D84AFF1}"/>
              </a:ext>
            </a:extLst>
          </p:cNvPr>
          <p:cNvSpPr/>
          <p:nvPr/>
        </p:nvSpPr>
        <p:spPr>
          <a:xfrm>
            <a:off x="755616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/>
              </a:rPr>
              <a:t>ERD of Doctor DB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4;p2">
            <a:hlinkClick r:id="rId14" action="ppaction://hlinksldjump"/>
            <a:extLst>
              <a:ext uri="{FF2B5EF4-FFF2-40B4-BE49-F238E27FC236}">
                <a16:creationId xmlns:a16="http://schemas.microsoft.com/office/drawing/2014/main" xmlns="" id="{55EEC12A-B56F-4E06-93D4-ADC468B2F2C9}"/>
              </a:ext>
            </a:extLst>
          </p:cNvPr>
          <p:cNvSpPr/>
          <p:nvPr/>
        </p:nvSpPr>
        <p:spPr>
          <a:xfrm>
            <a:off x="755616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52770"/>
            <a:ext cx="6161314" cy="44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sz="2800" dirty="0"/>
              <a:t>Data streaming  With in </a:t>
            </a:r>
            <a:r>
              <a:rPr lang="en-US" sz="2800" dirty="0" err="1"/>
              <a:t>nifi</a:t>
            </a:r>
            <a:endParaRPr sz="2800" dirty="0"/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304314" y="2743200"/>
            <a:ext cx="186551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8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3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1EE76373-7451-428F-9FCD-4BE006DCF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7" y="751114"/>
            <a:ext cx="6886807" cy="398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294EB9-4FF3-4CBD-ADCF-293BC732F380}"/>
              </a:ext>
            </a:extLst>
          </p:cNvPr>
          <p:cNvSpPr/>
          <p:nvPr/>
        </p:nvSpPr>
        <p:spPr>
          <a:xfrm>
            <a:off x="-892629" y="-548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7E139EE-2E20-499B-A3E2-1B5207DEBD2A}"/>
              </a:ext>
            </a:extLst>
          </p:cNvPr>
          <p:cNvSpPr/>
          <p:nvPr/>
        </p:nvSpPr>
        <p:spPr>
          <a:xfrm>
            <a:off x="4746171" y="1053751"/>
            <a:ext cx="2745838" cy="1232249"/>
          </a:xfrm>
          <a:prstGeom prst="rect">
            <a:avLst/>
          </a:prstGeom>
          <a:solidFill>
            <a:srgbClr val="F2F2F2">
              <a:alpha val="81961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Content Placeholder 3">
            <a:extLst>
              <a:ext uri="{FF2B5EF4-FFF2-40B4-BE49-F238E27FC236}">
                <a16:creationId xmlns:a16="http://schemas.microsoft.com/office/drawing/2014/main" xmlns="" id="{899B5FBE-4DA6-4C24-B918-257E841692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709036"/>
            <a:ext cx="6524119" cy="2862964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7" name="Content Placeholder 3">
            <a:extLst>
              <a:ext uri="{FF2B5EF4-FFF2-40B4-BE49-F238E27FC236}">
                <a16:creationId xmlns:a16="http://schemas.microsoft.com/office/drawing/2014/main" xmlns="" id="{F97EB6BE-7089-4FF8-A438-78D5362979D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92" r="52228" b="14034"/>
          <a:stretch/>
        </p:blipFill>
        <p:spPr>
          <a:xfrm>
            <a:off x="261597" y="4118077"/>
            <a:ext cx="3886200" cy="14017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D088434-C7FD-4F06-AB57-5CDDF7032337}"/>
              </a:ext>
            </a:extLst>
          </p:cNvPr>
          <p:cNvSpPr txBox="1"/>
          <p:nvPr/>
        </p:nvSpPr>
        <p:spPr>
          <a:xfrm>
            <a:off x="261596" y="5693207"/>
            <a:ext cx="70427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Build 1</a:t>
            </a:r>
            <a:r>
              <a:rPr lang="en-US" baseline="30000" dirty="0"/>
              <a:t>st</a:t>
            </a:r>
            <a:r>
              <a:rPr lang="en-US" dirty="0"/>
              <a:t> API request and get </a:t>
            </a:r>
            <a:r>
              <a:rPr lang="en-US" dirty="0" err="1"/>
              <a:t>drugId</a:t>
            </a:r>
            <a:r>
              <a:rPr lang="en-US" dirty="0"/>
              <a:t> from drug name, build 2d </a:t>
            </a:r>
            <a:r>
              <a:rPr lang="en-US" dirty="0" err="1"/>
              <a:t>Api</a:t>
            </a:r>
            <a:r>
              <a:rPr lang="en-US" dirty="0"/>
              <a:t> request from id received</a:t>
            </a:r>
          </a:p>
          <a:p>
            <a:endParaRPr lang="en-US" dirty="0"/>
          </a:p>
          <a:p>
            <a:r>
              <a:rPr lang="en-US" dirty="0"/>
              <a:t>2d </a:t>
            </a:r>
            <a:r>
              <a:rPr lang="en-US" dirty="0" err="1"/>
              <a:t>api</a:t>
            </a:r>
            <a:r>
              <a:rPr lang="en-US" dirty="0"/>
              <a:t> call for get drug interaction, Result data transformation, </a:t>
            </a:r>
            <a:r>
              <a:rPr lang="en-US" dirty="0" err="1"/>
              <a:t>kafka</a:t>
            </a:r>
            <a:r>
              <a:rPr lang="en-US" dirty="0"/>
              <a:t> producer send result </a:t>
            </a:r>
          </a:p>
        </p:txBody>
      </p:sp>
      <p:sp>
        <p:nvSpPr>
          <p:cNvPr id="28" name="Google Shape;104;p2">
            <a:extLst>
              <a:ext uri="{FF2B5EF4-FFF2-40B4-BE49-F238E27FC236}">
                <a16:creationId xmlns:a16="http://schemas.microsoft.com/office/drawing/2014/main" xmlns="" id="{D2489701-BAEE-4EBB-910A-F146C3699FC0}"/>
              </a:ext>
            </a:extLst>
          </p:cNvPr>
          <p:cNvSpPr/>
          <p:nvPr/>
        </p:nvSpPr>
        <p:spPr>
          <a:xfrm>
            <a:off x="755650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107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73FCA3B3-DD41-4C0F-AF7F-82D9B993EEB8}"/>
              </a:ext>
            </a:extLst>
          </p:cNvPr>
          <p:cNvSpPr/>
          <p:nvPr/>
        </p:nvSpPr>
        <p:spPr>
          <a:xfrm>
            <a:off x="755616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08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840DDC8C-59A2-40DB-99CF-D9164A86D6BA}"/>
              </a:ext>
            </a:extLst>
          </p:cNvPr>
          <p:cNvSpPr/>
          <p:nvPr/>
        </p:nvSpPr>
        <p:spPr>
          <a:xfrm>
            <a:off x="756886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09;p2">
            <a:hlinkClick r:id="rId4" action="ppaction://hlinksldjump"/>
            <a:extLst>
              <a:ext uri="{FF2B5EF4-FFF2-40B4-BE49-F238E27FC236}">
                <a16:creationId xmlns:a16="http://schemas.microsoft.com/office/drawing/2014/main" xmlns="" id="{499FA823-1E78-4CFB-AC8B-B0BC8C84ABB7}"/>
              </a:ext>
            </a:extLst>
          </p:cNvPr>
          <p:cNvSpPr/>
          <p:nvPr/>
        </p:nvSpPr>
        <p:spPr>
          <a:xfrm>
            <a:off x="7555395" y="-32657"/>
            <a:ext cx="1587925" cy="44378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0;p2">
            <a:hlinkClick r:id="rId5" action="ppaction://hlinksldjump"/>
            <a:extLst>
              <a:ext uri="{FF2B5EF4-FFF2-40B4-BE49-F238E27FC236}">
                <a16:creationId xmlns:a16="http://schemas.microsoft.com/office/drawing/2014/main" xmlns="" id="{E9892C12-B5F8-4643-A52A-0382E68CD6D3}"/>
              </a:ext>
            </a:extLst>
          </p:cNvPr>
          <p:cNvSpPr/>
          <p:nvPr/>
        </p:nvSpPr>
        <p:spPr>
          <a:xfrm>
            <a:off x="756886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1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EB771717-5E68-4C98-91CA-0109AF378EEA}"/>
              </a:ext>
            </a:extLst>
          </p:cNvPr>
          <p:cNvSpPr/>
          <p:nvPr/>
        </p:nvSpPr>
        <p:spPr>
          <a:xfrm>
            <a:off x="755616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2;p2">
            <a:hlinkClick r:id="rId14" action="ppaction://hlinksldjump"/>
            <a:extLst>
              <a:ext uri="{FF2B5EF4-FFF2-40B4-BE49-F238E27FC236}">
                <a16:creationId xmlns:a16="http://schemas.microsoft.com/office/drawing/2014/main" xmlns="" id="{A0533DA6-2755-46FE-83DF-AFFC3CE48B44}"/>
              </a:ext>
            </a:extLst>
          </p:cNvPr>
          <p:cNvSpPr/>
          <p:nvPr/>
        </p:nvSpPr>
        <p:spPr>
          <a:xfrm>
            <a:off x="755616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13;p2">
            <a:hlinkClick r:id="rId15" action="ppaction://hlinksldjump"/>
            <a:extLst>
              <a:ext uri="{FF2B5EF4-FFF2-40B4-BE49-F238E27FC236}">
                <a16:creationId xmlns:a16="http://schemas.microsoft.com/office/drawing/2014/main" xmlns="" id="{F2E258FF-1902-4EF5-B120-9DE3C2B35092}"/>
              </a:ext>
            </a:extLst>
          </p:cNvPr>
          <p:cNvSpPr/>
          <p:nvPr/>
        </p:nvSpPr>
        <p:spPr>
          <a:xfrm>
            <a:off x="755616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14;p2">
            <a:hlinkClick r:id="rId8" action="ppaction://hlinksldjump"/>
            <a:extLst>
              <a:ext uri="{FF2B5EF4-FFF2-40B4-BE49-F238E27FC236}">
                <a16:creationId xmlns:a16="http://schemas.microsoft.com/office/drawing/2014/main" xmlns="" id="{335792AF-C766-4589-85CE-83A433D9FCE8}"/>
              </a:ext>
            </a:extLst>
          </p:cNvPr>
          <p:cNvSpPr/>
          <p:nvPr/>
        </p:nvSpPr>
        <p:spPr>
          <a:xfrm>
            <a:off x="755616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6" action="ppaction://hlinksldjump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7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52770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sz="2800" dirty="0"/>
              <a:t>Data streaming  With in </a:t>
            </a:r>
            <a:r>
              <a:rPr lang="en-US" sz="2800" dirty="0" err="1"/>
              <a:t>nifi</a:t>
            </a:r>
            <a:endParaRPr sz="2800" dirty="0"/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304314" y="2743200"/>
            <a:ext cx="186551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8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9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294EB9-4FF3-4CBD-ADCF-293BC732F380}"/>
              </a:ext>
            </a:extLst>
          </p:cNvPr>
          <p:cNvSpPr/>
          <p:nvPr/>
        </p:nvSpPr>
        <p:spPr>
          <a:xfrm>
            <a:off x="-892629" y="-548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BFA14F6-6A9D-48FA-AE7C-287F05634B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5229" y="617439"/>
            <a:ext cx="4319085" cy="2387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C89117-75E8-45FA-8ED6-658AD9EFF3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0" y="1552575"/>
            <a:ext cx="2981325" cy="439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AB4CD1C-FA92-4FA2-87FC-22603E4BEF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05458" y="3732562"/>
            <a:ext cx="4598856" cy="2568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xmlns="" id="{3EC9CEEE-4B84-46E1-8FCE-D30BDE82B116}"/>
              </a:ext>
            </a:extLst>
          </p:cNvPr>
          <p:cNvSpPr/>
          <p:nvPr/>
        </p:nvSpPr>
        <p:spPr>
          <a:xfrm rot="3841406">
            <a:off x="2253446" y="568655"/>
            <a:ext cx="363419" cy="11220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xmlns="" id="{3EF43FFA-75AF-4729-BB6A-60317FBF1D27}"/>
              </a:ext>
            </a:extLst>
          </p:cNvPr>
          <p:cNvSpPr/>
          <p:nvPr/>
        </p:nvSpPr>
        <p:spPr>
          <a:xfrm rot="17392914">
            <a:off x="1934035" y="5739895"/>
            <a:ext cx="363419" cy="11220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Google Shape;104;p2">
            <a:extLst>
              <a:ext uri="{FF2B5EF4-FFF2-40B4-BE49-F238E27FC236}">
                <a16:creationId xmlns:a16="http://schemas.microsoft.com/office/drawing/2014/main" xmlns="" id="{558686B8-9678-4839-AECB-C72A37A334AF}"/>
              </a:ext>
            </a:extLst>
          </p:cNvPr>
          <p:cNvSpPr/>
          <p:nvPr/>
        </p:nvSpPr>
        <p:spPr>
          <a:xfrm>
            <a:off x="755650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107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831524EC-A044-46C1-B5D0-13E037F3E04E}"/>
              </a:ext>
            </a:extLst>
          </p:cNvPr>
          <p:cNvSpPr/>
          <p:nvPr/>
        </p:nvSpPr>
        <p:spPr>
          <a:xfrm>
            <a:off x="755616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8;p2">
            <a:hlinkClick r:id="rId9" action="ppaction://hlinksldjump"/>
            <a:extLst>
              <a:ext uri="{FF2B5EF4-FFF2-40B4-BE49-F238E27FC236}">
                <a16:creationId xmlns:a16="http://schemas.microsoft.com/office/drawing/2014/main" xmlns="" id="{1F6A9BF2-3B15-4B71-9D55-E5D8B318B644}"/>
              </a:ext>
            </a:extLst>
          </p:cNvPr>
          <p:cNvSpPr/>
          <p:nvPr/>
        </p:nvSpPr>
        <p:spPr>
          <a:xfrm>
            <a:off x="756886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09;p2">
            <a:hlinkClick r:id="rId4" action="ppaction://hlinksldjump"/>
            <a:extLst>
              <a:ext uri="{FF2B5EF4-FFF2-40B4-BE49-F238E27FC236}">
                <a16:creationId xmlns:a16="http://schemas.microsoft.com/office/drawing/2014/main" xmlns="" id="{F414BE46-EEA5-45DB-BB6B-C26ADF98041E}"/>
              </a:ext>
            </a:extLst>
          </p:cNvPr>
          <p:cNvSpPr/>
          <p:nvPr/>
        </p:nvSpPr>
        <p:spPr>
          <a:xfrm>
            <a:off x="7543460" y="0"/>
            <a:ext cx="1626365" cy="45719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10;p2">
            <a:hlinkClick r:id="rId5" action="ppaction://hlinksldjump"/>
            <a:extLst>
              <a:ext uri="{FF2B5EF4-FFF2-40B4-BE49-F238E27FC236}">
                <a16:creationId xmlns:a16="http://schemas.microsoft.com/office/drawing/2014/main" xmlns="" id="{8F037BBB-6986-4FE5-BC6B-1B08D84EE650}"/>
              </a:ext>
            </a:extLst>
          </p:cNvPr>
          <p:cNvSpPr/>
          <p:nvPr/>
        </p:nvSpPr>
        <p:spPr>
          <a:xfrm>
            <a:off x="756886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1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B0B86C01-2B2D-4032-9D2B-1A108A28E53D}"/>
              </a:ext>
            </a:extLst>
          </p:cNvPr>
          <p:cNvSpPr/>
          <p:nvPr/>
        </p:nvSpPr>
        <p:spPr>
          <a:xfrm>
            <a:off x="755616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2;p2">
            <a:hlinkClick r:id="rId14" action="ppaction://hlinksldjump"/>
            <a:extLst>
              <a:ext uri="{FF2B5EF4-FFF2-40B4-BE49-F238E27FC236}">
                <a16:creationId xmlns:a16="http://schemas.microsoft.com/office/drawing/2014/main" xmlns="" id="{42E5A31F-1F51-4642-96C9-7571072AD692}"/>
              </a:ext>
            </a:extLst>
          </p:cNvPr>
          <p:cNvSpPr/>
          <p:nvPr/>
        </p:nvSpPr>
        <p:spPr>
          <a:xfrm>
            <a:off x="755616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3;p2">
            <a:hlinkClick r:id="rId15" action="ppaction://hlinksldjump"/>
            <a:extLst>
              <a:ext uri="{FF2B5EF4-FFF2-40B4-BE49-F238E27FC236}">
                <a16:creationId xmlns:a16="http://schemas.microsoft.com/office/drawing/2014/main" xmlns="" id="{52633FCB-87D3-4051-8BB8-6FDAFE161254}"/>
              </a:ext>
            </a:extLst>
          </p:cNvPr>
          <p:cNvSpPr/>
          <p:nvPr/>
        </p:nvSpPr>
        <p:spPr>
          <a:xfrm>
            <a:off x="755616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14;p2">
            <a:hlinkClick r:id="rId16" action="ppaction://hlinksldjump"/>
            <a:extLst>
              <a:ext uri="{FF2B5EF4-FFF2-40B4-BE49-F238E27FC236}">
                <a16:creationId xmlns:a16="http://schemas.microsoft.com/office/drawing/2014/main" xmlns="" id="{370C5CCC-C2F2-4746-8FD3-3C107CC46832}"/>
              </a:ext>
            </a:extLst>
          </p:cNvPr>
          <p:cNvSpPr/>
          <p:nvPr/>
        </p:nvSpPr>
        <p:spPr>
          <a:xfrm>
            <a:off x="7537619" y="4559536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08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52770"/>
            <a:ext cx="3091962" cy="231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rtl="0">
              <a:buSzPct val="100000"/>
            </a:pPr>
            <a:r>
              <a:rPr lang="en-US" sz="3200" dirty="0" smtClean="0"/>
              <a:t>Mongo </a:t>
            </a:r>
            <a:r>
              <a:rPr lang="en-US" sz="3200" dirty="0" err="1"/>
              <a:t>db</a:t>
            </a:r>
            <a:r>
              <a:rPr lang="en-US" sz="3200" dirty="0"/>
              <a:t> –</a:t>
            </a:r>
            <a:r>
              <a:rPr lang="en-US" sz="3200" dirty="0" err="1"/>
              <a:t>DrugInteraction</a:t>
            </a:r>
            <a:r>
              <a:rPr lang="en-US" sz="3200" dirty="0"/>
              <a:t> collection -Drugs</a:t>
            </a:r>
            <a:endParaRPr sz="2800" b="1" dirty="0">
              <a:solidFill>
                <a:schemeClr val="accent4"/>
              </a:solidFill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543460" y="27432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8" action="ppaction://hlinksldjump"/>
          </p:cNvPr>
          <p:cNvSpPr/>
          <p:nvPr/>
        </p:nvSpPr>
        <p:spPr>
          <a:xfrm>
            <a:off x="7710854" y="3636199"/>
            <a:ext cx="147780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" action="ppaction://noaction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74F41D-C5F6-4838-9D9C-418931E6F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2627" y="66134"/>
            <a:ext cx="3735556" cy="2512527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E21C6DBE-F487-4A57-BE17-112A1CF71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02604"/>
            <a:ext cx="5965371" cy="274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Google Shape;104;p2">
            <a:extLst>
              <a:ext uri="{FF2B5EF4-FFF2-40B4-BE49-F238E27FC236}">
                <a16:creationId xmlns:a16="http://schemas.microsoft.com/office/drawing/2014/main" xmlns="" id="{DA39BD0C-8799-4D49-9103-021FBEC5E115}"/>
              </a:ext>
            </a:extLst>
          </p:cNvPr>
          <p:cNvSpPr/>
          <p:nvPr/>
        </p:nvSpPr>
        <p:spPr>
          <a:xfrm>
            <a:off x="7543800" y="-21401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107;p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708BB697-8534-44DA-AAE9-5BB23D2E3C01}"/>
              </a:ext>
            </a:extLst>
          </p:cNvPr>
          <p:cNvSpPr/>
          <p:nvPr/>
        </p:nvSpPr>
        <p:spPr>
          <a:xfrm>
            <a:off x="7543460" y="5464999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08;p2">
            <a:hlinkClick r:id="rId7" action="ppaction://hlinksldjump"/>
            <a:extLst>
              <a:ext uri="{FF2B5EF4-FFF2-40B4-BE49-F238E27FC236}">
                <a16:creationId xmlns:a16="http://schemas.microsoft.com/office/drawing/2014/main" xmlns="" id="{5A9CD460-C95A-4670-B5A6-381A2CC56C76}"/>
              </a:ext>
            </a:extLst>
          </p:cNvPr>
          <p:cNvSpPr/>
          <p:nvPr/>
        </p:nvSpPr>
        <p:spPr>
          <a:xfrm>
            <a:off x="7556160" y="6379399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09;p2">
            <a:hlinkClick r:id="rId4" action="ppaction://hlinksldjump"/>
            <a:extLst>
              <a:ext uri="{FF2B5EF4-FFF2-40B4-BE49-F238E27FC236}">
                <a16:creationId xmlns:a16="http://schemas.microsoft.com/office/drawing/2014/main" xmlns="" id="{7B4F7010-ED0C-4BE8-8EEC-35E918C82080}"/>
              </a:ext>
            </a:extLst>
          </p:cNvPr>
          <p:cNvSpPr/>
          <p:nvPr/>
        </p:nvSpPr>
        <p:spPr>
          <a:xfrm>
            <a:off x="7569964" y="-21401"/>
            <a:ext cx="1587161" cy="50000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10;p2">
            <a:hlinkClick r:id="rId5" action="ppaction://hlinksldjump"/>
            <a:extLst>
              <a:ext uri="{FF2B5EF4-FFF2-40B4-BE49-F238E27FC236}">
                <a16:creationId xmlns:a16="http://schemas.microsoft.com/office/drawing/2014/main" xmlns="" id="{99D90B64-0321-4606-ADC4-9BF3BC16094F}"/>
              </a:ext>
            </a:extLst>
          </p:cNvPr>
          <p:cNvSpPr/>
          <p:nvPr/>
        </p:nvSpPr>
        <p:spPr>
          <a:xfrm>
            <a:off x="7556160" y="892999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11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8C15A199-3C86-4D0F-88E2-D46558F0B7DB}"/>
              </a:ext>
            </a:extLst>
          </p:cNvPr>
          <p:cNvSpPr/>
          <p:nvPr/>
        </p:nvSpPr>
        <p:spPr>
          <a:xfrm>
            <a:off x="7543460" y="1807399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12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3F4B8318-5873-44BE-98C9-116CFFAFFF72}"/>
              </a:ext>
            </a:extLst>
          </p:cNvPr>
          <p:cNvSpPr/>
          <p:nvPr/>
        </p:nvSpPr>
        <p:spPr>
          <a:xfrm>
            <a:off x="7543460" y="2743569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3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1026F94B-E83C-4601-B3D0-59155A611416}"/>
              </a:ext>
            </a:extLst>
          </p:cNvPr>
          <p:cNvSpPr/>
          <p:nvPr/>
        </p:nvSpPr>
        <p:spPr>
          <a:xfrm>
            <a:off x="7543460" y="3636199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4;p2">
            <a:hlinkClick r:id="rId14" action="ppaction://hlinksldjump"/>
            <a:extLst>
              <a:ext uri="{FF2B5EF4-FFF2-40B4-BE49-F238E27FC236}">
                <a16:creationId xmlns:a16="http://schemas.microsoft.com/office/drawing/2014/main" xmlns="" id="{F6663BC3-0AAB-4746-9B6D-5B5F7B57D5A4}"/>
              </a:ext>
            </a:extLst>
          </p:cNvPr>
          <p:cNvSpPr/>
          <p:nvPr/>
        </p:nvSpPr>
        <p:spPr>
          <a:xfrm>
            <a:off x="7086600" y="4550599"/>
            <a:ext cx="20832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6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52770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rtl="0">
              <a:buSzPct val="100000"/>
            </a:pPr>
            <a:r>
              <a:rPr lang="en-US" sz="3200" b="1" dirty="0">
                <a:solidFill>
                  <a:schemeClr val="accent4"/>
                </a:solidFill>
              </a:rPr>
              <a:t>ERD of </a:t>
            </a:r>
            <a:r>
              <a:rPr lang="en-US" sz="3200" dirty="0" smtClean="0"/>
              <a:t>Mongo </a:t>
            </a:r>
            <a:r>
              <a:rPr lang="en-US" sz="3200" dirty="0" err="1"/>
              <a:t>db</a:t>
            </a:r>
            <a:r>
              <a:rPr lang="en-US" sz="3200" dirty="0"/>
              <a:t> </a:t>
            </a:r>
            <a:endParaRPr sz="2800" b="1" dirty="0">
              <a:solidFill>
                <a:schemeClr val="accent4"/>
              </a:solidFill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543460" y="27432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" action="ppaction://noaction"/>
          </p:cNvPr>
          <p:cNvSpPr/>
          <p:nvPr/>
        </p:nvSpPr>
        <p:spPr>
          <a:xfrm>
            <a:off x="7684477" y="3657600"/>
            <a:ext cx="1472988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" action="ppaction://noaction"/>
          </p:cNvPr>
          <p:cNvSpPr/>
          <p:nvPr/>
        </p:nvSpPr>
        <p:spPr>
          <a:xfrm>
            <a:off x="7228182" y="4572000"/>
            <a:ext cx="1941983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294EB9-4FF3-4CBD-ADCF-293BC732F380}"/>
              </a:ext>
            </a:extLst>
          </p:cNvPr>
          <p:cNvSpPr/>
          <p:nvPr/>
        </p:nvSpPr>
        <p:spPr>
          <a:xfrm>
            <a:off x="-892629" y="-548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74F41D-C5F6-4838-9D9C-418931E6F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2627" y="66134"/>
            <a:ext cx="3735556" cy="2512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B8B35E9C-2C33-4E45-8EAB-55CEF0A8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6193037" cy="3609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4701311-A927-4A57-8530-147F074C8086}"/>
              </a:ext>
            </a:extLst>
          </p:cNvPr>
          <p:cNvSpPr txBox="1"/>
          <p:nvPr/>
        </p:nvSpPr>
        <p:spPr>
          <a:xfrm>
            <a:off x="21771" y="2589311"/>
            <a:ext cx="5040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Mongo </a:t>
            </a:r>
            <a:r>
              <a:rPr lang="en-US" dirty="0" err="1"/>
              <a:t>db</a:t>
            </a:r>
            <a:r>
              <a:rPr lang="en-US" dirty="0"/>
              <a:t> –alternative further data source</a:t>
            </a:r>
          </a:p>
        </p:txBody>
      </p:sp>
      <p:sp>
        <p:nvSpPr>
          <p:cNvPr id="25" name="Google Shape;104;p2">
            <a:extLst>
              <a:ext uri="{FF2B5EF4-FFF2-40B4-BE49-F238E27FC236}">
                <a16:creationId xmlns:a16="http://schemas.microsoft.com/office/drawing/2014/main" xmlns="" id="{5523B2F9-0AF2-4219-BA9A-DC14DE605742}"/>
              </a:ext>
            </a:extLst>
          </p:cNvPr>
          <p:cNvSpPr/>
          <p:nvPr/>
        </p:nvSpPr>
        <p:spPr>
          <a:xfrm>
            <a:off x="755650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107;p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769C1BF5-5440-4756-A3D5-9A9AD40B4493}"/>
              </a:ext>
            </a:extLst>
          </p:cNvPr>
          <p:cNvSpPr/>
          <p:nvPr/>
        </p:nvSpPr>
        <p:spPr>
          <a:xfrm>
            <a:off x="755616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08;p2">
            <a:hlinkClick r:id="rId7" action="ppaction://hlinksldjump"/>
            <a:extLst>
              <a:ext uri="{FF2B5EF4-FFF2-40B4-BE49-F238E27FC236}">
                <a16:creationId xmlns:a16="http://schemas.microsoft.com/office/drawing/2014/main" xmlns="" id="{7472EF95-3AD3-43B5-9696-44CACCC9A656}"/>
              </a:ext>
            </a:extLst>
          </p:cNvPr>
          <p:cNvSpPr/>
          <p:nvPr/>
        </p:nvSpPr>
        <p:spPr>
          <a:xfrm>
            <a:off x="756886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9;p2">
            <a:hlinkClick r:id="rId4" action="ppaction://hlinksldjump"/>
            <a:extLst>
              <a:ext uri="{FF2B5EF4-FFF2-40B4-BE49-F238E27FC236}">
                <a16:creationId xmlns:a16="http://schemas.microsoft.com/office/drawing/2014/main" xmlns="" id="{AEA0EADF-009F-40D9-B934-EC5EB37E537A}"/>
              </a:ext>
            </a:extLst>
          </p:cNvPr>
          <p:cNvSpPr/>
          <p:nvPr/>
        </p:nvSpPr>
        <p:spPr>
          <a:xfrm>
            <a:off x="7320664" y="0"/>
            <a:ext cx="1849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10;p2">
            <a:hlinkClick r:id="rId5" action="ppaction://hlinksldjump"/>
            <a:extLst>
              <a:ext uri="{FF2B5EF4-FFF2-40B4-BE49-F238E27FC236}">
                <a16:creationId xmlns:a16="http://schemas.microsoft.com/office/drawing/2014/main" xmlns="" id="{7E534B90-4460-40BA-868C-E98DA3F7130E}"/>
              </a:ext>
            </a:extLst>
          </p:cNvPr>
          <p:cNvSpPr/>
          <p:nvPr/>
        </p:nvSpPr>
        <p:spPr>
          <a:xfrm>
            <a:off x="756886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11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FFECAC8B-FD2A-4473-BCAE-DB726A41BEA2}"/>
              </a:ext>
            </a:extLst>
          </p:cNvPr>
          <p:cNvSpPr/>
          <p:nvPr/>
        </p:nvSpPr>
        <p:spPr>
          <a:xfrm>
            <a:off x="755616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2;p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7AC50002-B3BD-4D38-856B-4D52A4CF70EA}"/>
              </a:ext>
            </a:extLst>
          </p:cNvPr>
          <p:cNvSpPr/>
          <p:nvPr/>
        </p:nvSpPr>
        <p:spPr>
          <a:xfrm>
            <a:off x="755616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3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746D8386-4C89-46D5-8330-1B1CCD0FDB78}"/>
              </a:ext>
            </a:extLst>
          </p:cNvPr>
          <p:cNvSpPr/>
          <p:nvPr/>
        </p:nvSpPr>
        <p:spPr>
          <a:xfrm>
            <a:off x="755616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4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C5F9984F-F46D-4B31-BE0B-79A11338CE03}"/>
              </a:ext>
            </a:extLst>
          </p:cNvPr>
          <p:cNvSpPr/>
          <p:nvPr/>
        </p:nvSpPr>
        <p:spPr>
          <a:xfrm>
            <a:off x="755616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543460" y="27432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" action="ppaction://noaction"/>
          </p:cNvPr>
          <p:cNvSpPr/>
          <p:nvPr/>
        </p:nvSpPr>
        <p:spPr>
          <a:xfrm>
            <a:off x="7569964" y="3657600"/>
            <a:ext cx="158750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" action="ppaction://noaction"/>
          </p:cNvPr>
          <p:cNvSpPr/>
          <p:nvPr/>
        </p:nvSpPr>
        <p:spPr>
          <a:xfrm>
            <a:off x="7569964" y="4572000"/>
            <a:ext cx="160020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3710FA6A-2BCB-45A7-B072-7ABB4DBE7FF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smtClean="0"/>
              <a:t>lexical </a:t>
            </a:r>
            <a:r>
              <a:rPr lang="en-US" sz="2000" b="1" dirty="0"/>
              <a:t>analysis &amp; data transformation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80056A5-5B2D-4D7C-A789-C1DDA5732842}"/>
              </a:ext>
            </a:extLst>
          </p:cNvPr>
          <p:cNvSpPr/>
          <p:nvPr/>
        </p:nvSpPr>
        <p:spPr>
          <a:xfrm>
            <a:off x="5355771" y="2166257"/>
            <a:ext cx="936172" cy="5769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F7E139F-113F-4924-A065-7D3077884577}"/>
              </a:ext>
            </a:extLst>
          </p:cNvPr>
          <p:cNvSpPr txBox="1"/>
          <p:nvPr/>
        </p:nvSpPr>
        <p:spPr>
          <a:xfrm>
            <a:off x="289181" y="1445535"/>
            <a:ext cx="5040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</a:t>
            </a:r>
            <a:r>
              <a:rPr lang="en-US" dirty="0" err="1"/>
              <a:t>api</a:t>
            </a:r>
            <a:r>
              <a:rPr lang="en-US" dirty="0"/>
              <a:t> we have not direct interaction &amp; severity definition and need implement lexical analysis to understand the result.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3021051-044F-44B0-B31C-DC804DB6F9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844" y="2132762"/>
            <a:ext cx="6029823" cy="2010089"/>
          </a:xfrm>
          <a:prstGeom prst="rect">
            <a:avLst/>
          </a:prstGeom>
        </p:spPr>
      </p:pic>
      <p:sp>
        <p:nvSpPr>
          <p:cNvPr id="26" name="Google Shape;104;p2">
            <a:extLst>
              <a:ext uri="{FF2B5EF4-FFF2-40B4-BE49-F238E27FC236}">
                <a16:creationId xmlns:a16="http://schemas.microsoft.com/office/drawing/2014/main" xmlns="" id="{CAD420C2-774F-44D2-BFB3-BE30AAAA92F3}"/>
              </a:ext>
            </a:extLst>
          </p:cNvPr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107;p2">
            <a:hlinkClick r:id="rId9" action="ppaction://hlinksldjump"/>
            <a:extLst>
              <a:ext uri="{FF2B5EF4-FFF2-40B4-BE49-F238E27FC236}">
                <a16:creationId xmlns:a16="http://schemas.microsoft.com/office/drawing/2014/main" xmlns="" id="{190C4107-A94C-4E65-B4E4-F9FBBB12D583}"/>
              </a:ext>
            </a:extLst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8;p2">
            <a:hlinkClick r:id="rId7" action="ppaction://hlinksldjump"/>
            <a:extLst>
              <a:ext uri="{FF2B5EF4-FFF2-40B4-BE49-F238E27FC236}">
                <a16:creationId xmlns:a16="http://schemas.microsoft.com/office/drawing/2014/main" xmlns="" id="{B1B11811-740D-4F87-A759-1A072A7C666C}"/>
              </a:ext>
            </a:extLst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09;p2">
            <a:hlinkClick r:id="rId4" action="ppaction://hlinksldjump"/>
            <a:extLst>
              <a:ext uri="{FF2B5EF4-FFF2-40B4-BE49-F238E27FC236}">
                <a16:creationId xmlns:a16="http://schemas.microsoft.com/office/drawing/2014/main" xmlns="" id="{B24C2CE2-CDB4-455B-ADA3-4BC34DD2E24B}"/>
              </a:ext>
            </a:extLst>
          </p:cNvPr>
          <p:cNvSpPr/>
          <p:nvPr/>
        </p:nvSpPr>
        <p:spPr>
          <a:xfrm>
            <a:off x="7517634" y="0"/>
            <a:ext cx="163983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0;p2">
            <a:hlinkClick r:id="rId5" action="ppaction://hlinksldjump"/>
            <a:extLst>
              <a:ext uri="{FF2B5EF4-FFF2-40B4-BE49-F238E27FC236}">
                <a16:creationId xmlns:a16="http://schemas.microsoft.com/office/drawing/2014/main" xmlns="" id="{5E43D03B-B73F-48FF-B3F7-1518086B8B95}"/>
              </a:ext>
            </a:extLst>
          </p:cNvPr>
          <p:cNvSpPr/>
          <p:nvPr/>
        </p:nvSpPr>
        <p:spPr>
          <a:xfrm>
            <a:off x="755650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1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C7326111-24F2-4CCA-8132-6AD4BC23501C}"/>
              </a:ext>
            </a:extLst>
          </p:cNvPr>
          <p:cNvSpPr/>
          <p:nvPr/>
        </p:nvSpPr>
        <p:spPr>
          <a:xfrm>
            <a:off x="754380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2;p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C751592F-6A87-4021-8B78-9263C1EFE3A6}"/>
              </a:ext>
            </a:extLst>
          </p:cNvPr>
          <p:cNvSpPr/>
          <p:nvPr/>
        </p:nvSpPr>
        <p:spPr>
          <a:xfrm>
            <a:off x="754380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3;p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E771228C-BBFC-46EE-96D9-0913C7E1DCC8}"/>
              </a:ext>
            </a:extLst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14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9FB9E996-40E6-474A-8B24-277A119F54F6}"/>
              </a:ext>
            </a:extLst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43" y="4213190"/>
            <a:ext cx="6029823" cy="180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7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543460" y="27432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" action="ppaction://noaction"/>
          </p:cNvPr>
          <p:cNvSpPr/>
          <p:nvPr/>
        </p:nvSpPr>
        <p:spPr>
          <a:xfrm>
            <a:off x="7569964" y="3657600"/>
            <a:ext cx="158750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" action="ppaction://noaction"/>
          </p:cNvPr>
          <p:cNvSpPr/>
          <p:nvPr/>
        </p:nvSpPr>
        <p:spPr>
          <a:xfrm>
            <a:off x="7569964" y="4572000"/>
            <a:ext cx="160020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3710FA6A-2BCB-45A7-B072-7ABB4DBE7FF9}"/>
              </a:ext>
            </a:extLst>
          </p:cNvPr>
          <p:cNvSpPr txBox="1">
            <a:spLocks/>
          </p:cNvSpPr>
          <p:nvPr/>
        </p:nvSpPr>
        <p:spPr>
          <a:xfrm>
            <a:off x="245533" y="216876"/>
            <a:ext cx="7848134" cy="65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/>
              <a:t>Lexical analysis and data transformation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6279A762-9839-45FB-894A-A30FF5EF5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94" y="1626577"/>
            <a:ext cx="5205697" cy="488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xmlns="" id="{0CA3B716-DD7B-459E-B10F-A34B7C50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" y="1169377"/>
            <a:ext cx="5560194" cy="411162"/>
          </a:xfrm>
        </p:spPr>
        <p:txBody>
          <a:bodyPr>
            <a:normAutofit/>
          </a:bodyPr>
          <a:lstStyle/>
          <a:p>
            <a:r>
              <a:rPr lang="en-US" sz="2000" dirty="0"/>
              <a:t>Sentimental analysis by regular expressions use</a:t>
            </a:r>
          </a:p>
        </p:txBody>
      </p:sp>
      <p:sp>
        <p:nvSpPr>
          <p:cNvPr id="29" name="Google Shape;104;p2">
            <a:extLst>
              <a:ext uri="{FF2B5EF4-FFF2-40B4-BE49-F238E27FC236}">
                <a16:creationId xmlns:a16="http://schemas.microsoft.com/office/drawing/2014/main" xmlns="" id="{72D4D467-FFE9-494A-8FD1-58219DAF0AEF}"/>
              </a:ext>
            </a:extLst>
          </p:cNvPr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107;p2">
            <a:hlinkClick r:id="rId9" action="ppaction://hlinksldjump"/>
            <a:extLst>
              <a:ext uri="{FF2B5EF4-FFF2-40B4-BE49-F238E27FC236}">
                <a16:creationId xmlns:a16="http://schemas.microsoft.com/office/drawing/2014/main" xmlns="" id="{0431D69C-D0CC-4750-A92C-CD844C472868}"/>
              </a:ext>
            </a:extLst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08;p2">
            <a:hlinkClick r:id="rId7" action="ppaction://hlinksldjump"/>
            <a:extLst>
              <a:ext uri="{FF2B5EF4-FFF2-40B4-BE49-F238E27FC236}">
                <a16:creationId xmlns:a16="http://schemas.microsoft.com/office/drawing/2014/main" xmlns="" id="{38D17CED-8531-4C0C-A391-43830193C7D5}"/>
              </a:ext>
            </a:extLst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09;p2">
            <a:hlinkClick r:id="rId4" action="ppaction://hlinksldjump"/>
            <a:extLst>
              <a:ext uri="{FF2B5EF4-FFF2-40B4-BE49-F238E27FC236}">
                <a16:creationId xmlns:a16="http://schemas.microsoft.com/office/drawing/2014/main" xmlns="" id="{1AE2EA51-8FC6-4117-BD1D-77A37FB2E2EC}"/>
              </a:ext>
            </a:extLst>
          </p:cNvPr>
          <p:cNvSpPr/>
          <p:nvPr/>
        </p:nvSpPr>
        <p:spPr>
          <a:xfrm>
            <a:off x="7517634" y="0"/>
            <a:ext cx="1639831" cy="381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0;p2">
            <a:hlinkClick r:id="rId5" action="ppaction://hlinksldjump"/>
            <a:extLst>
              <a:ext uri="{FF2B5EF4-FFF2-40B4-BE49-F238E27FC236}">
                <a16:creationId xmlns:a16="http://schemas.microsoft.com/office/drawing/2014/main" xmlns="" id="{432B80DF-FB84-48C9-A76F-D57852982DCB}"/>
              </a:ext>
            </a:extLst>
          </p:cNvPr>
          <p:cNvSpPr/>
          <p:nvPr/>
        </p:nvSpPr>
        <p:spPr>
          <a:xfrm>
            <a:off x="755650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1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F73F045C-E676-46CE-90FF-9D9CC3E6D599}"/>
              </a:ext>
            </a:extLst>
          </p:cNvPr>
          <p:cNvSpPr/>
          <p:nvPr/>
        </p:nvSpPr>
        <p:spPr>
          <a:xfrm>
            <a:off x="754380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2;p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99C0AE39-4F1F-4500-ADBF-49301A71E870}"/>
              </a:ext>
            </a:extLst>
          </p:cNvPr>
          <p:cNvSpPr/>
          <p:nvPr/>
        </p:nvSpPr>
        <p:spPr>
          <a:xfrm>
            <a:off x="754380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13;p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4D218A88-B5F0-43B2-9C40-0FEE507A790A}"/>
              </a:ext>
            </a:extLst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14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F185164F-CE22-4CC5-AAE6-024ADFECEB3C}"/>
              </a:ext>
            </a:extLst>
          </p:cNvPr>
          <p:cNvSpPr/>
          <p:nvPr/>
        </p:nvSpPr>
        <p:spPr>
          <a:xfrm>
            <a:off x="7530887" y="4563208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0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hlinkClick r:id="rId3" action="ppaction://hlinksldjump"/>
            <a:extLst>
              <a:ext uri="{FF2B5EF4-FFF2-40B4-BE49-F238E27FC236}">
                <a16:creationId xmlns:a16="http://schemas.microsoft.com/office/drawing/2014/main" xmlns="" id="{71FE6894-1654-42AB-A6B4-3FCFF6BF7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842" y="50141"/>
            <a:ext cx="4360777" cy="252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5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6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7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8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9" action="ppaction://hlinksldjump"/>
          </p:cNvPr>
          <p:cNvSpPr/>
          <p:nvPr/>
        </p:nvSpPr>
        <p:spPr>
          <a:xfrm>
            <a:off x="7543460" y="27432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" action="ppaction://noaction"/>
          </p:cNvPr>
          <p:cNvSpPr/>
          <p:nvPr/>
        </p:nvSpPr>
        <p:spPr>
          <a:xfrm>
            <a:off x="7569964" y="3657600"/>
            <a:ext cx="158750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" action="ppaction://noaction"/>
          </p:cNvPr>
          <p:cNvSpPr/>
          <p:nvPr/>
        </p:nvSpPr>
        <p:spPr>
          <a:xfrm>
            <a:off x="7228184" y="4572000"/>
            <a:ext cx="194198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3710FA6A-2BCB-45A7-B072-7ABB4DBE7FF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Spark</a:t>
            </a:r>
            <a:endParaRPr lang="en-US" dirty="0"/>
          </a:p>
          <a:p>
            <a:r>
              <a:rPr lang="en-US" sz="1600" dirty="0" smtClean="0"/>
              <a:t>Use streaming 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80056A5-5B2D-4D7C-A789-C1DDA5732842}"/>
              </a:ext>
            </a:extLst>
          </p:cNvPr>
          <p:cNvSpPr/>
          <p:nvPr/>
        </p:nvSpPr>
        <p:spPr>
          <a:xfrm>
            <a:off x="5355771" y="2166257"/>
            <a:ext cx="936172" cy="5769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1773287C-E8DB-4A06-9779-7DFC0678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51" y="3719219"/>
            <a:ext cx="6812995" cy="192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xmlns="" id="{0EBD55D1-F9A5-4A1B-94AD-2A1903BFFC8F}"/>
              </a:ext>
            </a:extLst>
          </p:cNvPr>
          <p:cNvSpPr txBox="1">
            <a:spLocks/>
          </p:cNvSpPr>
          <p:nvPr/>
        </p:nvSpPr>
        <p:spPr>
          <a:xfrm>
            <a:off x="533400" y="2764970"/>
            <a:ext cx="4038600" cy="387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/>
              <a:t>Result </a:t>
            </a:r>
            <a:r>
              <a:rPr lang="en-US" sz="2400" b="1" dirty="0" err="1"/>
              <a:t>dataframe</a:t>
            </a:r>
            <a:r>
              <a:rPr lang="en-US" sz="2400" b="1" dirty="0"/>
              <a:t> for doctor </a:t>
            </a:r>
          </a:p>
        </p:txBody>
      </p:sp>
      <p:sp>
        <p:nvSpPr>
          <p:cNvPr id="31" name="Google Shape;104;p2">
            <a:extLst>
              <a:ext uri="{FF2B5EF4-FFF2-40B4-BE49-F238E27FC236}">
                <a16:creationId xmlns:a16="http://schemas.microsoft.com/office/drawing/2014/main" xmlns="" id="{DF32146C-ADB9-4BEA-A8BD-B7F01D6244BB}"/>
              </a:ext>
            </a:extLst>
          </p:cNvPr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107;p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1082AADF-2B0A-4387-AC5D-8A204C0E5F55}"/>
              </a:ext>
            </a:extLst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08;p2">
            <a:hlinkClick r:id="rId9" action="ppaction://hlinksldjump"/>
            <a:extLst>
              <a:ext uri="{FF2B5EF4-FFF2-40B4-BE49-F238E27FC236}">
                <a16:creationId xmlns:a16="http://schemas.microsoft.com/office/drawing/2014/main" xmlns="" id="{85DBC2D3-9F6C-48DC-8E47-1112CC954333}"/>
              </a:ext>
            </a:extLst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9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FB72AD29-3F8E-4A6C-82EB-318508E55A9B}"/>
              </a:ext>
            </a:extLst>
          </p:cNvPr>
          <p:cNvSpPr/>
          <p:nvPr/>
        </p:nvSpPr>
        <p:spPr>
          <a:xfrm>
            <a:off x="7517634" y="0"/>
            <a:ext cx="163983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0;p2">
            <a:hlinkClick r:id="rId7" action="ppaction://hlinksldjump"/>
            <a:extLst>
              <a:ext uri="{FF2B5EF4-FFF2-40B4-BE49-F238E27FC236}">
                <a16:creationId xmlns:a16="http://schemas.microsoft.com/office/drawing/2014/main" xmlns="" id="{48CF73E2-E200-49E1-9FA3-1F26BE587262}"/>
              </a:ext>
            </a:extLst>
          </p:cNvPr>
          <p:cNvSpPr/>
          <p:nvPr/>
        </p:nvSpPr>
        <p:spPr>
          <a:xfrm>
            <a:off x="755650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11;p2">
            <a:hlinkClick r:id="rId8" action="ppaction://hlinksldjump"/>
            <a:extLst>
              <a:ext uri="{FF2B5EF4-FFF2-40B4-BE49-F238E27FC236}">
                <a16:creationId xmlns:a16="http://schemas.microsoft.com/office/drawing/2014/main" xmlns="" id="{08462BC9-16A4-4A9A-9498-35601893E032}"/>
              </a:ext>
            </a:extLst>
          </p:cNvPr>
          <p:cNvSpPr/>
          <p:nvPr/>
        </p:nvSpPr>
        <p:spPr>
          <a:xfrm>
            <a:off x="754380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12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34B06A2F-4FE2-4BD7-B1DF-D228826AD01D}"/>
              </a:ext>
            </a:extLst>
          </p:cNvPr>
          <p:cNvSpPr/>
          <p:nvPr/>
        </p:nvSpPr>
        <p:spPr>
          <a:xfrm>
            <a:off x="754380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13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382EFFAE-BDDD-4865-8BD1-2108513A5BA7}"/>
              </a:ext>
            </a:extLst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14;p2">
            <a:hlinkClick r:id="rId14" action="ppaction://hlinksldjump"/>
            <a:extLst>
              <a:ext uri="{FF2B5EF4-FFF2-40B4-BE49-F238E27FC236}">
                <a16:creationId xmlns:a16="http://schemas.microsoft.com/office/drawing/2014/main" xmlns="" id="{D9F15FEF-3926-422F-AAFF-F81BD1761280}"/>
              </a:ext>
            </a:extLst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11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hlinkClick r:id="rId3" action="ppaction://hlinksldjump"/>
            <a:extLst>
              <a:ext uri="{FF2B5EF4-FFF2-40B4-BE49-F238E27FC236}">
                <a16:creationId xmlns:a16="http://schemas.microsoft.com/office/drawing/2014/main" xmlns="" id="{71FE6894-1654-42AB-A6B4-3FCFF6BF7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7" y="156235"/>
            <a:ext cx="4360777" cy="252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134447" y="5486400"/>
            <a:ext cx="1996513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5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>
            <a:hlinkClick r:id="rId6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7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8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9" action="ppaction://hlinksldjump"/>
          </p:cNvPr>
          <p:cNvSpPr/>
          <p:nvPr/>
        </p:nvSpPr>
        <p:spPr>
          <a:xfrm>
            <a:off x="7543460" y="27432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" action="ppaction://noaction"/>
          </p:cNvPr>
          <p:cNvSpPr/>
          <p:nvPr/>
        </p:nvSpPr>
        <p:spPr>
          <a:xfrm>
            <a:off x="7569964" y="3657600"/>
            <a:ext cx="158750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" action="ppaction://noaction"/>
          </p:cNvPr>
          <p:cNvSpPr/>
          <p:nvPr/>
        </p:nvSpPr>
        <p:spPr>
          <a:xfrm>
            <a:off x="7569964" y="4572000"/>
            <a:ext cx="160020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3710FA6A-2BCB-45A7-B072-7ABB4DBE7FF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HDFS</a:t>
            </a:r>
          </a:p>
          <a:p>
            <a:r>
              <a:rPr lang="en-US" sz="2500" dirty="0"/>
              <a:t>archive file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80056A5-5B2D-4D7C-A789-C1DDA5732842}"/>
              </a:ext>
            </a:extLst>
          </p:cNvPr>
          <p:cNvSpPr/>
          <p:nvPr/>
        </p:nvSpPr>
        <p:spPr>
          <a:xfrm>
            <a:off x="5931842" y="557666"/>
            <a:ext cx="1520517" cy="8139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F94FC653-F31E-4E09-BDAE-D11689858B2F}"/>
              </a:ext>
            </a:extLst>
          </p:cNvPr>
          <p:cNvSpPr txBox="1">
            <a:spLocks/>
          </p:cNvSpPr>
          <p:nvPr/>
        </p:nvSpPr>
        <p:spPr>
          <a:xfrm>
            <a:off x="0" y="2373922"/>
            <a:ext cx="7367954" cy="430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 rtl="0"/>
            <a:r>
              <a:rPr lang="en-US" dirty="0"/>
              <a:t>Parquet format Json file</a:t>
            </a:r>
          </a:p>
          <a:p>
            <a:pPr algn="l" rtl="0"/>
            <a:endParaRPr lang="en-US" dirty="0"/>
          </a:p>
          <a:p>
            <a:pPr marL="0" indent="0" algn="l" rtl="0">
              <a:buFont typeface="Calibri"/>
              <a:buNone/>
            </a:pPr>
            <a:endParaRPr lang="en-US" dirty="0"/>
          </a:p>
        </p:txBody>
      </p:sp>
      <p:sp>
        <p:nvSpPr>
          <p:cNvPr id="24" name="Google Shape;104;p2">
            <a:extLst>
              <a:ext uri="{FF2B5EF4-FFF2-40B4-BE49-F238E27FC236}">
                <a16:creationId xmlns:a16="http://schemas.microsoft.com/office/drawing/2014/main" xmlns="" id="{31E087B0-465B-46B5-BA04-D522621345B5}"/>
              </a:ext>
            </a:extLst>
          </p:cNvPr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107;p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1943DDCE-D1C4-4497-8F8E-6D2D2E0172E6}"/>
              </a:ext>
            </a:extLst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08;p2">
            <a:hlinkClick r:id="rId9" action="ppaction://hlinksldjump"/>
            <a:extLst>
              <a:ext uri="{FF2B5EF4-FFF2-40B4-BE49-F238E27FC236}">
                <a16:creationId xmlns:a16="http://schemas.microsoft.com/office/drawing/2014/main" xmlns="" id="{1E5A0671-5A0F-4C9E-A66A-477CA474762F}"/>
              </a:ext>
            </a:extLst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9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62839F08-F1AE-4157-8E4B-C3E3EBCE0180}"/>
              </a:ext>
            </a:extLst>
          </p:cNvPr>
          <p:cNvSpPr/>
          <p:nvPr/>
        </p:nvSpPr>
        <p:spPr>
          <a:xfrm>
            <a:off x="7517634" y="0"/>
            <a:ext cx="163983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10;p2">
            <a:hlinkClick r:id="rId7" action="ppaction://hlinksldjump"/>
            <a:extLst>
              <a:ext uri="{FF2B5EF4-FFF2-40B4-BE49-F238E27FC236}">
                <a16:creationId xmlns:a16="http://schemas.microsoft.com/office/drawing/2014/main" xmlns="" id="{4E438290-91BD-4FF3-A7B8-2D8CAB3C96B3}"/>
              </a:ext>
            </a:extLst>
          </p:cNvPr>
          <p:cNvSpPr/>
          <p:nvPr/>
        </p:nvSpPr>
        <p:spPr>
          <a:xfrm>
            <a:off x="755650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1;p2">
            <a:hlinkClick r:id="rId8" action="ppaction://hlinksldjump"/>
            <a:extLst>
              <a:ext uri="{FF2B5EF4-FFF2-40B4-BE49-F238E27FC236}">
                <a16:creationId xmlns:a16="http://schemas.microsoft.com/office/drawing/2014/main" xmlns="" id="{672ECE69-CAEF-488B-9D77-BA03468D4090}"/>
              </a:ext>
            </a:extLst>
          </p:cNvPr>
          <p:cNvSpPr/>
          <p:nvPr/>
        </p:nvSpPr>
        <p:spPr>
          <a:xfrm>
            <a:off x="754380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2;p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55B5A4FA-6E18-46CD-A781-9FD81719E86A}"/>
              </a:ext>
            </a:extLst>
          </p:cNvPr>
          <p:cNvSpPr/>
          <p:nvPr/>
        </p:nvSpPr>
        <p:spPr>
          <a:xfrm>
            <a:off x="754380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3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6365C798-CAAE-4626-9C5E-E41438CB6993}"/>
              </a:ext>
            </a:extLst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4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7D14CE22-58C4-413B-B12A-B83E3901FC9C}"/>
              </a:ext>
            </a:extLst>
          </p:cNvPr>
          <p:cNvSpPr/>
          <p:nvPr/>
        </p:nvSpPr>
        <p:spPr>
          <a:xfrm>
            <a:off x="7524197" y="4700527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4" action="ppaction://hlinksldjump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7452359" cy="35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5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152400" y="360402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Quattrocento Sans"/>
              <a:buNone/>
            </a:pPr>
            <a:r>
              <a:rPr lang="en-US" sz="2800" b="1" dirty="0">
                <a:solidFill>
                  <a:schemeClr val="accent4"/>
                </a:solidFill>
              </a:rPr>
              <a:t>Background</a:t>
            </a:r>
            <a:r>
              <a:rPr lang="en-US" sz="2800" dirty="0">
                <a:solidFill>
                  <a:srgbClr val="FFC000"/>
                </a:solidFill>
              </a:rPr>
              <a:t/>
            </a:r>
            <a:br>
              <a:rPr lang="en-US" sz="2800" dirty="0">
                <a:solidFill>
                  <a:srgbClr val="FFC000"/>
                </a:solidFill>
              </a:rPr>
            </a:br>
            <a:r>
              <a:rPr lang="en-US" sz="2800" dirty="0"/>
              <a:t>What  Doctors really needs? </a:t>
            </a:r>
            <a:endParaRPr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152400" y="1272746"/>
            <a:ext cx="7011888" cy="284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2900" b="1" dirty="0">
                <a:solidFill>
                  <a:schemeClr val="accent4"/>
                </a:solidFill>
              </a:rPr>
              <a:t>Medical errors </a:t>
            </a:r>
            <a:r>
              <a:rPr lang="en-US" sz="2900" dirty="0"/>
              <a:t>officially the </a:t>
            </a:r>
            <a:r>
              <a:rPr lang="en-US" sz="2900" b="1" dirty="0">
                <a:solidFill>
                  <a:schemeClr val="accent4"/>
                </a:solidFill>
              </a:rPr>
              <a:t>third leading cause of death</a:t>
            </a:r>
            <a:r>
              <a:rPr lang="en-US" sz="2900" dirty="0"/>
              <a:t> in U.S.</a:t>
            </a:r>
          </a:p>
          <a:p>
            <a:pPr marL="25400" indent="0" algn="l" rtl="0">
              <a:buNone/>
            </a:pPr>
            <a:endParaRPr lang="en-US" sz="2900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900" dirty="0"/>
              <a:t>study finds a large proportion of these deaths are due to</a:t>
            </a:r>
            <a:r>
              <a:rPr lang="en-US" sz="2900" b="1" dirty="0">
                <a:solidFill>
                  <a:schemeClr val="accent4"/>
                </a:solidFill>
              </a:rPr>
              <a:t> improper selection of drugs</a:t>
            </a:r>
            <a:r>
              <a:rPr lang="en-US" sz="2900" dirty="0"/>
              <a:t> for chronic patients and with a wide range of constantly taken drugs</a:t>
            </a:r>
          </a:p>
          <a:p>
            <a:pPr marL="0" lvl="0" indent="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/>
          </a:p>
          <a:p>
            <a:pPr marL="0" lvl="0" indent="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500" dirty="0">
                <a:latin typeface="Quattrocento Sans"/>
                <a:sym typeface="Quattrocento Sans"/>
              </a:rPr>
              <a:t>They wish someone could have directed them to:</a:t>
            </a:r>
          </a:p>
          <a:p>
            <a:pPr marL="0" lvl="0" indent="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4500" dirty="0">
              <a:latin typeface="Quattrocento Sans"/>
              <a:sym typeface="Quattrocento Sans"/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900" dirty="0"/>
              <a:t>Selection of the </a:t>
            </a:r>
            <a:r>
              <a:rPr lang="en-US" sz="2900" b="1" dirty="0">
                <a:solidFill>
                  <a:schemeClr val="accent4"/>
                </a:solidFill>
              </a:rPr>
              <a:t>optimal drug </a:t>
            </a:r>
            <a:r>
              <a:rPr lang="en-US" sz="2900" dirty="0"/>
              <a:t>for a patient with a complex set of diagnoses</a:t>
            </a:r>
          </a:p>
          <a:p>
            <a:pPr marL="25400" indent="0" algn="l" rtl="0">
              <a:buNone/>
            </a:pPr>
            <a:endParaRPr lang="en-US" sz="2900" dirty="0"/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900" dirty="0"/>
              <a:t>Building a </a:t>
            </a:r>
            <a:r>
              <a:rPr lang="en-US" sz="2900" b="1" dirty="0">
                <a:solidFill>
                  <a:schemeClr val="accent4"/>
                </a:solidFill>
              </a:rPr>
              <a:t>Doctor – Patient Assistance </a:t>
            </a:r>
            <a:r>
              <a:rPr lang="en-US" sz="2900" dirty="0"/>
              <a:t>to understand drug-drug interaction </a:t>
            </a:r>
            <a:r>
              <a:rPr lang="en-US" sz="2900" dirty="0" smtClean="0"/>
              <a:t> for all constant getting by the patient drug list</a:t>
            </a:r>
            <a:endParaRPr lang="en-US" sz="2900" dirty="0"/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dirty="0"/>
              <a:t>…</a:t>
            </a:r>
            <a:endParaRPr sz="2400" dirty="0"/>
          </a:p>
          <a:p>
            <a:pPr marL="0" lvl="0" indent="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/>
          </a:p>
        </p:txBody>
      </p:sp>
      <p:sp>
        <p:nvSpPr>
          <p:cNvPr id="104" name="Google Shape;104;p2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>
            <a:hlinkClick r:id="rId4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>
            <a:hlinkClick r:id="rId6" action="ppaction://hlinksldjump"/>
          </p:cNvPr>
          <p:cNvSpPr/>
          <p:nvPr/>
        </p:nvSpPr>
        <p:spPr>
          <a:xfrm>
            <a:off x="7308304" y="0"/>
            <a:ext cx="1849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>
            <a:hlinkClick r:id="rId7" action="ppaction://hlinksldjump"/>
          </p:cNvPr>
          <p:cNvSpPr/>
          <p:nvPr/>
        </p:nvSpPr>
        <p:spPr>
          <a:xfrm>
            <a:off x="755650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>
            <a:hlinkClick r:id="rId8" action="ppaction://hlinksldjump"/>
          </p:cNvPr>
          <p:cNvSpPr/>
          <p:nvPr/>
        </p:nvSpPr>
        <p:spPr>
          <a:xfrm>
            <a:off x="754380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>
            <a:hlinkClick r:id="rId9" action="ppaction://hlinksldjump"/>
          </p:cNvPr>
          <p:cNvSpPr/>
          <p:nvPr/>
        </p:nvSpPr>
        <p:spPr>
          <a:xfrm>
            <a:off x="7504935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>
            <a:hlinkClick r:id="rId10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>
            <a:hlinkClick r:id="rId11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577B058-CDAE-4766-9815-3357BD0DD3C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768" y="4114800"/>
            <a:ext cx="4080520" cy="22952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hlinkClick r:id="rId3" action="ppaction://hlinksldjump"/>
            <a:extLst>
              <a:ext uri="{FF2B5EF4-FFF2-40B4-BE49-F238E27FC236}">
                <a16:creationId xmlns:a16="http://schemas.microsoft.com/office/drawing/2014/main" xmlns="" id="{71FE6894-1654-42AB-A6B4-3FCFF6BF7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7" y="156235"/>
            <a:ext cx="4360777" cy="252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134447" y="5486400"/>
            <a:ext cx="1996513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5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>
            <a:hlinkClick r:id="rId6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7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8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9" action="ppaction://hlinksldjump"/>
          </p:cNvPr>
          <p:cNvSpPr/>
          <p:nvPr/>
        </p:nvSpPr>
        <p:spPr>
          <a:xfrm>
            <a:off x="7543460" y="27432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" action="ppaction://noaction"/>
          </p:cNvPr>
          <p:cNvSpPr/>
          <p:nvPr/>
        </p:nvSpPr>
        <p:spPr>
          <a:xfrm>
            <a:off x="7569964" y="3657600"/>
            <a:ext cx="158750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" action="ppaction://noaction"/>
          </p:cNvPr>
          <p:cNvSpPr/>
          <p:nvPr/>
        </p:nvSpPr>
        <p:spPr>
          <a:xfrm>
            <a:off x="7569964" y="4572000"/>
            <a:ext cx="160020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3710FA6A-2BCB-45A7-B072-7ABB4DBE7FF9}"/>
              </a:ext>
            </a:extLst>
          </p:cNvPr>
          <p:cNvSpPr txBox="1">
            <a:spLocks/>
          </p:cNvSpPr>
          <p:nvPr/>
        </p:nvSpPr>
        <p:spPr>
          <a:xfrm>
            <a:off x="107779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HIVE Table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80056A5-5B2D-4D7C-A789-C1DDA5732842}"/>
              </a:ext>
            </a:extLst>
          </p:cNvPr>
          <p:cNvSpPr/>
          <p:nvPr/>
        </p:nvSpPr>
        <p:spPr>
          <a:xfrm>
            <a:off x="5931842" y="557666"/>
            <a:ext cx="1520517" cy="8139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F94FC653-F31E-4E09-BDAE-D11689858B2F}"/>
              </a:ext>
            </a:extLst>
          </p:cNvPr>
          <p:cNvSpPr txBox="1">
            <a:spLocks/>
          </p:cNvSpPr>
          <p:nvPr/>
        </p:nvSpPr>
        <p:spPr>
          <a:xfrm>
            <a:off x="140465" y="2286000"/>
            <a:ext cx="6967476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 rtl="0"/>
            <a:r>
              <a:rPr lang="en-US" sz="1600" b="1" dirty="0">
                <a:latin typeface="+mn-lt"/>
              </a:rPr>
              <a:t>Parquet format </a:t>
            </a:r>
            <a:r>
              <a:rPr lang="en-US" sz="1600" b="1" dirty="0" err="1">
                <a:latin typeface="+mn-lt"/>
              </a:rPr>
              <a:t>Json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file</a:t>
            </a:r>
            <a:endParaRPr lang="en-US" sz="1600" b="1" dirty="0">
              <a:latin typeface="+mn-lt"/>
            </a:endParaRPr>
          </a:p>
          <a:p>
            <a:pPr algn="l" rtl="0"/>
            <a:r>
              <a:rPr lang="en-US" sz="1400" dirty="0"/>
              <a:t>CREATE EXTERNAL  TABLE IF NOT EXISTS </a:t>
            </a:r>
            <a:r>
              <a:rPr lang="en-US" sz="1400" dirty="0" err="1"/>
              <a:t>receiptarchive.ReceiptHistory</a:t>
            </a:r>
            <a:r>
              <a:rPr lang="en-US" sz="1400" dirty="0"/>
              <a:t>(</a:t>
            </a:r>
            <a:r>
              <a:rPr lang="en-US" sz="1400" dirty="0" err="1"/>
              <a:t>DoctorLicense</a:t>
            </a:r>
            <a:r>
              <a:rPr lang="en-US" sz="1400" dirty="0"/>
              <a:t> String, </a:t>
            </a:r>
            <a:r>
              <a:rPr lang="en-US" sz="1400" dirty="0" err="1"/>
              <a:t>PatientTZ</a:t>
            </a:r>
            <a:r>
              <a:rPr lang="en-US" sz="1400" dirty="0"/>
              <a:t> String, </a:t>
            </a:r>
            <a:r>
              <a:rPr lang="en-US" sz="1400" dirty="0" err="1"/>
              <a:t>PatientFirstName</a:t>
            </a:r>
            <a:r>
              <a:rPr lang="en-US" sz="1400" dirty="0"/>
              <a:t> </a:t>
            </a:r>
            <a:r>
              <a:rPr lang="en-US" sz="1400" dirty="0" err="1"/>
              <a:t>String,ConflictSExists</a:t>
            </a:r>
            <a:r>
              <a:rPr lang="en-US" sz="1400" dirty="0"/>
              <a:t> Boolean, </a:t>
            </a:r>
            <a:r>
              <a:rPr lang="en-US" sz="1400" dirty="0" err="1"/>
              <a:t>PatientLastName</a:t>
            </a:r>
            <a:r>
              <a:rPr lang="en-US" sz="1400" dirty="0"/>
              <a:t> String, </a:t>
            </a:r>
            <a:r>
              <a:rPr lang="en-US" sz="1400" dirty="0" err="1"/>
              <a:t>KupatHolim</a:t>
            </a:r>
            <a:r>
              <a:rPr lang="en-US" sz="1400" dirty="0"/>
              <a:t> String, </a:t>
            </a:r>
            <a:r>
              <a:rPr lang="en-US" sz="1400" dirty="0" err="1"/>
              <a:t>PtienBirthdate</a:t>
            </a:r>
            <a:r>
              <a:rPr lang="en-US" sz="1400" dirty="0"/>
              <a:t> String, </a:t>
            </a:r>
            <a:r>
              <a:rPr lang="en-US" sz="1400" dirty="0" err="1"/>
              <a:t>DrugName</a:t>
            </a:r>
            <a:r>
              <a:rPr lang="en-US" sz="1400" dirty="0"/>
              <a:t> String, </a:t>
            </a:r>
            <a:r>
              <a:rPr lang="en-US" sz="1400" dirty="0" err="1"/>
              <a:t>DrugId</a:t>
            </a:r>
            <a:r>
              <a:rPr lang="en-US" sz="1400" dirty="0"/>
              <a:t>  String, </a:t>
            </a:r>
            <a:r>
              <a:rPr lang="en-US" sz="1400" dirty="0" err="1"/>
              <a:t>DrugDose</a:t>
            </a:r>
            <a:r>
              <a:rPr lang="en-US" sz="1400" dirty="0"/>
              <a:t> String, </a:t>
            </a:r>
            <a:r>
              <a:rPr lang="en-US" sz="1400" dirty="0" err="1"/>
              <a:t>dateCreated</a:t>
            </a:r>
            <a:r>
              <a:rPr lang="en-US" sz="1400" dirty="0"/>
              <a:t> String, </a:t>
            </a:r>
            <a:r>
              <a:rPr lang="en-US" sz="1400" dirty="0" err="1"/>
              <a:t>PatientDiseasesLqist</a:t>
            </a:r>
            <a:r>
              <a:rPr lang="en-US" sz="1400" dirty="0"/>
              <a:t> String, </a:t>
            </a:r>
            <a:r>
              <a:rPr lang="en-US" sz="1400" dirty="0" err="1"/>
              <a:t>PatientTreatmentsList</a:t>
            </a:r>
            <a:r>
              <a:rPr lang="en-US" sz="1400" dirty="0"/>
              <a:t> </a:t>
            </a:r>
            <a:r>
              <a:rPr lang="en-US" sz="1400" dirty="0" err="1" smtClean="0"/>
              <a:t>String,drugDrugInteractionJson</a:t>
            </a:r>
            <a:r>
              <a:rPr lang="en-US" sz="1400" dirty="0" smtClean="0"/>
              <a:t> String) stored </a:t>
            </a:r>
            <a:r>
              <a:rPr lang="en-US" sz="1400" dirty="0"/>
              <a:t>as </a:t>
            </a:r>
            <a:r>
              <a:rPr lang="en-US" sz="1400" dirty="0" smtClean="0"/>
              <a:t>Parquet  Location  /user/hive/warehouse/</a:t>
            </a:r>
            <a:r>
              <a:rPr lang="en-US" sz="1400" dirty="0" err="1" smtClean="0"/>
              <a:t>receiptarchive.db</a:t>
            </a:r>
            <a:r>
              <a:rPr lang="en-US" sz="1400" dirty="0" smtClean="0"/>
              <a:t>';</a:t>
            </a:r>
            <a:endParaRPr lang="en-US" dirty="0"/>
          </a:p>
          <a:p>
            <a:pPr marL="0" indent="0" algn="l" rtl="0">
              <a:buFont typeface="Calibri"/>
              <a:buNone/>
            </a:pPr>
            <a:endParaRPr lang="en-US" dirty="0"/>
          </a:p>
        </p:txBody>
      </p:sp>
      <p:sp>
        <p:nvSpPr>
          <p:cNvPr id="24" name="Google Shape;104;p2">
            <a:extLst>
              <a:ext uri="{FF2B5EF4-FFF2-40B4-BE49-F238E27FC236}">
                <a16:creationId xmlns:a16="http://schemas.microsoft.com/office/drawing/2014/main" xmlns="" id="{31E087B0-465B-46B5-BA04-D522621345B5}"/>
              </a:ext>
            </a:extLst>
          </p:cNvPr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107;p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1943DDCE-D1C4-4497-8F8E-6D2D2E0172E6}"/>
              </a:ext>
            </a:extLst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08;p2">
            <a:hlinkClick r:id="rId9" action="ppaction://hlinksldjump"/>
            <a:extLst>
              <a:ext uri="{FF2B5EF4-FFF2-40B4-BE49-F238E27FC236}">
                <a16:creationId xmlns:a16="http://schemas.microsoft.com/office/drawing/2014/main" xmlns="" id="{1E5A0671-5A0F-4C9E-A66A-477CA474762F}"/>
              </a:ext>
            </a:extLst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9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62839F08-F1AE-4157-8E4B-C3E3EBCE0180}"/>
              </a:ext>
            </a:extLst>
          </p:cNvPr>
          <p:cNvSpPr/>
          <p:nvPr/>
        </p:nvSpPr>
        <p:spPr>
          <a:xfrm>
            <a:off x="7517634" y="0"/>
            <a:ext cx="163983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10;p2">
            <a:hlinkClick r:id="rId7" action="ppaction://hlinksldjump"/>
            <a:extLst>
              <a:ext uri="{FF2B5EF4-FFF2-40B4-BE49-F238E27FC236}">
                <a16:creationId xmlns:a16="http://schemas.microsoft.com/office/drawing/2014/main" xmlns="" id="{4E438290-91BD-4FF3-A7B8-2D8CAB3C96B3}"/>
              </a:ext>
            </a:extLst>
          </p:cNvPr>
          <p:cNvSpPr/>
          <p:nvPr/>
        </p:nvSpPr>
        <p:spPr>
          <a:xfrm>
            <a:off x="755650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1;p2">
            <a:hlinkClick r:id="rId8" action="ppaction://hlinksldjump"/>
            <a:extLst>
              <a:ext uri="{FF2B5EF4-FFF2-40B4-BE49-F238E27FC236}">
                <a16:creationId xmlns:a16="http://schemas.microsoft.com/office/drawing/2014/main" xmlns="" id="{672ECE69-CAEF-488B-9D77-BA03468D4090}"/>
              </a:ext>
            </a:extLst>
          </p:cNvPr>
          <p:cNvSpPr/>
          <p:nvPr/>
        </p:nvSpPr>
        <p:spPr>
          <a:xfrm>
            <a:off x="754380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2;p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55B5A4FA-6E18-46CD-A781-9FD81719E86A}"/>
              </a:ext>
            </a:extLst>
          </p:cNvPr>
          <p:cNvSpPr/>
          <p:nvPr/>
        </p:nvSpPr>
        <p:spPr>
          <a:xfrm>
            <a:off x="754380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3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6365C798-CAAE-4626-9C5E-E41438CB6993}"/>
              </a:ext>
            </a:extLst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4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7D14CE22-58C4-413B-B12A-B83E3901FC9C}"/>
              </a:ext>
            </a:extLst>
          </p:cNvPr>
          <p:cNvSpPr/>
          <p:nvPr/>
        </p:nvSpPr>
        <p:spPr>
          <a:xfrm>
            <a:off x="7524197" y="4700527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4" action="ppaction://hlinksldjump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28" y="4114800"/>
            <a:ext cx="7581688" cy="333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>
            <a:hlinkClick r:id="rId3" action="ppaction://hlinksldjump"/>
            <a:extLst>
              <a:ext uri="{FF2B5EF4-FFF2-40B4-BE49-F238E27FC236}">
                <a16:creationId xmlns:a16="http://schemas.microsoft.com/office/drawing/2014/main" xmlns="" id="{71FE6894-1654-42AB-A6B4-3FCFF6BF7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7" y="156235"/>
            <a:ext cx="4360777" cy="252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134447" y="5486400"/>
            <a:ext cx="1996513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5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>
            <a:hlinkClick r:id="rId6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7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8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9" action="ppaction://hlinksldjump"/>
          </p:cNvPr>
          <p:cNvSpPr/>
          <p:nvPr/>
        </p:nvSpPr>
        <p:spPr>
          <a:xfrm>
            <a:off x="7543460" y="27432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" action="ppaction://noaction"/>
          </p:cNvPr>
          <p:cNvSpPr/>
          <p:nvPr/>
        </p:nvSpPr>
        <p:spPr>
          <a:xfrm>
            <a:off x="7569964" y="3657600"/>
            <a:ext cx="158750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" action="ppaction://noaction"/>
          </p:cNvPr>
          <p:cNvSpPr/>
          <p:nvPr/>
        </p:nvSpPr>
        <p:spPr>
          <a:xfrm>
            <a:off x="7569964" y="4572000"/>
            <a:ext cx="160020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3710FA6A-2BCB-45A7-B072-7ABB4DBE7FF9}"/>
              </a:ext>
            </a:extLst>
          </p:cNvPr>
          <p:cNvSpPr txBox="1">
            <a:spLocks/>
          </p:cNvSpPr>
          <p:nvPr/>
        </p:nvSpPr>
        <p:spPr>
          <a:xfrm>
            <a:off x="378069" y="274638"/>
            <a:ext cx="8229600" cy="15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HIVE table </a:t>
            </a:r>
          </a:p>
          <a:p>
            <a:r>
              <a:rPr lang="en-US" dirty="0" smtClean="0"/>
              <a:t>Partitioned by year</a:t>
            </a:r>
          </a:p>
          <a:p>
            <a:r>
              <a:rPr lang="en-US" dirty="0" smtClean="0"/>
              <a:t>For better </a:t>
            </a:r>
            <a:r>
              <a:rPr lang="en-US" dirty="0" err="1" smtClean="0"/>
              <a:t>perfomance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80056A5-5B2D-4D7C-A789-C1DDA5732842}"/>
              </a:ext>
            </a:extLst>
          </p:cNvPr>
          <p:cNvSpPr/>
          <p:nvPr/>
        </p:nvSpPr>
        <p:spPr>
          <a:xfrm>
            <a:off x="5931842" y="557666"/>
            <a:ext cx="1520517" cy="8139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F94FC653-F31E-4E09-BDAE-D11689858B2F}"/>
              </a:ext>
            </a:extLst>
          </p:cNvPr>
          <p:cNvSpPr txBox="1">
            <a:spLocks/>
          </p:cNvSpPr>
          <p:nvPr/>
        </p:nvSpPr>
        <p:spPr>
          <a:xfrm>
            <a:off x="140465" y="2286000"/>
            <a:ext cx="6967476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r" rtl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r" rt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r" rtl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r" rtl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 algn="l" rtl="0">
              <a:buNone/>
            </a:pPr>
            <a:endParaRPr lang="en-US" sz="1500" dirty="0" smtClean="0"/>
          </a:p>
          <a:p>
            <a:pPr marL="25400" indent="0" algn="l" rtl="0">
              <a:buNone/>
            </a:pPr>
            <a:r>
              <a:rPr lang="en-US" sz="1500" dirty="0" smtClean="0"/>
              <a:t>CREATE </a:t>
            </a:r>
            <a:r>
              <a:rPr lang="en-US" sz="1500" dirty="0"/>
              <a:t>EXTERNAL  TABLE IF NOT EXISTS </a:t>
            </a:r>
            <a:r>
              <a:rPr lang="en-US" sz="1500" dirty="0" err="1"/>
              <a:t>receiptarchive.ReceiptHistoryY</a:t>
            </a:r>
            <a:r>
              <a:rPr lang="en-US" sz="1500" dirty="0"/>
              <a:t>(</a:t>
            </a:r>
            <a:r>
              <a:rPr lang="en-US" sz="1500" dirty="0" err="1"/>
              <a:t>DoctorLicense</a:t>
            </a:r>
            <a:r>
              <a:rPr lang="en-US" sz="1500" dirty="0"/>
              <a:t> String, </a:t>
            </a:r>
            <a:r>
              <a:rPr lang="en-US" sz="1500" dirty="0" err="1"/>
              <a:t>PatientTZ</a:t>
            </a:r>
            <a:r>
              <a:rPr lang="en-US" sz="1500" dirty="0"/>
              <a:t> String, </a:t>
            </a:r>
            <a:r>
              <a:rPr lang="en-US" sz="1500" dirty="0" err="1"/>
              <a:t>PatientFirstName</a:t>
            </a:r>
            <a:r>
              <a:rPr lang="en-US" sz="1500" dirty="0"/>
              <a:t> </a:t>
            </a:r>
            <a:r>
              <a:rPr lang="en-US" sz="1500" dirty="0" err="1"/>
              <a:t>String,ConflictSExists</a:t>
            </a:r>
            <a:r>
              <a:rPr lang="en-US" sz="1500" dirty="0"/>
              <a:t> Boolean, </a:t>
            </a:r>
            <a:r>
              <a:rPr lang="en-US" sz="1500" dirty="0" err="1"/>
              <a:t>PatientLastName</a:t>
            </a:r>
            <a:r>
              <a:rPr lang="en-US" sz="1500" dirty="0"/>
              <a:t> String, </a:t>
            </a:r>
            <a:r>
              <a:rPr lang="en-US" sz="1500" dirty="0" err="1"/>
              <a:t>KupatHolim</a:t>
            </a:r>
            <a:r>
              <a:rPr lang="en-US" sz="1500" dirty="0"/>
              <a:t> String, </a:t>
            </a:r>
            <a:r>
              <a:rPr lang="en-US" sz="1500" dirty="0" err="1"/>
              <a:t>PatienBirthdate</a:t>
            </a:r>
            <a:r>
              <a:rPr lang="en-US" sz="1500" dirty="0"/>
              <a:t> String, </a:t>
            </a:r>
            <a:r>
              <a:rPr lang="en-US" sz="1500" dirty="0" err="1"/>
              <a:t>DrugName</a:t>
            </a:r>
            <a:r>
              <a:rPr lang="en-US" sz="1500" dirty="0"/>
              <a:t> String, </a:t>
            </a:r>
            <a:r>
              <a:rPr lang="en-US" sz="1500" dirty="0" err="1"/>
              <a:t>DrugId</a:t>
            </a:r>
            <a:r>
              <a:rPr lang="en-US" sz="1500" dirty="0"/>
              <a:t>  String, </a:t>
            </a:r>
            <a:r>
              <a:rPr lang="en-US" sz="1500" dirty="0" err="1"/>
              <a:t>DrugDose</a:t>
            </a:r>
            <a:r>
              <a:rPr lang="en-US" sz="1500" dirty="0"/>
              <a:t> String, </a:t>
            </a:r>
            <a:r>
              <a:rPr lang="en-US" sz="1500" dirty="0" err="1"/>
              <a:t>dateCreated</a:t>
            </a:r>
            <a:r>
              <a:rPr lang="en-US" sz="1500" dirty="0"/>
              <a:t> String, </a:t>
            </a:r>
            <a:r>
              <a:rPr lang="en-US" sz="1500" dirty="0" err="1"/>
              <a:t>PatientDiseasesLqist</a:t>
            </a:r>
            <a:r>
              <a:rPr lang="en-US" sz="1500" dirty="0"/>
              <a:t> String, </a:t>
            </a:r>
            <a:r>
              <a:rPr lang="en-US" sz="1500" dirty="0" err="1"/>
              <a:t>PatientTreatmentsList</a:t>
            </a:r>
            <a:r>
              <a:rPr lang="en-US" sz="1500" dirty="0"/>
              <a:t> String,</a:t>
            </a:r>
          </a:p>
          <a:p>
            <a:pPr marL="25400" indent="0" algn="l" rtl="0">
              <a:buNone/>
            </a:pPr>
            <a:r>
              <a:rPr lang="en-US" sz="1500" dirty="0" err="1"/>
              <a:t>drugDrugInteractionJson</a:t>
            </a:r>
            <a:r>
              <a:rPr lang="en-US" sz="1500" dirty="0"/>
              <a:t> String)</a:t>
            </a:r>
          </a:p>
          <a:p>
            <a:pPr marL="25400" indent="0" algn="l" rtl="0">
              <a:buNone/>
            </a:pPr>
            <a:r>
              <a:rPr lang="en-US" sz="1500" dirty="0"/>
              <a:t>stored as Parquet</a:t>
            </a:r>
          </a:p>
          <a:p>
            <a:pPr marL="25400" indent="0" algn="l" rtl="0">
              <a:buNone/>
            </a:pPr>
            <a:r>
              <a:rPr lang="en-US" sz="1500" dirty="0"/>
              <a:t>partitioned by (`</a:t>
            </a:r>
            <a:r>
              <a:rPr lang="en-US" sz="1500" dirty="0" err="1"/>
              <a:t>yearCr</a:t>
            </a:r>
            <a:r>
              <a:rPr lang="en-US" sz="1500" dirty="0"/>
              <a:t>` string)</a:t>
            </a:r>
          </a:p>
          <a:p>
            <a:pPr marL="25400" indent="0" algn="l" rtl="0">
              <a:buNone/>
            </a:pPr>
            <a:r>
              <a:rPr lang="en-US" sz="1500" dirty="0"/>
              <a:t>Location  '/user/hive/warehouse/</a:t>
            </a:r>
            <a:r>
              <a:rPr lang="en-US" sz="1500" dirty="0" err="1"/>
              <a:t>receiptarchive.db</a:t>
            </a:r>
            <a:r>
              <a:rPr lang="en-US" sz="1500" dirty="0" smtClean="0"/>
              <a:t>';</a:t>
            </a:r>
          </a:p>
          <a:p>
            <a:pPr marL="25400" indent="0" algn="l" rtl="0">
              <a:buNone/>
            </a:pPr>
            <a:endParaRPr lang="en-US" sz="1500" dirty="0"/>
          </a:p>
          <a:p>
            <a:pPr marL="25400" indent="0" algn="l" rtl="0">
              <a:buNone/>
            </a:pPr>
            <a:r>
              <a:rPr lang="en-US" sz="1600" dirty="0"/>
              <a:t>insert overwrite table </a:t>
            </a:r>
            <a:r>
              <a:rPr lang="en-US" sz="1600" dirty="0" err="1"/>
              <a:t>receiptarchive.ReceiptHistoryY</a:t>
            </a:r>
            <a:endParaRPr lang="en-US" sz="1600" dirty="0"/>
          </a:p>
          <a:p>
            <a:pPr marL="25400" indent="0" algn="l" rtl="0">
              <a:buNone/>
            </a:pPr>
            <a:r>
              <a:rPr lang="en-US" sz="1600" dirty="0"/>
              <a:t>partition (</a:t>
            </a:r>
            <a:r>
              <a:rPr lang="en-US" sz="1600" dirty="0" err="1"/>
              <a:t>yearCr</a:t>
            </a:r>
            <a:r>
              <a:rPr lang="en-US" sz="1600" dirty="0"/>
              <a:t>)</a:t>
            </a:r>
          </a:p>
          <a:p>
            <a:pPr marL="25400" indent="0" algn="l" rtl="0">
              <a:buNone/>
            </a:pPr>
            <a:r>
              <a:rPr lang="en-US" sz="1600" dirty="0"/>
              <a:t>select </a:t>
            </a:r>
            <a:r>
              <a:rPr lang="en-US" sz="1600" dirty="0" err="1"/>
              <a:t>DoctorLicense</a:t>
            </a:r>
            <a:r>
              <a:rPr lang="en-US" sz="1600" dirty="0"/>
              <a:t> , </a:t>
            </a:r>
            <a:r>
              <a:rPr lang="en-US" sz="1600" dirty="0" err="1"/>
              <a:t>PatientTZ</a:t>
            </a:r>
            <a:r>
              <a:rPr lang="en-US" sz="1600" dirty="0"/>
              <a:t> , </a:t>
            </a:r>
            <a:r>
              <a:rPr lang="en-US" sz="1600" dirty="0" err="1"/>
              <a:t>PatientFirstName</a:t>
            </a:r>
            <a:r>
              <a:rPr lang="en-US" sz="1600" dirty="0"/>
              <a:t> ,</a:t>
            </a:r>
            <a:r>
              <a:rPr lang="en-US" sz="1600" dirty="0" err="1"/>
              <a:t>ConflictSExists</a:t>
            </a:r>
            <a:r>
              <a:rPr lang="en-US" sz="1600" dirty="0"/>
              <a:t> , </a:t>
            </a:r>
            <a:r>
              <a:rPr lang="en-US" sz="1600" dirty="0" err="1"/>
              <a:t>PatientLastName</a:t>
            </a:r>
            <a:r>
              <a:rPr lang="en-US" sz="1600" dirty="0"/>
              <a:t> , </a:t>
            </a:r>
            <a:r>
              <a:rPr lang="en-US" sz="1600" dirty="0" err="1"/>
              <a:t>KupatHolim</a:t>
            </a:r>
            <a:r>
              <a:rPr lang="en-US" sz="1600" dirty="0"/>
              <a:t> , </a:t>
            </a:r>
            <a:r>
              <a:rPr lang="en-US" sz="1600" dirty="0" err="1"/>
              <a:t>PatienBirthdate</a:t>
            </a:r>
            <a:r>
              <a:rPr lang="en-US" sz="1600" dirty="0"/>
              <a:t> , </a:t>
            </a:r>
            <a:r>
              <a:rPr lang="en-US" sz="1600" dirty="0" err="1"/>
              <a:t>DrugName</a:t>
            </a:r>
            <a:r>
              <a:rPr lang="en-US" sz="1600" dirty="0"/>
              <a:t> , </a:t>
            </a:r>
            <a:r>
              <a:rPr lang="en-US" sz="1600" dirty="0" err="1"/>
              <a:t>DrugId</a:t>
            </a:r>
            <a:r>
              <a:rPr lang="en-US" sz="1600" dirty="0"/>
              <a:t>  , </a:t>
            </a:r>
            <a:r>
              <a:rPr lang="en-US" sz="1600" dirty="0" err="1"/>
              <a:t>DrugDose</a:t>
            </a:r>
            <a:r>
              <a:rPr lang="en-US" sz="1600" dirty="0"/>
              <a:t> , </a:t>
            </a:r>
            <a:r>
              <a:rPr lang="en-US" sz="1600" dirty="0" err="1"/>
              <a:t>dateCreated</a:t>
            </a:r>
            <a:r>
              <a:rPr lang="en-US" sz="1600" dirty="0"/>
              <a:t> , </a:t>
            </a:r>
            <a:r>
              <a:rPr lang="en-US" sz="1600" dirty="0" err="1"/>
              <a:t>PatientDiseasesLqist</a:t>
            </a:r>
            <a:r>
              <a:rPr lang="en-US" sz="1600" dirty="0"/>
              <a:t> , </a:t>
            </a:r>
            <a:r>
              <a:rPr lang="en-US" sz="1600" dirty="0" err="1"/>
              <a:t>PatientTreatmentsList</a:t>
            </a:r>
            <a:r>
              <a:rPr lang="en-US" sz="1600" dirty="0"/>
              <a:t>,     </a:t>
            </a:r>
          </a:p>
          <a:p>
            <a:pPr marL="25400" indent="0" algn="l" rtl="0">
              <a:buNone/>
            </a:pPr>
            <a:r>
              <a:rPr lang="en-US" sz="1600" dirty="0"/>
              <a:t>  year(</a:t>
            </a:r>
            <a:r>
              <a:rPr lang="en-US" sz="1600" dirty="0" err="1"/>
              <a:t>dateCreated</a:t>
            </a:r>
            <a:r>
              <a:rPr lang="en-US" sz="1600" dirty="0"/>
              <a:t>) as </a:t>
            </a:r>
            <a:r>
              <a:rPr lang="en-US" sz="1600" dirty="0" err="1"/>
              <a:t>yearCr</a:t>
            </a:r>
            <a:endParaRPr lang="en-US" sz="1600" dirty="0"/>
          </a:p>
          <a:p>
            <a:pPr marL="25400" indent="0" algn="l" rtl="0">
              <a:buNone/>
            </a:pPr>
            <a:r>
              <a:rPr lang="en-US" sz="1600" dirty="0"/>
              <a:t>from </a:t>
            </a:r>
            <a:r>
              <a:rPr lang="en-US" sz="1600" dirty="0" err="1"/>
              <a:t>receiptarchive.ReceiptHistory</a:t>
            </a:r>
            <a:r>
              <a:rPr lang="en-US" sz="1600" dirty="0"/>
              <a:t>;</a:t>
            </a:r>
          </a:p>
          <a:p>
            <a:pPr marL="25400" indent="0" algn="l" rtl="0">
              <a:buNone/>
            </a:pPr>
            <a:endParaRPr lang="en-US" sz="1500" dirty="0"/>
          </a:p>
          <a:p>
            <a:pPr marL="0" indent="0" algn="l" rtl="0">
              <a:buFont typeface="Calibri"/>
              <a:buNone/>
            </a:pPr>
            <a:endParaRPr lang="en-US" dirty="0"/>
          </a:p>
        </p:txBody>
      </p:sp>
      <p:sp>
        <p:nvSpPr>
          <p:cNvPr id="24" name="Google Shape;104;p2">
            <a:extLst>
              <a:ext uri="{FF2B5EF4-FFF2-40B4-BE49-F238E27FC236}">
                <a16:creationId xmlns:a16="http://schemas.microsoft.com/office/drawing/2014/main" xmlns="" id="{31E087B0-465B-46B5-BA04-D522621345B5}"/>
              </a:ext>
            </a:extLst>
          </p:cNvPr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107;p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1943DDCE-D1C4-4497-8F8E-6D2D2E0172E6}"/>
              </a:ext>
            </a:extLst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08;p2">
            <a:hlinkClick r:id="rId9" action="ppaction://hlinksldjump"/>
            <a:extLst>
              <a:ext uri="{FF2B5EF4-FFF2-40B4-BE49-F238E27FC236}">
                <a16:creationId xmlns:a16="http://schemas.microsoft.com/office/drawing/2014/main" xmlns="" id="{1E5A0671-5A0F-4C9E-A66A-477CA474762F}"/>
              </a:ext>
            </a:extLst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9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62839F08-F1AE-4157-8E4B-C3E3EBCE0180}"/>
              </a:ext>
            </a:extLst>
          </p:cNvPr>
          <p:cNvSpPr/>
          <p:nvPr/>
        </p:nvSpPr>
        <p:spPr>
          <a:xfrm>
            <a:off x="7517634" y="0"/>
            <a:ext cx="163983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10;p2">
            <a:hlinkClick r:id="rId7" action="ppaction://hlinksldjump"/>
            <a:extLst>
              <a:ext uri="{FF2B5EF4-FFF2-40B4-BE49-F238E27FC236}">
                <a16:creationId xmlns:a16="http://schemas.microsoft.com/office/drawing/2014/main" xmlns="" id="{4E438290-91BD-4FF3-A7B8-2D8CAB3C96B3}"/>
              </a:ext>
            </a:extLst>
          </p:cNvPr>
          <p:cNvSpPr/>
          <p:nvPr/>
        </p:nvSpPr>
        <p:spPr>
          <a:xfrm>
            <a:off x="755650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1;p2">
            <a:hlinkClick r:id="rId8" action="ppaction://hlinksldjump"/>
            <a:extLst>
              <a:ext uri="{FF2B5EF4-FFF2-40B4-BE49-F238E27FC236}">
                <a16:creationId xmlns:a16="http://schemas.microsoft.com/office/drawing/2014/main" xmlns="" id="{672ECE69-CAEF-488B-9D77-BA03468D4090}"/>
              </a:ext>
            </a:extLst>
          </p:cNvPr>
          <p:cNvSpPr/>
          <p:nvPr/>
        </p:nvSpPr>
        <p:spPr>
          <a:xfrm>
            <a:off x="754380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2;p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55B5A4FA-6E18-46CD-A781-9FD81719E86A}"/>
              </a:ext>
            </a:extLst>
          </p:cNvPr>
          <p:cNvSpPr/>
          <p:nvPr/>
        </p:nvSpPr>
        <p:spPr>
          <a:xfrm>
            <a:off x="754380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3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6365C798-CAAE-4626-9C5E-E41438CB6993}"/>
              </a:ext>
            </a:extLst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4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7D14CE22-58C4-413B-B12A-B83E3901FC9C}"/>
              </a:ext>
            </a:extLst>
          </p:cNvPr>
          <p:cNvSpPr/>
          <p:nvPr/>
        </p:nvSpPr>
        <p:spPr>
          <a:xfrm>
            <a:off x="7524197" y="4700527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78" y="2394998"/>
            <a:ext cx="7236281" cy="506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"/>
          <p:cNvSpPr txBox="1">
            <a:spLocks noGrp="1"/>
          </p:cNvSpPr>
          <p:nvPr>
            <p:ph type="title"/>
          </p:nvPr>
        </p:nvSpPr>
        <p:spPr>
          <a:xfrm>
            <a:off x="152400" y="360402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rtl="0">
              <a:buSzPct val="100000"/>
            </a:pPr>
            <a:r>
              <a:rPr lang="en-US" sz="3600" b="1" dirty="0">
                <a:solidFill>
                  <a:schemeClr val="accent4"/>
                </a:solidFill>
              </a:rPr>
              <a:t>Report by </a:t>
            </a:r>
            <a:r>
              <a:rPr lang="en-US" sz="3600" b="1" dirty="0" err="1">
                <a:solidFill>
                  <a:schemeClr val="accent4"/>
                </a:solidFill>
              </a:rPr>
              <a:t>Kupat</a:t>
            </a:r>
            <a:r>
              <a:rPr lang="en-US" sz="3600" b="1" dirty="0">
                <a:solidFill>
                  <a:schemeClr val="accent4"/>
                </a:solidFill>
              </a:rPr>
              <a:t> </a:t>
            </a:r>
            <a:r>
              <a:rPr lang="en-US" sz="3600" b="1" dirty="0" err="1">
                <a:solidFill>
                  <a:schemeClr val="accent4"/>
                </a:solidFill>
              </a:rPr>
              <a:t>Holim</a:t>
            </a:r>
            <a:endParaRPr sz="3600" b="1" dirty="0">
              <a:solidFill>
                <a:schemeClr val="accent4"/>
              </a:solidFill>
            </a:endParaRPr>
          </a:p>
        </p:txBody>
      </p:sp>
      <p:sp>
        <p:nvSpPr>
          <p:cNvPr id="920" name="Google Shape;920;p22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p22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2">
            <a:hlinkClick r:id="rId3" action="ppaction://hlinksldjump"/>
          </p:cNvPr>
          <p:cNvSpPr/>
          <p:nvPr/>
        </p:nvSpPr>
        <p:spPr>
          <a:xfrm>
            <a:off x="7239008" y="6400800"/>
            <a:ext cx="190465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2">
            <a:hlinkClick r:id="rId4" action="ppaction://hlinksldjump"/>
          </p:cNvPr>
          <p:cNvSpPr/>
          <p:nvPr/>
        </p:nvSpPr>
        <p:spPr>
          <a:xfrm>
            <a:off x="7570305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2">
            <a:hlinkClick r:id="rId5" action="ppaction://hlinksldjump"/>
          </p:cNvPr>
          <p:cNvSpPr/>
          <p:nvPr/>
        </p:nvSpPr>
        <p:spPr>
          <a:xfrm>
            <a:off x="7583005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2">
            <a:hlinkClick r:id="rId6" action="ppaction://hlinksldjump"/>
          </p:cNvPr>
          <p:cNvSpPr/>
          <p:nvPr/>
        </p:nvSpPr>
        <p:spPr>
          <a:xfrm>
            <a:off x="7544140" y="1828800"/>
            <a:ext cx="161298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2">
            <a:hlinkClick r:id="rId7" action="ppaction://hlinksldjump"/>
          </p:cNvPr>
          <p:cNvSpPr/>
          <p:nvPr/>
        </p:nvSpPr>
        <p:spPr>
          <a:xfrm>
            <a:off x="7543800" y="2743200"/>
            <a:ext cx="16260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2">
            <a:hlinkClick r:id="rId8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2">
            <a:hlinkClick r:id="rId9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xmlns="" id="{4CB3E01A-F0C9-4450-ABC5-759790C5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78" y="1937884"/>
            <a:ext cx="6687255" cy="38966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Google Shape;104;p2">
            <a:extLst>
              <a:ext uri="{FF2B5EF4-FFF2-40B4-BE49-F238E27FC236}">
                <a16:creationId xmlns:a16="http://schemas.microsoft.com/office/drawing/2014/main" xmlns="" id="{B88D2037-2F27-4805-9C84-9CF0466D4971}"/>
              </a:ext>
            </a:extLst>
          </p:cNvPr>
          <p:cNvSpPr/>
          <p:nvPr/>
        </p:nvSpPr>
        <p:spPr>
          <a:xfrm>
            <a:off x="760696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07;p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E181AA78-9D4F-4521-9B20-7391EEBDCC91}"/>
              </a:ext>
            </a:extLst>
          </p:cNvPr>
          <p:cNvSpPr/>
          <p:nvPr/>
        </p:nvSpPr>
        <p:spPr>
          <a:xfrm>
            <a:off x="760662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8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96EF3DA7-493E-4194-B3C8-0D60C69EEFB1}"/>
              </a:ext>
            </a:extLst>
          </p:cNvPr>
          <p:cNvSpPr/>
          <p:nvPr/>
        </p:nvSpPr>
        <p:spPr>
          <a:xfrm>
            <a:off x="761932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9;p2">
            <a:hlinkClick r:id="rId4" action="ppaction://hlinksldjump"/>
            <a:extLst>
              <a:ext uri="{FF2B5EF4-FFF2-40B4-BE49-F238E27FC236}">
                <a16:creationId xmlns:a16="http://schemas.microsoft.com/office/drawing/2014/main" xmlns="" id="{254A0D63-A7D7-4FD1-AB43-4CC38788CBB4}"/>
              </a:ext>
            </a:extLst>
          </p:cNvPr>
          <p:cNvSpPr/>
          <p:nvPr/>
        </p:nvSpPr>
        <p:spPr>
          <a:xfrm>
            <a:off x="7543800" y="0"/>
            <a:ext cx="1676485" cy="36040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10;p2">
            <a:hlinkClick r:id="rId5" action="ppaction://hlinksldjump"/>
            <a:extLst>
              <a:ext uri="{FF2B5EF4-FFF2-40B4-BE49-F238E27FC236}">
                <a16:creationId xmlns:a16="http://schemas.microsoft.com/office/drawing/2014/main" xmlns="" id="{8F81548F-AF40-418D-99C7-A8E03AC88377}"/>
              </a:ext>
            </a:extLst>
          </p:cNvPr>
          <p:cNvSpPr/>
          <p:nvPr/>
        </p:nvSpPr>
        <p:spPr>
          <a:xfrm>
            <a:off x="7619320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1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80A97EC3-7A99-4524-A71B-EB8815AF9E10}"/>
              </a:ext>
            </a:extLst>
          </p:cNvPr>
          <p:cNvSpPr/>
          <p:nvPr/>
        </p:nvSpPr>
        <p:spPr>
          <a:xfrm>
            <a:off x="760662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12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9FDFF22E-D1C1-4FAF-9F1A-0958877FB61F}"/>
              </a:ext>
            </a:extLst>
          </p:cNvPr>
          <p:cNvSpPr/>
          <p:nvPr/>
        </p:nvSpPr>
        <p:spPr>
          <a:xfrm>
            <a:off x="7606620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13;p2">
            <a:hlinkClick r:id="rId14" action="ppaction://hlinksldjump"/>
            <a:extLst>
              <a:ext uri="{FF2B5EF4-FFF2-40B4-BE49-F238E27FC236}">
                <a16:creationId xmlns:a16="http://schemas.microsoft.com/office/drawing/2014/main" xmlns="" id="{1399BD03-11BB-4D63-8B6F-F4B5BDAE86F6}"/>
              </a:ext>
            </a:extLst>
          </p:cNvPr>
          <p:cNvSpPr/>
          <p:nvPr/>
        </p:nvSpPr>
        <p:spPr>
          <a:xfrm>
            <a:off x="760662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14;p2">
            <a:hlinkClick r:id="rId15" action="ppaction://hlinksldjump"/>
            <a:extLst>
              <a:ext uri="{FF2B5EF4-FFF2-40B4-BE49-F238E27FC236}">
                <a16:creationId xmlns:a16="http://schemas.microsoft.com/office/drawing/2014/main" xmlns="" id="{F141F37F-F7E9-4794-B1B1-DDD4824917D5}"/>
              </a:ext>
            </a:extLst>
          </p:cNvPr>
          <p:cNvSpPr/>
          <p:nvPr/>
        </p:nvSpPr>
        <p:spPr>
          <a:xfrm>
            <a:off x="760662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"/>
          <p:cNvSpPr txBox="1">
            <a:spLocks noGrp="1"/>
          </p:cNvSpPr>
          <p:nvPr>
            <p:ph type="title"/>
          </p:nvPr>
        </p:nvSpPr>
        <p:spPr>
          <a:xfrm>
            <a:off x="152400" y="360402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b="1" dirty="0">
                <a:solidFill>
                  <a:schemeClr val="accent4"/>
                </a:solidFill>
              </a:rPr>
              <a:t>Report by Doctor License 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920" name="Google Shape;920;p22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p22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2">
            <a:hlinkClick r:id="rId4" action="ppaction://hlinksldjump"/>
          </p:cNvPr>
          <p:cNvSpPr/>
          <p:nvPr/>
        </p:nvSpPr>
        <p:spPr>
          <a:xfrm>
            <a:off x="7239008" y="6400800"/>
            <a:ext cx="190465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2">
            <a:hlinkClick r:id="rId5" action="ppaction://hlinksldjump"/>
          </p:cNvPr>
          <p:cNvSpPr/>
          <p:nvPr/>
        </p:nvSpPr>
        <p:spPr>
          <a:xfrm>
            <a:off x="7570305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2">
            <a:hlinkClick r:id="rId6" action="ppaction://hlinksldjump"/>
          </p:cNvPr>
          <p:cNvSpPr/>
          <p:nvPr/>
        </p:nvSpPr>
        <p:spPr>
          <a:xfrm>
            <a:off x="7583005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2">
            <a:hlinkClick r:id="rId7" action="ppaction://hlinksldjump"/>
          </p:cNvPr>
          <p:cNvSpPr/>
          <p:nvPr/>
        </p:nvSpPr>
        <p:spPr>
          <a:xfrm>
            <a:off x="7544140" y="1828800"/>
            <a:ext cx="161298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2">
            <a:hlinkClick r:id="rId8" action="ppaction://hlinksldjump"/>
          </p:cNvPr>
          <p:cNvSpPr/>
          <p:nvPr/>
        </p:nvSpPr>
        <p:spPr>
          <a:xfrm>
            <a:off x="7543800" y="2743200"/>
            <a:ext cx="16260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2">
            <a:hlinkClick r:id="rId9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2">
            <a:hlinkClick r:id="rId10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FFD8012D-C568-4C0B-A6F8-44A658581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50593"/>
            <a:ext cx="6462757" cy="393100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Google Shape;104;p2">
            <a:extLst>
              <a:ext uri="{FF2B5EF4-FFF2-40B4-BE49-F238E27FC236}">
                <a16:creationId xmlns:a16="http://schemas.microsoft.com/office/drawing/2014/main" xmlns="" id="{29747AC1-D338-4EA5-ADA1-79BB3B61D2F3}"/>
              </a:ext>
            </a:extLst>
          </p:cNvPr>
          <p:cNvSpPr/>
          <p:nvPr/>
        </p:nvSpPr>
        <p:spPr>
          <a:xfrm>
            <a:off x="7543801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07;p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B43D74C6-1E56-4F8E-AAE9-B6640FF6B1BD}"/>
              </a:ext>
            </a:extLst>
          </p:cNvPr>
          <p:cNvSpPr/>
          <p:nvPr/>
        </p:nvSpPr>
        <p:spPr>
          <a:xfrm>
            <a:off x="7543461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8;p2">
            <a:hlinkClick r:id="rId3" action="ppaction://hlinksldjump"/>
            <a:extLst>
              <a:ext uri="{FF2B5EF4-FFF2-40B4-BE49-F238E27FC236}">
                <a16:creationId xmlns:a16="http://schemas.microsoft.com/office/drawing/2014/main" xmlns="" id="{1D3F37B1-1306-404C-B7AF-E905CF091B17}"/>
              </a:ext>
            </a:extLst>
          </p:cNvPr>
          <p:cNvSpPr/>
          <p:nvPr/>
        </p:nvSpPr>
        <p:spPr>
          <a:xfrm>
            <a:off x="7556161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09;p2">
            <a:hlinkClick r:id="rId5" action="ppaction://hlinksldjump"/>
            <a:extLst>
              <a:ext uri="{FF2B5EF4-FFF2-40B4-BE49-F238E27FC236}">
                <a16:creationId xmlns:a16="http://schemas.microsoft.com/office/drawing/2014/main" xmlns="" id="{2506F96E-99A9-49F8-8A67-70B58FBB0B78}"/>
              </a:ext>
            </a:extLst>
          </p:cNvPr>
          <p:cNvSpPr/>
          <p:nvPr/>
        </p:nvSpPr>
        <p:spPr>
          <a:xfrm>
            <a:off x="7543461" y="0"/>
            <a:ext cx="1613665" cy="45719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0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0C968617-3F5A-4059-A826-319A25938E99}"/>
              </a:ext>
            </a:extLst>
          </p:cNvPr>
          <p:cNvSpPr/>
          <p:nvPr/>
        </p:nvSpPr>
        <p:spPr>
          <a:xfrm>
            <a:off x="7556161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11;p2">
            <a:hlinkClick r:id="rId7" action="ppaction://hlinksldjump"/>
            <a:extLst>
              <a:ext uri="{FF2B5EF4-FFF2-40B4-BE49-F238E27FC236}">
                <a16:creationId xmlns:a16="http://schemas.microsoft.com/office/drawing/2014/main" xmlns="" id="{67D3903C-2BC7-4995-B4C6-1E79D1D382A9}"/>
              </a:ext>
            </a:extLst>
          </p:cNvPr>
          <p:cNvSpPr/>
          <p:nvPr/>
        </p:nvSpPr>
        <p:spPr>
          <a:xfrm>
            <a:off x="7543461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12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43362171-30FF-484B-AE68-116FDF8862C5}"/>
              </a:ext>
            </a:extLst>
          </p:cNvPr>
          <p:cNvSpPr/>
          <p:nvPr/>
        </p:nvSpPr>
        <p:spPr>
          <a:xfrm>
            <a:off x="7543461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13;p2">
            <a:hlinkClick r:id="rId8" action="ppaction://hlinksldjump"/>
            <a:extLst>
              <a:ext uri="{FF2B5EF4-FFF2-40B4-BE49-F238E27FC236}">
                <a16:creationId xmlns:a16="http://schemas.microsoft.com/office/drawing/2014/main" xmlns="" id="{5D67DB17-825F-4766-A16A-3CCD9B1A90BC}"/>
              </a:ext>
            </a:extLst>
          </p:cNvPr>
          <p:cNvSpPr/>
          <p:nvPr/>
        </p:nvSpPr>
        <p:spPr>
          <a:xfrm>
            <a:off x="7543461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14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77588954-2B46-4C4A-BE87-E70997E1AC0D}"/>
              </a:ext>
            </a:extLst>
          </p:cNvPr>
          <p:cNvSpPr/>
          <p:nvPr/>
        </p:nvSpPr>
        <p:spPr>
          <a:xfrm>
            <a:off x="7543461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4" action="ppaction://hlinksldjump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16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"/>
          <p:cNvSpPr txBox="1">
            <a:spLocks noGrp="1"/>
          </p:cNvSpPr>
          <p:nvPr>
            <p:ph type="title"/>
          </p:nvPr>
        </p:nvSpPr>
        <p:spPr>
          <a:xfrm>
            <a:off x="152400" y="360402"/>
            <a:ext cx="8380412" cy="78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rtl="0">
              <a:buSzPct val="100000"/>
            </a:pPr>
            <a:r>
              <a:rPr lang="en-US" b="1" dirty="0">
                <a:solidFill>
                  <a:srgbClr val="7030A0"/>
                </a:solidFill>
              </a:rPr>
              <a:t>Possible reports and analysis from archive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920" name="Google Shape;920;p22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p22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2">
            <a:hlinkClick r:id="rId4" action="ppaction://hlinksldjump"/>
          </p:cNvPr>
          <p:cNvSpPr/>
          <p:nvPr/>
        </p:nvSpPr>
        <p:spPr>
          <a:xfrm>
            <a:off x="7239008" y="6400800"/>
            <a:ext cx="190465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2">
            <a:hlinkClick r:id="rId5" action="ppaction://hlinksldjump"/>
          </p:cNvPr>
          <p:cNvSpPr/>
          <p:nvPr/>
        </p:nvSpPr>
        <p:spPr>
          <a:xfrm>
            <a:off x="7570305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2">
            <a:hlinkClick r:id="rId6" action="ppaction://hlinksldjump"/>
          </p:cNvPr>
          <p:cNvSpPr/>
          <p:nvPr/>
        </p:nvSpPr>
        <p:spPr>
          <a:xfrm>
            <a:off x="7583005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2">
            <a:hlinkClick r:id="rId7" action="ppaction://hlinksldjump"/>
          </p:cNvPr>
          <p:cNvSpPr/>
          <p:nvPr/>
        </p:nvSpPr>
        <p:spPr>
          <a:xfrm>
            <a:off x="7544140" y="1828800"/>
            <a:ext cx="161298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2">
            <a:hlinkClick r:id="rId8" action="ppaction://hlinksldjump"/>
          </p:cNvPr>
          <p:cNvSpPr/>
          <p:nvPr/>
        </p:nvSpPr>
        <p:spPr>
          <a:xfrm>
            <a:off x="7543800" y="2743200"/>
            <a:ext cx="16260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2">
            <a:hlinkClick r:id="rId9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2">
            <a:hlinkClick r:id="rId10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4;p2">
            <a:extLst>
              <a:ext uri="{FF2B5EF4-FFF2-40B4-BE49-F238E27FC236}">
                <a16:creationId xmlns:a16="http://schemas.microsoft.com/office/drawing/2014/main" xmlns="" id="{29747AC1-D338-4EA5-ADA1-79BB3B61D2F3}"/>
              </a:ext>
            </a:extLst>
          </p:cNvPr>
          <p:cNvSpPr/>
          <p:nvPr/>
        </p:nvSpPr>
        <p:spPr>
          <a:xfrm>
            <a:off x="7543801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07;p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B43D74C6-1E56-4F8E-AAE9-B6640FF6B1BD}"/>
              </a:ext>
            </a:extLst>
          </p:cNvPr>
          <p:cNvSpPr/>
          <p:nvPr/>
        </p:nvSpPr>
        <p:spPr>
          <a:xfrm>
            <a:off x="7543461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8;p2">
            <a:hlinkClick r:id="rId3" action="ppaction://hlinksldjump"/>
            <a:extLst>
              <a:ext uri="{FF2B5EF4-FFF2-40B4-BE49-F238E27FC236}">
                <a16:creationId xmlns:a16="http://schemas.microsoft.com/office/drawing/2014/main" xmlns="" id="{1D3F37B1-1306-404C-B7AF-E905CF091B17}"/>
              </a:ext>
            </a:extLst>
          </p:cNvPr>
          <p:cNvSpPr/>
          <p:nvPr/>
        </p:nvSpPr>
        <p:spPr>
          <a:xfrm>
            <a:off x="7556161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09;p2">
            <a:hlinkClick r:id="rId5" action="ppaction://hlinksldjump"/>
            <a:extLst>
              <a:ext uri="{FF2B5EF4-FFF2-40B4-BE49-F238E27FC236}">
                <a16:creationId xmlns:a16="http://schemas.microsoft.com/office/drawing/2014/main" xmlns="" id="{2506F96E-99A9-49F8-8A67-70B58FBB0B78}"/>
              </a:ext>
            </a:extLst>
          </p:cNvPr>
          <p:cNvSpPr/>
          <p:nvPr/>
        </p:nvSpPr>
        <p:spPr>
          <a:xfrm>
            <a:off x="7543461" y="0"/>
            <a:ext cx="1613665" cy="45719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0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0C968617-3F5A-4059-A826-319A25938E99}"/>
              </a:ext>
            </a:extLst>
          </p:cNvPr>
          <p:cNvSpPr/>
          <p:nvPr/>
        </p:nvSpPr>
        <p:spPr>
          <a:xfrm>
            <a:off x="7556161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11;p2">
            <a:hlinkClick r:id="rId7" action="ppaction://hlinksldjump"/>
            <a:extLst>
              <a:ext uri="{FF2B5EF4-FFF2-40B4-BE49-F238E27FC236}">
                <a16:creationId xmlns:a16="http://schemas.microsoft.com/office/drawing/2014/main" xmlns="" id="{67D3903C-2BC7-4995-B4C6-1E79D1D382A9}"/>
              </a:ext>
            </a:extLst>
          </p:cNvPr>
          <p:cNvSpPr/>
          <p:nvPr/>
        </p:nvSpPr>
        <p:spPr>
          <a:xfrm>
            <a:off x="7543461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12;p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43362171-30FF-484B-AE68-116FDF8862C5}"/>
              </a:ext>
            </a:extLst>
          </p:cNvPr>
          <p:cNvSpPr/>
          <p:nvPr/>
        </p:nvSpPr>
        <p:spPr>
          <a:xfrm>
            <a:off x="7543461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13;p2">
            <a:hlinkClick r:id="rId8" action="ppaction://hlinksldjump"/>
            <a:extLst>
              <a:ext uri="{FF2B5EF4-FFF2-40B4-BE49-F238E27FC236}">
                <a16:creationId xmlns:a16="http://schemas.microsoft.com/office/drawing/2014/main" xmlns="" id="{5D67DB17-825F-4766-A16A-3CCD9B1A90BC}"/>
              </a:ext>
            </a:extLst>
          </p:cNvPr>
          <p:cNvSpPr/>
          <p:nvPr/>
        </p:nvSpPr>
        <p:spPr>
          <a:xfrm>
            <a:off x="7543461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14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77588954-2B46-4C4A-BE87-E70997E1AC0D}"/>
              </a:ext>
            </a:extLst>
          </p:cNvPr>
          <p:cNvSpPr/>
          <p:nvPr/>
        </p:nvSpPr>
        <p:spPr>
          <a:xfrm>
            <a:off x="7543461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/>
              </a:rPr>
              <a:t>M</a:t>
            </a:r>
            <a:r>
              <a:rPr lang="he-IL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/>
              </a:rPr>
              <a:t>ם</a:t>
            </a:r>
            <a:r>
              <a:rPr lang="en-US" sz="160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/>
              </a:rPr>
              <a:t>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3385" y="2057400"/>
            <a:ext cx="626891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1.Report </a:t>
            </a:r>
            <a:r>
              <a:rPr lang="en-US" sz="1600" dirty="0"/>
              <a:t>–amount of receipts with side effects and risks, which part of receipts cause negative effects to </a:t>
            </a:r>
            <a:r>
              <a:rPr lang="en-US" sz="1600" dirty="0" smtClean="0"/>
              <a:t>patients</a:t>
            </a:r>
          </a:p>
          <a:p>
            <a:endParaRPr lang="en-US" sz="1600" dirty="0"/>
          </a:p>
          <a:p>
            <a:r>
              <a:rPr lang="en-US" sz="1600" dirty="0" smtClean="0"/>
              <a:t>2. Which </a:t>
            </a:r>
            <a:r>
              <a:rPr lang="en-US" sz="1600" dirty="0"/>
              <a:t>doctor gives more drugs with serious side effects and/or </a:t>
            </a:r>
            <a:r>
              <a:rPr lang="en-US" sz="1600" dirty="0" smtClean="0"/>
              <a:t>risks</a:t>
            </a:r>
          </a:p>
          <a:p>
            <a:endParaRPr lang="en-US" sz="1600" dirty="0" smtClean="0"/>
          </a:p>
          <a:p>
            <a:r>
              <a:rPr lang="en-US" sz="1600" dirty="0" smtClean="0"/>
              <a:t>3.Which </a:t>
            </a:r>
            <a:r>
              <a:rPr lang="en-US" sz="1600" dirty="0"/>
              <a:t>diseases are more likely to conflict with the drugs taken for other diseases and require increased doctor's </a:t>
            </a:r>
            <a:r>
              <a:rPr lang="en-US" sz="1600" dirty="0" smtClean="0"/>
              <a:t>caution</a:t>
            </a:r>
          </a:p>
          <a:p>
            <a:endParaRPr lang="en-US" sz="1600" dirty="0"/>
          </a:p>
          <a:p>
            <a:r>
              <a:rPr lang="en-US" sz="1600" dirty="0" smtClean="0"/>
              <a:t>4. Percent of critical side effects from new drugs </a:t>
            </a:r>
          </a:p>
          <a:p>
            <a:endParaRPr lang="en-US" sz="1600" dirty="0"/>
          </a:p>
          <a:p>
            <a:endParaRPr lang="ru-RU" sz="1600" dirty="0"/>
          </a:p>
          <a:p>
            <a:r>
              <a:rPr lang="en-US" sz="1600" dirty="0" err="1" smtClean="0"/>
              <a:t>Etc</a:t>
            </a:r>
            <a:r>
              <a:rPr lang="en-US" sz="1600" dirty="0" smtClean="0"/>
              <a:t> and </a:t>
            </a:r>
            <a:r>
              <a:rPr lang="en-US" sz="1600" dirty="0"/>
              <a:t>much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Dynamic build of topic2 and Http request to second </a:t>
            </a:r>
            <a:r>
              <a:rPr lang="en-US" dirty="0" err="1" smtClean="0"/>
              <a:t>api</a:t>
            </a:r>
            <a:r>
              <a:rPr lang="en-US" dirty="0" smtClean="0"/>
              <a:t> call</a:t>
            </a:r>
          </a:p>
          <a:p>
            <a:pPr algn="l" rtl="0"/>
            <a:r>
              <a:rPr lang="en-US" dirty="0" smtClean="0"/>
              <a:t>Large jolt transformation</a:t>
            </a:r>
          </a:p>
          <a:p>
            <a:pPr algn="l" rtl="0"/>
            <a:r>
              <a:rPr lang="en-US" dirty="0" smtClean="0"/>
              <a:t>Data understanding and lexical analysis</a:t>
            </a:r>
          </a:p>
          <a:p>
            <a:pPr algn="l" rtl="0"/>
            <a:r>
              <a:rPr lang="en-US" dirty="0" err="1" smtClean="0"/>
              <a:t>Nifi</a:t>
            </a:r>
            <a:r>
              <a:rPr lang="en-US" dirty="0" smtClean="0"/>
              <a:t> large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4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“</a:t>
            </a:r>
            <a:r>
              <a:rPr lang="en-US" i="1" dirty="0" err="1"/>
              <a:t>Primum</a:t>
            </a:r>
            <a:r>
              <a:rPr lang="en-US" i="1" dirty="0"/>
              <a:t> non </a:t>
            </a:r>
            <a:r>
              <a:rPr lang="en-US" i="1" dirty="0" err="1"/>
              <a:t>nocere</a:t>
            </a:r>
            <a:r>
              <a:rPr lang="ru-RU" i="1" dirty="0"/>
              <a:t>!</a:t>
            </a:r>
            <a:r>
              <a:rPr lang="en-US" i="1" dirty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616" y="1406769"/>
            <a:ext cx="8229600" cy="1635370"/>
          </a:xfrm>
        </p:spPr>
        <p:txBody>
          <a:bodyPr>
            <a:normAutofit lnSpcReduction="10000"/>
          </a:bodyPr>
          <a:lstStyle/>
          <a:p>
            <a:pPr marL="114300" indent="0" algn="l" rtl="0">
              <a:buNone/>
            </a:pPr>
            <a:r>
              <a:rPr lang="en-US" sz="1600" dirty="0"/>
              <a:t>This Latin phrase means "</a:t>
            </a:r>
            <a:r>
              <a:rPr lang="en-US" sz="1600" b="1" dirty="0"/>
              <a:t>first, do no harm</a:t>
            </a:r>
            <a:r>
              <a:rPr lang="en-US" sz="1600" dirty="0"/>
              <a:t>”.</a:t>
            </a:r>
            <a:br>
              <a:rPr lang="en-US" sz="1600" dirty="0"/>
            </a:br>
            <a:r>
              <a:rPr lang="en-US" sz="1600" dirty="0"/>
              <a:t>It is one of the principal precepts of bioethics that all students in healthcare are taught in school and is a fundamental principle throughout the world</a:t>
            </a:r>
            <a:r>
              <a:rPr lang="en-US" dirty="0" smtClean="0"/>
              <a:t>.</a:t>
            </a:r>
          </a:p>
          <a:p>
            <a:pPr marL="114300" indent="0" algn="l" rtl="0">
              <a:buNone/>
            </a:pPr>
            <a:r>
              <a:rPr lang="en-US" dirty="0">
                <a:solidFill>
                  <a:schemeClr val="accent4"/>
                </a:solidFill>
              </a:rPr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838446"/>
            <a:ext cx="5284176" cy="3405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9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52400" y="360402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rtl="0">
              <a:buSzPct val="100000"/>
            </a:pPr>
            <a:r>
              <a:rPr lang="en-US" dirty="0"/>
              <a:t>Possible full new drug checks</a:t>
            </a:r>
            <a:endParaRPr dirty="0"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28947" y="914400"/>
            <a:ext cx="7083896" cy="503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sz="2800" dirty="0"/>
          </a:p>
          <a:p>
            <a:pPr marL="0" lvl="0" indent="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/>
          </a:p>
        </p:txBody>
      </p:sp>
      <p:sp>
        <p:nvSpPr>
          <p:cNvPr id="121" name="Google Shape;121;p3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3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24" name="Google Shape;124;p3">
            <a:hlinkClick r:id="rId4" action="ppaction://hlinksldjump"/>
          </p:cNvPr>
          <p:cNvSpPr/>
          <p:nvPr/>
        </p:nvSpPr>
        <p:spPr>
          <a:xfrm>
            <a:off x="7570305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>
            <a:hlinkClick r:id="rId5" action="ppaction://hlinksldjump"/>
          </p:cNvPr>
          <p:cNvSpPr/>
          <p:nvPr/>
        </p:nvSpPr>
        <p:spPr>
          <a:xfrm>
            <a:off x="7239008" y="914400"/>
            <a:ext cx="1931157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>
            <a:hlinkClick r:id="rId6" action="ppaction://hlinksldjump"/>
          </p:cNvPr>
          <p:cNvSpPr/>
          <p:nvPr/>
        </p:nvSpPr>
        <p:spPr>
          <a:xfrm>
            <a:off x="754380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>
            <a:hlinkClick r:id="rId7" action="ppaction://hlinksldjump"/>
          </p:cNvPr>
          <p:cNvSpPr/>
          <p:nvPr/>
        </p:nvSpPr>
        <p:spPr>
          <a:xfrm>
            <a:off x="7543800" y="2743200"/>
            <a:ext cx="16260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lang="en-U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>
            <a:hlinkClick r:id="rId8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>
            <a:hlinkClick r:id="rId9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4;p2">
            <a:extLst>
              <a:ext uri="{FF2B5EF4-FFF2-40B4-BE49-F238E27FC236}">
                <a16:creationId xmlns:a16="http://schemas.microsoft.com/office/drawing/2014/main" xmlns="" id="{3A9A504D-BF6F-44C8-A7A6-D27703C909E8}"/>
              </a:ext>
            </a:extLst>
          </p:cNvPr>
          <p:cNvSpPr/>
          <p:nvPr/>
        </p:nvSpPr>
        <p:spPr>
          <a:xfrm>
            <a:off x="7583005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07;p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0DD2259E-E580-4FD8-8D36-0DC6F89909F0}"/>
              </a:ext>
            </a:extLst>
          </p:cNvPr>
          <p:cNvSpPr/>
          <p:nvPr/>
        </p:nvSpPr>
        <p:spPr>
          <a:xfrm>
            <a:off x="7582665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8;p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24B38958-9542-43D4-8C7D-DB0322E039C1}"/>
              </a:ext>
            </a:extLst>
          </p:cNvPr>
          <p:cNvSpPr/>
          <p:nvPr/>
        </p:nvSpPr>
        <p:spPr>
          <a:xfrm>
            <a:off x="7595365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09;p2">
            <a:hlinkClick r:id="rId4" action="ppaction://hlinksldjump"/>
            <a:extLst>
              <a:ext uri="{FF2B5EF4-FFF2-40B4-BE49-F238E27FC236}">
                <a16:creationId xmlns:a16="http://schemas.microsoft.com/office/drawing/2014/main" xmlns="" id="{989343EF-A359-47D7-BA4E-E435E1EE94CE}"/>
              </a:ext>
            </a:extLst>
          </p:cNvPr>
          <p:cNvSpPr/>
          <p:nvPr/>
        </p:nvSpPr>
        <p:spPr>
          <a:xfrm>
            <a:off x="7543800" y="0"/>
            <a:ext cx="1652530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0;p2">
            <a:hlinkClick r:id="rId5" action="ppaction://hlinksldjump"/>
            <a:extLst>
              <a:ext uri="{FF2B5EF4-FFF2-40B4-BE49-F238E27FC236}">
                <a16:creationId xmlns:a16="http://schemas.microsoft.com/office/drawing/2014/main" xmlns="" id="{2F8CF3FB-6A7A-4643-9E63-9B715F8D6343}"/>
              </a:ext>
            </a:extLst>
          </p:cNvPr>
          <p:cNvSpPr/>
          <p:nvPr/>
        </p:nvSpPr>
        <p:spPr>
          <a:xfrm>
            <a:off x="7212843" y="914399"/>
            <a:ext cx="1996187" cy="553997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11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8754B8C8-CA09-457F-8D7D-B7EB9F45BB04}"/>
              </a:ext>
            </a:extLst>
          </p:cNvPr>
          <p:cNvSpPr/>
          <p:nvPr/>
        </p:nvSpPr>
        <p:spPr>
          <a:xfrm>
            <a:off x="7582665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12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099BE649-F713-4B83-8A00-88C047A84296}"/>
              </a:ext>
            </a:extLst>
          </p:cNvPr>
          <p:cNvSpPr/>
          <p:nvPr/>
        </p:nvSpPr>
        <p:spPr>
          <a:xfrm>
            <a:off x="7582665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13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FD3A0123-0A3E-4291-8F1C-D66C3E644C9D}"/>
              </a:ext>
            </a:extLst>
          </p:cNvPr>
          <p:cNvSpPr/>
          <p:nvPr/>
        </p:nvSpPr>
        <p:spPr>
          <a:xfrm>
            <a:off x="7582665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14;p2">
            <a:hlinkClick r:id="rId8" action="ppaction://hlinksldjump"/>
            <a:extLst>
              <a:ext uri="{FF2B5EF4-FFF2-40B4-BE49-F238E27FC236}">
                <a16:creationId xmlns:a16="http://schemas.microsoft.com/office/drawing/2014/main" xmlns="" id="{ED71F0F7-E7C2-48B4-AE0A-7B884821B684}"/>
              </a:ext>
            </a:extLst>
          </p:cNvPr>
          <p:cNvSpPr/>
          <p:nvPr/>
        </p:nvSpPr>
        <p:spPr>
          <a:xfrm>
            <a:off x="7595365" y="4563208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Content Placeholder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6292362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52400" y="360402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dirty="0"/>
              <a:t>What We Do</a:t>
            </a:r>
            <a:endParaRPr dirty="0"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55112" y="1112227"/>
            <a:ext cx="7083896" cy="554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200" dirty="0"/>
              <a:t>In this project developed </a:t>
            </a:r>
            <a:r>
              <a:rPr lang="en-US" sz="7200" b="1" dirty="0">
                <a:solidFill>
                  <a:schemeClr val="accent4"/>
                </a:solidFill>
              </a:rPr>
              <a:t>automatic checking of a new drug recommended by a doctor </a:t>
            </a:r>
            <a:r>
              <a:rPr lang="en-US" sz="7200" dirty="0"/>
              <a:t>for a patient for interaction with constantly taken drugs. </a:t>
            </a:r>
          </a:p>
          <a:p>
            <a:pPr algn="l" rtl="0">
              <a:lnSpc>
                <a:spcPct val="120000"/>
              </a:lnSpc>
            </a:pPr>
            <a:r>
              <a:rPr lang="en-US" sz="7200" dirty="0"/>
              <a:t>Interaction can be both positive (synergy) and negative, harming the patient</a:t>
            </a:r>
            <a:r>
              <a:rPr lang="en-US" sz="7200"/>
              <a:t>. </a:t>
            </a:r>
            <a:r>
              <a:rPr lang="en-US" sz="7200" smtClean="0"/>
              <a:t>To </a:t>
            </a:r>
            <a:r>
              <a:rPr lang="en-US" sz="7200" dirty="0"/>
              <a:t>warn the doctor about the possible negative effects of the new drug is the goal of this project.</a:t>
            </a:r>
          </a:p>
          <a:p>
            <a:pPr lvl="2" algn="l" rtl="0">
              <a:buFont typeface="Courier New" panose="02070309020205020404" pitchFamily="49" charset="0"/>
              <a:buChar char="o"/>
            </a:pPr>
            <a:r>
              <a:rPr lang="en-US" sz="5200" dirty="0"/>
              <a:t>Drug Antagonism</a:t>
            </a:r>
          </a:p>
          <a:p>
            <a:pPr lvl="2" algn="l" rtl="0">
              <a:buFont typeface="Courier New" panose="02070309020205020404" pitchFamily="49" charset="0"/>
              <a:buChar char="o"/>
            </a:pPr>
            <a:r>
              <a:rPr lang="en-US" sz="5200" dirty="0"/>
              <a:t>Drug Interaction</a:t>
            </a:r>
          </a:p>
          <a:p>
            <a:pPr lvl="2" algn="l" rtl="0">
              <a:buFont typeface="Courier New" panose="02070309020205020404" pitchFamily="49" charset="0"/>
              <a:buChar char="o"/>
            </a:pPr>
            <a:r>
              <a:rPr lang="en-US" sz="5200" dirty="0"/>
              <a:t>Drug </a:t>
            </a:r>
            <a:r>
              <a:rPr lang="en-US" sz="5200" dirty="0" smtClean="0"/>
              <a:t>Synergism</a:t>
            </a:r>
            <a:endParaRPr sz="8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 dirty="0"/>
              <a:t>To do that, I </a:t>
            </a:r>
            <a:r>
              <a:rPr lang="en-US" sz="8000" b="1" dirty="0">
                <a:solidFill>
                  <a:schemeClr val="accent4"/>
                </a:solidFill>
              </a:rPr>
              <a:t>used big data tools </a:t>
            </a:r>
            <a:r>
              <a:rPr lang="en-US" sz="8000" dirty="0"/>
              <a:t>to be able to </a:t>
            </a:r>
            <a:r>
              <a:rPr lang="en-US" sz="8000" b="1" dirty="0">
                <a:solidFill>
                  <a:schemeClr val="accent4"/>
                </a:solidFill>
              </a:rPr>
              <a:t>analyze information in real time</a:t>
            </a:r>
            <a:r>
              <a:rPr lang="en-US" sz="8000" b="1" dirty="0" smtClean="0">
                <a:solidFill>
                  <a:schemeClr val="accent4"/>
                </a:solidFill>
              </a:rPr>
              <a:t>.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 dirty="0" smtClean="0"/>
              <a:t>I </a:t>
            </a:r>
            <a:r>
              <a:rPr lang="en-US" sz="8000" dirty="0"/>
              <a:t>prepare the  Pipeline that  will be used for </a:t>
            </a:r>
            <a:r>
              <a:rPr lang="en-US" sz="8000" b="1" dirty="0">
                <a:solidFill>
                  <a:schemeClr val="accent4"/>
                </a:solidFill>
              </a:rPr>
              <a:t>real-time analytics</a:t>
            </a:r>
            <a:r>
              <a:rPr lang="en-US" sz="8000" dirty="0"/>
              <a:t>, created  with Big Data Technologies Such as:</a:t>
            </a:r>
            <a:endParaRPr dirty="0"/>
          </a:p>
          <a:p>
            <a:pPr marL="3429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 dirty="0"/>
              <a:t>Kafka:  Producer, </a:t>
            </a:r>
            <a:r>
              <a:rPr lang="en-US" sz="8000" dirty="0" smtClean="0"/>
              <a:t>Consumer</a:t>
            </a:r>
            <a:endParaRPr lang="ru-RU" sz="8000" dirty="0" smtClean="0"/>
          </a:p>
          <a:p>
            <a:pPr marL="3429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 dirty="0" smtClean="0"/>
              <a:t>Spark: use streaming and </a:t>
            </a:r>
            <a:r>
              <a:rPr lang="en-US" sz="8000" dirty="0" err="1" smtClean="0"/>
              <a:t>sql</a:t>
            </a:r>
            <a:r>
              <a:rPr lang="en-US" sz="8000" dirty="0" smtClean="0"/>
              <a:t> functions</a:t>
            </a:r>
            <a:endParaRPr sz="8000" dirty="0"/>
          </a:p>
          <a:p>
            <a:pPr marL="3429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 dirty="0" smtClean="0"/>
              <a:t>Mongo: </a:t>
            </a:r>
            <a:r>
              <a:rPr lang="en-US" sz="8000" dirty="0" err="1" smtClean="0"/>
              <a:t>db</a:t>
            </a:r>
            <a:r>
              <a:rPr lang="en-US" sz="8000" dirty="0" smtClean="0"/>
              <a:t> </a:t>
            </a:r>
            <a:r>
              <a:rPr lang="en-US" sz="8000" dirty="0" err="1" smtClean="0"/>
              <a:t>json</a:t>
            </a:r>
            <a:r>
              <a:rPr lang="en-US" sz="8000" dirty="0" smtClean="0"/>
              <a:t> document store</a:t>
            </a:r>
            <a:endParaRPr sz="8000" dirty="0"/>
          </a:p>
          <a:p>
            <a:pPr marL="3429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 dirty="0"/>
              <a:t>Hadoop: Hue, Hive ,MySQL DB</a:t>
            </a:r>
            <a:endParaRPr sz="8000" dirty="0"/>
          </a:p>
          <a:p>
            <a:pPr marL="3429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 b="1" dirty="0"/>
              <a:t>Software language: Python</a:t>
            </a:r>
            <a:endParaRPr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/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sz="2800" dirty="0"/>
          </a:p>
          <a:p>
            <a:pPr marL="0" lvl="0" indent="0" algn="l" rtl="0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/>
          </a:p>
        </p:txBody>
      </p:sp>
      <p:sp>
        <p:nvSpPr>
          <p:cNvPr id="121" name="Google Shape;121;p3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3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24" name="Google Shape;124;p3">
            <a:hlinkClick r:id="rId4" action="ppaction://hlinksldjump"/>
          </p:cNvPr>
          <p:cNvSpPr/>
          <p:nvPr/>
        </p:nvSpPr>
        <p:spPr>
          <a:xfrm>
            <a:off x="7570305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>
            <a:hlinkClick r:id="rId5" action="ppaction://hlinksldjump"/>
          </p:cNvPr>
          <p:cNvSpPr/>
          <p:nvPr/>
        </p:nvSpPr>
        <p:spPr>
          <a:xfrm>
            <a:off x="7239008" y="914400"/>
            <a:ext cx="1931157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>
            <a:hlinkClick r:id="rId6" action="ppaction://hlinksldjump"/>
          </p:cNvPr>
          <p:cNvSpPr/>
          <p:nvPr/>
        </p:nvSpPr>
        <p:spPr>
          <a:xfrm>
            <a:off x="7543800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>
            <a:hlinkClick r:id="rId7" action="ppaction://hlinksldjump"/>
          </p:cNvPr>
          <p:cNvSpPr/>
          <p:nvPr/>
        </p:nvSpPr>
        <p:spPr>
          <a:xfrm>
            <a:off x="7543800" y="2743200"/>
            <a:ext cx="16260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lang="en-U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>
            <a:hlinkClick r:id="rId8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>
            <a:hlinkClick r:id="rId9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B8BBFB7-197B-475C-8EB1-78F47E7021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03" y="5319347"/>
            <a:ext cx="3367444" cy="1310054"/>
          </a:xfrm>
          <a:prstGeom prst="rect">
            <a:avLst/>
          </a:prstGeom>
        </p:spPr>
      </p:pic>
      <p:sp>
        <p:nvSpPr>
          <p:cNvPr id="14" name="Google Shape;104;p2">
            <a:extLst>
              <a:ext uri="{FF2B5EF4-FFF2-40B4-BE49-F238E27FC236}">
                <a16:creationId xmlns:a16="http://schemas.microsoft.com/office/drawing/2014/main" xmlns="" id="{3A9A504D-BF6F-44C8-A7A6-D27703C909E8}"/>
              </a:ext>
            </a:extLst>
          </p:cNvPr>
          <p:cNvSpPr/>
          <p:nvPr/>
        </p:nvSpPr>
        <p:spPr>
          <a:xfrm>
            <a:off x="7583005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07;p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0DD2259E-E580-4FD8-8D36-0DC6F89909F0}"/>
              </a:ext>
            </a:extLst>
          </p:cNvPr>
          <p:cNvSpPr/>
          <p:nvPr/>
        </p:nvSpPr>
        <p:spPr>
          <a:xfrm>
            <a:off x="7582665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8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24B38958-9542-43D4-8C7D-DB0322E039C1}"/>
              </a:ext>
            </a:extLst>
          </p:cNvPr>
          <p:cNvSpPr/>
          <p:nvPr/>
        </p:nvSpPr>
        <p:spPr>
          <a:xfrm>
            <a:off x="7595365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09;p2">
            <a:hlinkClick r:id="rId4" action="ppaction://hlinksldjump"/>
            <a:extLst>
              <a:ext uri="{FF2B5EF4-FFF2-40B4-BE49-F238E27FC236}">
                <a16:creationId xmlns:a16="http://schemas.microsoft.com/office/drawing/2014/main" xmlns="" id="{989343EF-A359-47D7-BA4E-E435E1EE94CE}"/>
              </a:ext>
            </a:extLst>
          </p:cNvPr>
          <p:cNvSpPr/>
          <p:nvPr/>
        </p:nvSpPr>
        <p:spPr>
          <a:xfrm>
            <a:off x="7543800" y="0"/>
            <a:ext cx="1652530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0;p2">
            <a:hlinkClick r:id="rId5" action="ppaction://hlinksldjump"/>
            <a:extLst>
              <a:ext uri="{FF2B5EF4-FFF2-40B4-BE49-F238E27FC236}">
                <a16:creationId xmlns:a16="http://schemas.microsoft.com/office/drawing/2014/main" xmlns="" id="{2F8CF3FB-6A7A-4643-9E63-9B715F8D6343}"/>
              </a:ext>
            </a:extLst>
          </p:cNvPr>
          <p:cNvSpPr/>
          <p:nvPr/>
        </p:nvSpPr>
        <p:spPr>
          <a:xfrm>
            <a:off x="7212843" y="914399"/>
            <a:ext cx="1996187" cy="553997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11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8754B8C8-CA09-457F-8D7D-B7EB9F45BB04}"/>
              </a:ext>
            </a:extLst>
          </p:cNvPr>
          <p:cNvSpPr/>
          <p:nvPr/>
        </p:nvSpPr>
        <p:spPr>
          <a:xfrm>
            <a:off x="7582665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12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099BE649-F713-4B83-8A00-88C047A84296}"/>
              </a:ext>
            </a:extLst>
          </p:cNvPr>
          <p:cNvSpPr/>
          <p:nvPr/>
        </p:nvSpPr>
        <p:spPr>
          <a:xfrm>
            <a:off x="7582665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13;p2">
            <a:hlinkClick r:id="rId14" action="ppaction://hlinksldjump"/>
            <a:extLst>
              <a:ext uri="{FF2B5EF4-FFF2-40B4-BE49-F238E27FC236}">
                <a16:creationId xmlns:a16="http://schemas.microsoft.com/office/drawing/2014/main" xmlns="" id="{FD3A0123-0A3E-4291-8F1C-D66C3E644C9D}"/>
              </a:ext>
            </a:extLst>
          </p:cNvPr>
          <p:cNvSpPr/>
          <p:nvPr/>
        </p:nvSpPr>
        <p:spPr>
          <a:xfrm>
            <a:off x="7582665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14;p2">
            <a:hlinkClick r:id="rId8" action="ppaction://hlinksldjump"/>
            <a:extLst>
              <a:ext uri="{FF2B5EF4-FFF2-40B4-BE49-F238E27FC236}">
                <a16:creationId xmlns:a16="http://schemas.microsoft.com/office/drawing/2014/main" xmlns="" id="{ED71F0F7-E7C2-48B4-AE0A-7B884821B684}"/>
              </a:ext>
            </a:extLst>
          </p:cNvPr>
          <p:cNvSpPr/>
          <p:nvPr/>
        </p:nvSpPr>
        <p:spPr>
          <a:xfrm>
            <a:off x="7595365" y="4563208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31802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b="1" dirty="0"/>
              <a:t>Architecture Overview:</a:t>
            </a:r>
            <a:endParaRPr dirty="0"/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rId3" action="ppaction://hlinksldjump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239008" y="1828800"/>
            <a:ext cx="1918118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543800" y="2743200"/>
            <a:ext cx="16260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lang="en-US"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8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9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Picture 2">
            <a:hlinkClick r:id="rId10" action="ppaction://hlinksldjump"/>
            <a:extLst>
              <a:ext uri="{FF2B5EF4-FFF2-40B4-BE49-F238E27FC236}">
                <a16:creationId xmlns:a16="http://schemas.microsoft.com/office/drawing/2014/main" xmlns="" id="{1EE76373-7451-428F-9FCD-4BE006DCF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51114"/>
            <a:ext cx="6886807" cy="398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Google Shape;104;p2">
            <a:extLst>
              <a:ext uri="{FF2B5EF4-FFF2-40B4-BE49-F238E27FC236}">
                <a16:creationId xmlns:a16="http://schemas.microsoft.com/office/drawing/2014/main" xmlns="" id="{D4B79F84-C515-44B4-AE90-E02BE8F63E56}"/>
              </a:ext>
            </a:extLst>
          </p:cNvPr>
          <p:cNvSpPr/>
          <p:nvPr/>
        </p:nvSpPr>
        <p:spPr>
          <a:xfrm>
            <a:off x="7543801" y="12059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107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336C5D7C-C438-4A25-A093-BB070337147C}"/>
              </a:ext>
            </a:extLst>
          </p:cNvPr>
          <p:cNvSpPr/>
          <p:nvPr/>
        </p:nvSpPr>
        <p:spPr>
          <a:xfrm>
            <a:off x="7543461" y="5498459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08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9F6F8268-2D5D-486B-9EB9-DD570169E600}"/>
              </a:ext>
            </a:extLst>
          </p:cNvPr>
          <p:cNvSpPr/>
          <p:nvPr/>
        </p:nvSpPr>
        <p:spPr>
          <a:xfrm>
            <a:off x="7556161" y="6412859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09;p2">
            <a:hlinkClick r:id="rId4" action="ppaction://hlinksldjump"/>
            <a:extLst>
              <a:ext uri="{FF2B5EF4-FFF2-40B4-BE49-F238E27FC236}">
                <a16:creationId xmlns:a16="http://schemas.microsoft.com/office/drawing/2014/main" xmlns="" id="{38DBCCC5-3802-47BE-B0BB-19FBEFF9F5F9}"/>
              </a:ext>
            </a:extLst>
          </p:cNvPr>
          <p:cNvSpPr/>
          <p:nvPr/>
        </p:nvSpPr>
        <p:spPr>
          <a:xfrm>
            <a:off x="7530761" y="12059"/>
            <a:ext cx="1626365" cy="47897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10;p2">
            <a:hlinkClick r:id="rId5" action="ppaction://hlinksldjump"/>
            <a:extLst>
              <a:ext uri="{FF2B5EF4-FFF2-40B4-BE49-F238E27FC236}">
                <a16:creationId xmlns:a16="http://schemas.microsoft.com/office/drawing/2014/main" xmlns="" id="{E9CAB35E-832D-4FBB-9D96-62108756B925}"/>
              </a:ext>
            </a:extLst>
          </p:cNvPr>
          <p:cNvSpPr/>
          <p:nvPr/>
        </p:nvSpPr>
        <p:spPr>
          <a:xfrm>
            <a:off x="7556161" y="926459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11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F3A542BC-A006-42B8-A588-93D5BBF45C9B}"/>
              </a:ext>
            </a:extLst>
          </p:cNvPr>
          <p:cNvSpPr/>
          <p:nvPr/>
        </p:nvSpPr>
        <p:spPr>
          <a:xfrm>
            <a:off x="7543461" y="1840859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12;p2">
            <a:hlinkClick r:id="rId14" action="ppaction://hlinksldjump"/>
            <a:extLst>
              <a:ext uri="{FF2B5EF4-FFF2-40B4-BE49-F238E27FC236}">
                <a16:creationId xmlns:a16="http://schemas.microsoft.com/office/drawing/2014/main" xmlns="" id="{BB0EB06E-FFDD-4956-929B-85190B736BFB}"/>
              </a:ext>
            </a:extLst>
          </p:cNvPr>
          <p:cNvSpPr/>
          <p:nvPr/>
        </p:nvSpPr>
        <p:spPr>
          <a:xfrm>
            <a:off x="7543461" y="2777029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13;p2">
            <a:hlinkClick r:id="rId15" action="ppaction://hlinksldjump"/>
            <a:extLst>
              <a:ext uri="{FF2B5EF4-FFF2-40B4-BE49-F238E27FC236}">
                <a16:creationId xmlns:a16="http://schemas.microsoft.com/office/drawing/2014/main" xmlns="" id="{842DDE8A-55DB-477A-B180-F23ACBE5F960}"/>
              </a:ext>
            </a:extLst>
          </p:cNvPr>
          <p:cNvSpPr/>
          <p:nvPr/>
        </p:nvSpPr>
        <p:spPr>
          <a:xfrm>
            <a:off x="7543461" y="3669659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14;p2">
            <a:hlinkClick r:id="rId16" action="ppaction://hlinksldjump"/>
            <a:extLst>
              <a:ext uri="{FF2B5EF4-FFF2-40B4-BE49-F238E27FC236}">
                <a16:creationId xmlns:a16="http://schemas.microsoft.com/office/drawing/2014/main" xmlns="" id="{B5AEC4A4-776D-4BD7-870C-8627F8D4BE96}"/>
              </a:ext>
            </a:extLst>
          </p:cNvPr>
          <p:cNvSpPr/>
          <p:nvPr/>
        </p:nvSpPr>
        <p:spPr>
          <a:xfrm>
            <a:off x="7543461" y="4584059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8" action="ppaction://hlinksldjump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52770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b="1" dirty="0"/>
              <a:t>Architecture Overview:</a:t>
            </a:r>
            <a:endParaRPr dirty="0"/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239008" y="1828800"/>
            <a:ext cx="1918118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543800" y="2743200"/>
            <a:ext cx="16260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8" action="ppaction://hlinksldjump"/>
          </p:cNvPr>
          <p:cNvSpPr/>
          <p:nvPr/>
        </p:nvSpPr>
        <p:spPr>
          <a:xfrm>
            <a:off x="7543800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rId3" action="ppaction://hlinksldjump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1EE76373-7451-428F-9FCD-4BE006DCF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51114"/>
            <a:ext cx="6886807" cy="398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Content Placeholder 3">
            <a:extLst>
              <a:ext uri="{FF2B5EF4-FFF2-40B4-BE49-F238E27FC236}">
                <a16:creationId xmlns:a16="http://schemas.microsoft.com/office/drawing/2014/main" xmlns="" id="{D6EFE2E1-A79B-419B-A8D2-BDDA2D4DEC9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2"/>
          <a:stretch/>
        </p:blipFill>
        <p:spPr>
          <a:xfrm>
            <a:off x="289521" y="4572000"/>
            <a:ext cx="6020140" cy="213323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04;p2">
            <a:extLst>
              <a:ext uri="{FF2B5EF4-FFF2-40B4-BE49-F238E27FC236}">
                <a16:creationId xmlns:a16="http://schemas.microsoft.com/office/drawing/2014/main" xmlns="" id="{26E3A6C0-200C-46D9-A704-2733B6925762}"/>
              </a:ext>
            </a:extLst>
          </p:cNvPr>
          <p:cNvSpPr/>
          <p:nvPr/>
        </p:nvSpPr>
        <p:spPr>
          <a:xfrm>
            <a:off x="7565571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107;p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6DBF1952-E64F-4308-90A6-74DC83B06644}"/>
              </a:ext>
            </a:extLst>
          </p:cNvPr>
          <p:cNvSpPr/>
          <p:nvPr/>
        </p:nvSpPr>
        <p:spPr>
          <a:xfrm>
            <a:off x="7565231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08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ED4B86ED-5E16-409F-A109-020B185D5E5D}"/>
              </a:ext>
            </a:extLst>
          </p:cNvPr>
          <p:cNvSpPr/>
          <p:nvPr/>
        </p:nvSpPr>
        <p:spPr>
          <a:xfrm>
            <a:off x="7577931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09;p2">
            <a:hlinkClick r:id="rId4" action="ppaction://hlinksldjump"/>
            <a:extLst>
              <a:ext uri="{FF2B5EF4-FFF2-40B4-BE49-F238E27FC236}">
                <a16:creationId xmlns:a16="http://schemas.microsoft.com/office/drawing/2014/main" xmlns="" id="{FF196C8C-A6EE-4443-84B3-2C1F71CD368A}"/>
              </a:ext>
            </a:extLst>
          </p:cNvPr>
          <p:cNvSpPr/>
          <p:nvPr/>
        </p:nvSpPr>
        <p:spPr>
          <a:xfrm>
            <a:off x="7543800" y="0"/>
            <a:ext cx="1635096" cy="4354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10;p2">
            <a:hlinkClick r:id="rId5" action="ppaction://hlinksldjump"/>
            <a:extLst>
              <a:ext uri="{FF2B5EF4-FFF2-40B4-BE49-F238E27FC236}">
                <a16:creationId xmlns:a16="http://schemas.microsoft.com/office/drawing/2014/main" xmlns="" id="{ACC10095-E043-4E11-A56A-5F958B8DAB2B}"/>
              </a:ext>
            </a:extLst>
          </p:cNvPr>
          <p:cNvSpPr/>
          <p:nvPr/>
        </p:nvSpPr>
        <p:spPr>
          <a:xfrm>
            <a:off x="7577931" y="9144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11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0E6A10C9-D08C-402D-AB75-39D7A6B5DFC9}"/>
              </a:ext>
            </a:extLst>
          </p:cNvPr>
          <p:cNvSpPr/>
          <p:nvPr/>
        </p:nvSpPr>
        <p:spPr>
          <a:xfrm>
            <a:off x="7565231" y="182880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12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5BA94957-815E-4411-AA27-9F617C3C16CB}"/>
              </a:ext>
            </a:extLst>
          </p:cNvPr>
          <p:cNvSpPr/>
          <p:nvPr/>
        </p:nvSpPr>
        <p:spPr>
          <a:xfrm>
            <a:off x="7565231" y="276497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13;p2">
            <a:hlinkClick r:id="rId14" action="ppaction://hlinksldjump"/>
            <a:extLst>
              <a:ext uri="{FF2B5EF4-FFF2-40B4-BE49-F238E27FC236}">
                <a16:creationId xmlns:a16="http://schemas.microsoft.com/office/drawing/2014/main" xmlns="" id="{492A0186-CE04-4650-A7EF-076191BD1BC8}"/>
              </a:ext>
            </a:extLst>
          </p:cNvPr>
          <p:cNvSpPr/>
          <p:nvPr/>
        </p:nvSpPr>
        <p:spPr>
          <a:xfrm>
            <a:off x="7565231" y="365760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14;p2">
            <a:hlinkClick r:id="rId8" action="ppaction://hlinksldjump"/>
            <a:extLst>
              <a:ext uri="{FF2B5EF4-FFF2-40B4-BE49-F238E27FC236}">
                <a16:creationId xmlns:a16="http://schemas.microsoft.com/office/drawing/2014/main" xmlns="" id="{8DC499E5-9961-4697-B669-509E0699036F}"/>
              </a:ext>
            </a:extLst>
          </p:cNvPr>
          <p:cNvSpPr/>
          <p:nvPr/>
        </p:nvSpPr>
        <p:spPr>
          <a:xfrm>
            <a:off x="7565231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5" action="ppaction://hlinksldjump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Logical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55933" y="1397977"/>
            <a:ext cx="666159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52770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sz="3200" b="1" dirty="0">
                <a:solidFill>
                  <a:schemeClr val="accent4"/>
                </a:solidFill>
              </a:rPr>
              <a:t>ERD of Doctor DB</a:t>
            </a:r>
            <a:endParaRPr sz="2800" b="1" dirty="0">
              <a:solidFill>
                <a:schemeClr val="accent4"/>
              </a:solidFill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569964" y="2743200"/>
            <a:ext cx="15998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8" action="ppaction://hlinksldjump"/>
          </p:cNvPr>
          <p:cNvSpPr/>
          <p:nvPr/>
        </p:nvSpPr>
        <p:spPr>
          <a:xfrm>
            <a:off x="7228184" y="3657600"/>
            <a:ext cx="1929282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" action="ppaction://noaction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992E3656-28A3-4CCD-BE4C-E6AB36FAF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00432"/>
            <a:ext cx="5039390" cy="280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74F41D-C5F6-4838-9D9C-418931E6FB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2627" y="66134"/>
            <a:ext cx="3735556" cy="2512527"/>
          </a:xfrm>
          <a:prstGeom prst="rect">
            <a:avLst/>
          </a:prstGeom>
        </p:spPr>
      </p:pic>
      <p:sp>
        <p:nvSpPr>
          <p:cNvPr id="34" name="Google Shape;104;p2">
            <a:extLst>
              <a:ext uri="{FF2B5EF4-FFF2-40B4-BE49-F238E27FC236}">
                <a16:creationId xmlns:a16="http://schemas.microsoft.com/office/drawing/2014/main" xmlns="" id="{9FD3E036-DAD8-43E1-BFE3-58932DCA7248}"/>
              </a:ext>
            </a:extLst>
          </p:cNvPr>
          <p:cNvSpPr/>
          <p:nvPr/>
        </p:nvSpPr>
        <p:spPr>
          <a:xfrm>
            <a:off x="7585189" y="37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107;p2">
            <a:hlinkClick r:id="rId11" action="ppaction://hlinksldjump"/>
            <a:extLst>
              <a:ext uri="{FF2B5EF4-FFF2-40B4-BE49-F238E27FC236}">
                <a16:creationId xmlns:a16="http://schemas.microsoft.com/office/drawing/2014/main" xmlns="" id="{56EAEF82-F7CE-4A4C-BDBD-BED41A8368AA}"/>
              </a:ext>
            </a:extLst>
          </p:cNvPr>
          <p:cNvSpPr/>
          <p:nvPr/>
        </p:nvSpPr>
        <p:spPr>
          <a:xfrm>
            <a:off x="7584849" y="548677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08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424C5C46-3ECA-442B-A169-35AE1AEA93F5}"/>
              </a:ext>
            </a:extLst>
          </p:cNvPr>
          <p:cNvSpPr/>
          <p:nvPr/>
        </p:nvSpPr>
        <p:spPr>
          <a:xfrm>
            <a:off x="7597549" y="640117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09;p2">
            <a:hlinkClick r:id="rId4" action="ppaction://hlinksldjump"/>
            <a:extLst>
              <a:ext uri="{FF2B5EF4-FFF2-40B4-BE49-F238E27FC236}">
                <a16:creationId xmlns:a16="http://schemas.microsoft.com/office/drawing/2014/main" xmlns="" id="{94D8433C-F471-4103-B842-DE4ED29A9FED}"/>
              </a:ext>
            </a:extLst>
          </p:cNvPr>
          <p:cNvSpPr/>
          <p:nvPr/>
        </p:nvSpPr>
        <p:spPr>
          <a:xfrm>
            <a:off x="7543800" y="370"/>
            <a:ext cx="1654714" cy="4568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10;p2">
            <a:hlinkClick r:id="rId5" action="ppaction://hlinksldjump"/>
            <a:extLst>
              <a:ext uri="{FF2B5EF4-FFF2-40B4-BE49-F238E27FC236}">
                <a16:creationId xmlns:a16="http://schemas.microsoft.com/office/drawing/2014/main" xmlns="" id="{F234041B-B652-466B-A4A1-41C2FABB0273}"/>
              </a:ext>
            </a:extLst>
          </p:cNvPr>
          <p:cNvSpPr/>
          <p:nvPr/>
        </p:nvSpPr>
        <p:spPr>
          <a:xfrm>
            <a:off x="7597549" y="91477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11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D0202711-2817-4BE7-9F98-768B38F058B4}"/>
              </a:ext>
            </a:extLst>
          </p:cNvPr>
          <p:cNvSpPr/>
          <p:nvPr/>
        </p:nvSpPr>
        <p:spPr>
          <a:xfrm>
            <a:off x="7584849" y="182917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12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A2679015-2B0C-4A69-8C41-05A1757E51E0}"/>
              </a:ext>
            </a:extLst>
          </p:cNvPr>
          <p:cNvSpPr/>
          <p:nvPr/>
        </p:nvSpPr>
        <p:spPr>
          <a:xfrm>
            <a:off x="7584849" y="276534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13;p2">
            <a:hlinkClick r:id="rId14" action="ppaction://hlinksldjump"/>
            <a:extLst>
              <a:ext uri="{FF2B5EF4-FFF2-40B4-BE49-F238E27FC236}">
                <a16:creationId xmlns:a16="http://schemas.microsoft.com/office/drawing/2014/main" xmlns="" id="{9DFFA489-77C0-4B3C-A137-20E1778C4E8D}"/>
              </a:ext>
            </a:extLst>
          </p:cNvPr>
          <p:cNvSpPr/>
          <p:nvPr/>
        </p:nvSpPr>
        <p:spPr>
          <a:xfrm>
            <a:off x="7584849" y="365797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14;p2">
            <a:hlinkClick r:id="rId15" action="ppaction://hlinksldjump"/>
            <a:extLst>
              <a:ext uri="{FF2B5EF4-FFF2-40B4-BE49-F238E27FC236}">
                <a16:creationId xmlns:a16="http://schemas.microsoft.com/office/drawing/2014/main" xmlns="" id="{33C74737-CB3B-4249-8C7C-6910CF5B20B1}"/>
              </a:ext>
            </a:extLst>
          </p:cNvPr>
          <p:cNvSpPr/>
          <p:nvPr/>
        </p:nvSpPr>
        <p:spPr>
          <a:xfrm>
            <a:off x="7584849" y="457237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6" action="ppaction://hlinksldjump"/>
              </a:rPr>
              <a:t>Mongo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04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152400" y="152770"/>
            <a:ext cx="838041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en-US" sz="3200" b="1" dirty="0">
                <a:solidFill>
                  <a:schemeClr val="accent4"/>
                </a:solidFill>
              </a:rPr>
              <a:t>ERD of Doctor DB</a:t>
            </a:r>
            <a:endParaRPr sz="2800" b="1" dirty="0">
              <a:solidFill>
                <a:schemeClr val="accent4"/>
              </a:solidFill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544140" y="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556840" y="914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8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543800" y="1828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7556500" y="27432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7544140" y="36576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556840" y="45720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7544140" y="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hlinkClick r:id="" action="ppaction://noaction"/>
          </p:cNvPr>
          <p:cNvSpPr/>
          <p:nvPr/>
        </p:nvSpPr>
        <p:spPr>
          <a:xfrm>
            <a:off x="7543800" y="54864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sz="1600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>
            <a:hlinkClick r:id="rId3" action="ppaction://hlinksldjump"/>
          </p:cNvPr>
          <p:cNvSpPr/>
          <p:nvPr/>
        </p:nvSpPr>
        <p:spPr>
          <a:xfrm>
            <a:off x="7556500" y="640080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</a:p>
        </p:txBody>
      </p:sp>
      <p:sp>
        <p:nvSpPr>
          <p:cNvPr id="196" name="Google Shape;196;p4">
            <a:hlinkClick r:id="rId4" action="ppaction://hlinksldjump"/>
          </p:cNvPr>
          <p:cNvSpPr/>
          <p:nvPr/>
        </p:nvSpPr>
        <p:spPr>
          <a:xfrm>
            <a:off x="7544140" y="0"/>
            <a:ext cx="161332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>
            <a:hlinkClick r:id="rId5" action="ppaction://hlinksldjump"/>
          </p:cNvPr>
          <p:cNvSpPr/>
          <p:nvPr/>
        </p:nvSpPr>
        <p:spPr>
          <a:xfrm>
            <a:off x="7543800" y="9144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>
            <a:hlinkClick r:id="rId6" action="ppaction://hlinksldjump"/>
          </p:cNvPr>
          <p:cNvSpPr/>
          <p:nvPr/>
        </p:nvSpPr>
        <p:spPr>
          <a:xfrm>
            <a:off x="7569964" y="1828800"/>
            <a:ext cx="1587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>
            <a:hlinkClick r:id="rId7" action="ppaction://hlinksldjump"/>
          </p:cNvPr>
          <p:cNvSpPr/>
          <p:nvPr/>
        </p:nvSpPr>
        <p:spPr>
          <a:xfrm>
            <a:off x="7569964" y="2743200"/>
            <a:ext cx="15998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>
            <a:hlinkClick r:id="rId8" action="ppaction://hlinksldjump"/>
          </p:cNvPr>
          <p:cNvSpPr/>
          <p:nvPr/>
        </p:nvSpPr>
        <p:spPr>
          <a:xfrm>
            <a:off x="7010400" y="3657600"/>
            <a:ext cx="21470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>
            <a:hlinkClick r:id="" action="ppaction://noaction"/>
          </p:cNvPr>
          <p:cNvSpPr/>
          <p:nvPr/>
        </p:nvSpPr>
        <p:spPr>
          <a:xfrm>
            <a:off x="7543800" y="457200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294EB9-4FF3-4CBD-ADCF-293BC732F380}"/>
              </a:ext>
            </a:extLst>
          </p:cNvPr>
          <p:cNvSpPr/>
          <p:nvPr/>
        </p:nvSpPr>
        <p:spPr>
          <a:xfrm>
            <a:off x="-892629" y="-548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74F41D-C5F6-4838-9D9C-418931E6F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2627" y="66134"/>
            <a:ext cx="3735556" cy="2512527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992E3656-28A3-4CCD-BE4C-E6AB36FAF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24743"/>
            <a:ext cx="4419600" cy="246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4DD52AC9-C8F9-4F67-ADA5-7A20D6790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169" y="5269440"/>
            <a:ext cx="5117636" cy="1468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8021DA3-5EED-43D0-BD9A-3EDD66A1A1C5}"/>
              </a:ext>
            </a:extLst>
          </p:cNvPr>
          <p:cNvSpPr txBox="1"/>
          <p:nvPr/>
        </p:nvSpPr>
        <p:spPr>
          <a:xfrm>
            <a:off x="229006" y="4617030"/>
            <a:ext cx="7075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doctors;</a:t>
            </a:r>
          </a:p>
          <a:p>
            <a:r>
              <a:rPr lang="en-US" dirty="0"/>
              <a:t> </a:t>
            </a:r>
            <a:r>
              <a:rPr lang="en-US" b="1" dirty="0"/>
              <a:t>select </a:t>
            </a:r>
            <a:r>
              <a:rPr lang="en-US" b="1" dirty="0" err="1"/>
              <a:t>tz,FName</a:t>
            </a:r>
            <a:r>
              <a:rPr lang="en-US" b="1" dirty="0"/>
              <a:t> ,</a:t>
            </a:r>
            <a:r>
              <a:rPr lang="en-US" b="1" dirty="0" err="1"/>
              <a:t>LNAme</a:t>
            </a:r>
            <a:r>
              <a:rPr lang="en-US" b="1" dirty="0"/>
              <a:t> ,</a:t>
            </a:r>
            <a:r>
              <a:rPr lang="en-US" b="1" dirty="0" err="1"/>
              <a:t>DrugsTreatmentList</a:t>
            </a:r>
            <a:r>
              <a:rPr lang="en-US" b="1" dirty="0"/>
              <a:t> ,</a:t>
            </a:r>
            <a:r>
              <a:rPr lang="en-US" b="1" dirty="0" err="1"/>
              <a:t>DisesesList</a:t>
            </a:r>
            <a:r>
              <a:rPr lang="en-US" b="1" dirty="0"/>
              <a:t>  from patients; </a:t>
            </a:r>
            <a:endParaRPr lang="en-US" dirty="0"/>
          </a:p>
        </p:txBody>
      </p:sp>
      <p:sp>
        <p:nvSpPr>
          <p:cNvPr id="27" name="Google Shape;104;p2">
            <a:extLst>
              <a:ext uri="{FF2B5EF4-FFF2-40B4-BE49-F238E27FC236}">
                <a16:creationId xmlns:a16="http://schemas.microsoft.com/office/drawing/2014/main" xmlns="" id="{143711E4-D55D-4321-AD37-875392354505}"/>
              </a:ext>
            </a:extLst>
          </p:cNvPr>
          <p:cNvSpPr/>
          <p:nvPr/>
        </p:nvSpPr>
        <p:spPr>
          <a:xfrm>
            <a:off x="7556500" y="370"/>
            <a:ext cx="15998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107;p2">
            <a:hlinkClick r:id="rId12" action="ppaction://hlinksldjump"/>
            <a:extLst>
              <a:ext uri="{FF2B5EF4-FFF2-40B4-BE49-F238E27FC236}">
                <a16:creationId xmlns:a16="http://schemas.microsoft.com/office/drawing/2014/main" xmlns="" id="{C0456AA0-4AD1-4226-9FC7-5013C6C1F70A}"/>
              </a:ext>
            </a:extLst>
          </p:cNvPr>
          <p:cNvSpPr/>
          <p:nvPr/>
        </p:nvSpPr>
        <p:spPr>
          <a:xfrm>
            <a:off x="7556160" y="548677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HDFS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8;p2">
            <a:hlinkClick r:id="rId7" action="ppaction://hlinksldjump"/>
            <a:extLst>
              <a:ext uri="{FF2B5EF4-FFF2-40B4-BE49-F238E27FC236}">
                <a16:creationId xmlns:a16="http://schemas.microsoft.com/office/drawing/2014/main" xmlns="" id="{F87BEE56-0A81-487A-8ADD-C89218296122}"/>
              </a:ext>
            </a:extLst>
          </p:cNvPr>
          <p:cNvSpPr/>
          <p:nvPr/>
        </p:nvSpPr>
        <p:spPr>
          <a:xfrm>
            <a:off x="7568860" y="6401170"/>
            <a:ext cx="1587160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Reports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09;p2">
            <a:hlinkClick r:id="rId4" action="ppaction://hlinksldjump"/>
            <a:extLst>
              <a:ext uri="{FF2B5EF4-FFF2-40B4-BE49-F238E27FC236}">
                <a16:creationId xmlns:a16="http://schemas.microsoft.com/office/drawing/2014/main" xmlns="" id="{16A594AB-7ED7-4D7D-88B0-6A77AD27F4B2}"/>
              </a:ext>
            </a:extLst>
          </p:cNvPr>
          <p:cNvSpPr/>
          <p:nvPr/>
        </p:nvSpPr>
        <p:spPr>
          <a:xfrm>
            <a:off x="7320664" y="370"/>
            <a:ext cx="1849161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10;p2">
            <a:hlinkClick r:id="rId5" action="ppaction://hlinksldjump"/>
            <a:extLst>
              <a:ext uri="{FF2B5EF4-FFF2-40B4-BE49-F238E27FC236}">
                <a16:creationId xmlns:a16="http://schemas.microsoft.com/office/drawing/2014/main" xmlns="" id="{CA67B351-D987-4419-8281-75C9D6E7FA8C}"/>
              </a:ext>
            </a:extLst>
          </p:cNvPr>
          <p:cNvSpPr/>
          <p:nvPr/>
        </p:nvSpPr>
        <p:spPr>
          <a:xfrm>
            <a:off x="7568860" y="91477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What We Do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11;p2">
            <a:hlinkClick r:id="rId6" action="ppaction://hlinksldjump"/>
            <a:extLst>
              <a:ext uri="{FF2B5EF4-FFF2-40B4-BE49-F238E27FC236}">
                <a16:creationId xmlns:a16="http://schemas.microsoft.com/office/drawing/2014/main" xmlns="" id="{ECAC1E3A-025A-4F8E-94D4-B84FBF854DE8}"/>
              </a:ext>
            </a:extLst>
          </p:cNvPr>
          <p:cNvSpPr/>
          <p:nvPr/>
        </p:nvSpPr>
        <p:spPr>
          <a:xfrm>
            <a:off x="7556160" y="1829170"/>
            <a:ext cx="1613326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architecture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2;p2">
            <a:hlinkClick r:id="rId13" action="ppaction://hlinksldjump"/>
            <a:extLst>
              <a:ext uri="{FF2B5EF4-FFF2-40B4-BE49-F238E27FC236}">
                <a16:creationId xmlns:a16="http://schemas.microsoft.com/office/drawing/2014/main" xmlns="" id="{A0986F18-F14A-4219-BC59-B543012CD4CB}"/>
              </a:ext>
            </a:extLst>
          </p:cNvPr>
          <p:cNvSpPr/>
          <p:nvPr/>
        </p:nvSpPr>
        <p:spPr>
          <a:xfrm>
            <a:off x="7556160" y="2765340"/>
            <a:ext cx="1626025" cy="43542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NiFi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13;p2">
            <a:hlinkClick r:id="rId14" action="ppaction://hlinksldjump"/>
            <a:extLst>
              <a:ext uri="{FF2B5EF4-FFF2-40B4-BE49-F238E27FC236}">
                <a16:creationId xmlns:a16="http://schemas.microsoft.com/office/drawing/2014/main" xmlns="" id="{F25B29AC-B6DD-443C-952A-9330FB86DCC5}"/>
              </a:ext>
            </a:extLst>
          </p:cNvPr>
          <p:cNvSpPr/>
          <p:nvPr/>
        </p:nvSpPr>
        <p:spPr>
          <a:xfrm>
            <a:off x="7556160" y="3657970"/>
            <a:ext cx="16136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ERD</a:t>
            </a:r>
            <a:endParaRPr sz="1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4;p2">
            <a:hlinkClick r:id="rId15" action="ppaction://hlinksldjump"/>
            <a:extLst>
              <a:ext uri="{FF2B5EF4-FFF2-40B4-BE49-F238E27FC236}">
                <a16:creationId xmlns:a16="http://schemas.microsoft.com/office/drawing/2014/main" xmlns="" id="{39BF3448-F35E-46B7-B344-89139C933F44}"/>
              </a:ext>
            </a:extLst>
          </p:cNvPr>
          <p:cNvSpPr/>
          <p:nvPr/>
        </p:nvSpPr>
        <p:spPr>
          <a:xfrm>
            <a:off x="7556160" y="4572370"/>
            <a:ext cx="1626365" cy="457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15" action="ppaction://hlinksldjump"/>
              </a:rPr>
              <a:t>Mongo</a:t>
            </a:r>
            <a:r>
              <a:rPr lang="fr-FR" sz="16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06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13482</TotalTime>
  <Words>1173</Words>
  <Application>Microsoft Office PowerPoint</Application>
  <PresentationFormat>On-screen Show (4:3)</PresentationFormat>
  <Paragraphs>483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Wingdings</vt:lpstr>
      <vt:lpstr>Times New Roman</vt:lpstr>
      <vt:lpstr>Quattrocento Sans</vt:lpstr>
      <vt:lpstr>Verdana</vt:lpstr>
      <vt:lpstr>Calibri</vt:lpstr>
      <vt:lpstr>Courier New</vt:lpstr>
      <vt:lpstr>Office Theme</vt:lpstr>
      <vt:lpstr>PowerPoint Presentation</vt:lpstr>
      <vt:lpstr>Background What  Doctors really needs? </vt:lpstr>
      <vt:lpstr>Possible full new drug checks</vt:lpstr>
      <vt:lpstr>What We Do</vt:lpstr>
      <vt:lpstr>Architecture Overview:</vt:lpstr>
      <vt:lpstr>Architecture Overview:</vt:lpstr>
      <vt:lpstr>Application Logical Flow</vt:lpstr>
      <vt:lpstr>ERD of Doctor DB</vt:lpstr>
      <vt:lpstr>ERD of Doctor DB</vt:lpstr>
      <vt:lpstr>Nifi process steps and flow</vt:lpstr>
      <vt:lpstr>Data streaming  With in nifi</vt:lpstr>
      <vt:lpstr>Data streaming  With in nifi</vt:lpstr>
      <vt:lpstr>Data streaming  With in nifi</vt:lpstr>
      <vt:lpstr>Mongo db –DrugInteraction collection -Drugs</vt:lpstr>
      <vt:lpstr>ERD of Mongo db </vt:lpstr>
      <vt:lpstr>PowerPoint Presentation</vt:lpstr>
      <vt:lpstr>Sentimental analysis by regular expressions use</vt:lpstr>
      <vt:lpstr>PowerPoint Presentation</vt:lpstr>
      <vt:lpstr>PowerPoint Presentation</vt:lpstr>
      <vt:lpstr>PowerPoint Presentation</vt:lpstr>
      <vt:lpstr>PowerPoint Presentation</vt:lpstr>
      <vt:lpstr>Report by Kupat Holim</vt:lpstr>
      <vt:lpstr>Report by Doctor License </vt:lpstr>
      <vt:lpstr>Possible reports and analysis from archive</vt:lpstr>
      <vt:lpstr>Challenges</vt:lpstr>
      <vt:lpstr>“Primum non nocere!”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ZXD</dc:creator>
  <cp:lastModifiedBy>admin</cp:lastModifiedBy>
  <cp:revision>66</cp:revision>
  <dcterms:created xsi:type="dcterms:W3CDTF">2012-07-15T14:20:44Z</dcterms:created>
  <dcterms:modified xsi:type="dcterms:W3CDTF">2022-10-23T09:45:46Z</dcterms:modified>
</cp:coreProperties>
</file>