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4" r:id="rId8"/>
    <p:sldId id="261" r:id="rId9"/>
    <p:sldId id="265" r:id="rId10"/>
    <p:sldId id="273" r:id="rId11"/>
    <p:sldId id="267" r:id="rId12"/>
    <p:sldId id="272" r:id="rId13"/>
    <p:sldId id="268" r:id="rId14"/>
    <p:sldId id="271" r:id="rId15"/>
    <p:sldId id="266" r:id="rId16"/>
    <p:sldId id="269" r:id="rId17"/>
    <p:sldId id="26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theme" Target="../theme/theme1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4B863-5DCB-E541-BF20-2866F9520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5488784"/>
            <a:ext cx="12049127" cy="11680033"/>
          </a:xfrm>
        </p:spPr>
        <p:txBody>
          <a:bodyPr/>
          <a:lstStyle/>
          <a:p>
            <a:r>
              <a:rPr lang="en-US" sz="9600" i="1">
                <a:solidFill>
                  <a:schemeClr val="bg1"/>
                </a:solidFill>
              </a:rPr>
              <a:t>         QUIZ GAME</a:t>
            </a:r>
            <a:br>
              <a:rPr lang="en-US" sz="9600" i="1">
                <a:solidFill>
                  <a:schemeClr val="bg1"/>
                </a:solidFill>
              </a:rPr>
            </a:br>
            <a:r>
              <a:rPr lang="en-US" sz="9600" i="1">
                <a:solidFill>
                  <a:schemeClr val="bg1"/>
                </a:solidFill>
              </a:rPr>
              <a:t>                 on</a:t>
            </a:r>
            <a:br>
              <a:rPr lang="en-US" sz="9600" i="1">
                <a:solidFill>
                  <a:schemeClr val="bg1"/>
                </a:solidFill>
              </a:rPr>
            </a:br>
            <a:r>
              <a:rPr lang="en-US" sz="9600" i="1">
                <a:solidFill>
                  <a:schemeClr val="bg1"/>
                </a:solidFill>
              </a:rPr>
              <a:t>         C language</a:t>
            </a:r>
            <a:br>
              <a:rPr lang="en-US" sz="9600" i="1">
                <a:solidFill>
                  <a:schemeClr val="bg1"/>
                </a:solidFill>
              </a:rPr>
            </a:br>
            <a:r>
              <a:rPr lang="en-US" sz="9600" i="1">
                <a:solidFill>
                  <a:schemeClr val="bg1"/>
                </a:solidFill>
              </a:rPr>
              <a:t>                 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0B5C9-8B9E-E54E-A6AB-588D1FD44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999" y="5203031"/>
            <a:ext cx="11596313" cy="1750218"/>
          </a:xfrm>
        </p:spPr>
        <p:txBody>
          <a:bodyPr>
            <a:normAutofit/>
          </a:bodyPr>
          <a:lstStyle/>
          <a:p>
            <a:r>
              <a:rPr lang="en-US"/>
              <a:t>                        By: KATKURI SANDEEP KUMAR-17N31A05A3.                      CHAITANYA-17N31A0568.</a:t>
            </a:r>
          </a:p>
          <a:p>
            <a:r>
              <a:rPr lang="en-US"/>
              <a:t>                               GOGINENI VENKATA ATEET-17N31A0566.                     ROHITH -17N31A0599</a:t>
            </a:r>
          </a:p>
          <a:p>
            <a:r>
              <a:rPr lang="en-US"/>
              <a:t>                                THARUN                               -17N31A05A1.</a:t>
            </a:r>
          </a:p>
          <a:p>
            <a:r>
              <a:rPr lang="en-US"/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198908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A545B-0B00-6846-8DD9-D7DC0C56A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781" y="590063"/>
            <a:ext cx="10571998" cy="970450"/>
          </a:xfrm>
        </p:spPr>
        <p:txBody>
          <a:bodyPr/>
          <a:lstStyle/>
          <a:p>
            <a:r>
              <a:rPr lang="en-US" sz="4400" i="1">
                <a:solidFill>
                  <a:schemeClr val="bg1"/>
                </a:solidFill>
              </a:rPr>
              <a:t>We need to enter name: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DBEBAD3-AE7A-974E-AE98-F3F0F74FE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44" y="1928814"/>
            <a:ext cx="12108656" cy="5012530"/>
          </a:xfrm>
        </p:spPr>
      </p:pic>
    </p:spTree>
    <p:extLst>
      <p:ext uri="{BB962C8B-B14F-4D97-AF65-F5344CB8AC3E}">
        <p14:creationId xmlns:p14="http://schemas.microsoft.com/office/powerpoint/2010/main" val="2555245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B058D-672F-0246-929A-2416A6F05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209062"/>
            <a:ext cx="10571998" cy="1576875"/>
          </a:xfrm>
        </p:spPr>
        <p:txBody>
          <a:bodyPr/>
          <a:lstStyle/>
          <a:p>
            <a:r>
              <a:rPr lang="en-US" sz="4400" i="1">
                <a:solidFill>
                  <a:schemeClr val="bg1"/>
                </a:solidFill>
              </a:rPr>
              <a:t>After registration in game by your name: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084741D-5A0E-A34B-A8BD-9C2D79CFC7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93094"/>
            <a:ext cx="12192000" cy="4964906"/>
          </a:xfrm>
        </p:spPr>
      </p:pic>
    </p:spTree>
    <p:extLst>
      <p:ext uri="{BB962C8B-B14F-4D97-AF65-F5344CB8AC3E}">
        <p14:creationId xmlns:p14="http://schemas.microsoft.com/office/powerpoint/2010/main" val="4169792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B6680-6569-2441-8C94-714E5C694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031" y="297657"/>
            <a:ext cx="10571998" cy="1441450"/>
          </a:xfrm>
        </p:spPr>
        <p:txBody>
          <a:bodyPr/>
          <a:lstStyle/>
          <a:p>
            <a:r>
              <a:rPr lang="en-US" sz="4400" i="1">
                <a:solidFill>
                  <a:schemeClr val="bg1"/>
                </a:solidFill>
              </a:rPr>
              <a:t>Instructions after registration to play the game: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A5A89F1-9D2D-E64C-AC02-61904E75AB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28814"/>
            <a:ext cx="12191999" cy="4929186"/>
          </a:xfrm>
        </p:spPr>
      </p:pic>
    </p:spTree>
    <p:extLst>
      <p:ext uri="{BB962C8B-B14F-4D97-AF65-F5344CB8AC3E}">
        <p14:creationId xmlns:p14="http://schemas.microsoft.com/office/powerpoint/2010/main" val="3179360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AFEA2-3B3F-7C42-AF44-B5FB4D67E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i="1">
                <a:solidFill>
                  <a:schemeClr val="bg1"/>
                </a:solidFill>
              </a:rPr>
              <a:t>Questions: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2C2AD86-AECC-6941-AB1D-09BA6FBB3E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869282"/>
            <a:ext cx="12192000" cy="4988718"/>
          </a:xfrm>
        </p:spPr>
      </p:pic>
    </p:spTree>
    <p:extLst>
      <p:ext uri="{BB962C8B-B14F-4D97-AF65-F5344CB8AC3E}">
        <p14:creationId xmlns:p14="http://schemas.microsoft.com/office/powerpoint/2010/main" val="3325633297"/>
      </p:ext>
    </p:extLst>
  </p:cSld>
  <p:clrMapOvr>
    <a:masterClrMapping/>
  </p:clrMapOvr>
  <p:transition spd="slow">
    <p:comb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740E4-EBE1-8948-A5BA-0C631F62D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1969"/>
            <a:ext cx="10571998" cy="1012825"/>
          </a:xfrm>
        </p:spPr>
        <p:txBody>
          <a:bodyPr/>
          <a:lstStyle/>
          <a:p>
            <a:r>
              <a:rPr lang="en-US" sz="4400" i="1">
                <a:solidFill>
                  <a:schemeClr val="bg1"/>
                </a:solidFill>
              </a:rPr>
              <a:t>When you enter wrong answer: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BED3474-65B7-E64F-9CF4-4D017A2198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40719"/>
            <a:ext cx="12192000" cy="4917281"/>
          </a:xfrm>
        </p:spPr>
      </p:pic>
    </p:spTree>
    <p:extLst>
      <p:ext uri="{BB962C8B-B14F-4D97-AF65-F5344CB8AC3E}">
        <p14:creationId xmlns:p14="http://schemas.microsoft.com/office/powerpoint/2010/main" val="35871877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AB74A-428D-CD4E-ADA8-FC5175216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i="1">
                <a:solidFill>
                  <a:schemeClr val="bg1"/>
                </a:solidFill>
              </a:rPr>
              <a:t>If you win the game: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F1FFEAA-DB70-9F47-B6A8-1549B572AA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16906"/>
            <a:ext cx="12192000" cy="4941093"/>
          </a:xfrm>
        </p:spPr>
      </p:pic>
    </p:spTree>
    <p:extLst>
      <p:ext uri="{BB962C8B-B14F-4D97-AF65-F5344CB8AC3E}">
        <p14:creationId xmlns:p14="http://schemas.microsoft.com/office/powerpoint/2010/main" val="24583655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F3F4A-1958-A144-A259-FDC8474F5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i="1">
                <a:solidFill>
                  <a:schemeClr val="bg1"/>
                </a:solidFill>
              </a:rPr>
              <a:t>Help center: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732C069-B270-1A40-A613-77CCD4E2A8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916906"/>
            <a:ext cx="12192000" cy="4941094"/>
          </a:xfrm>
        </p:spPr>
      </p:pic>
    </p:spTree>
    <p:extLst>
      <p:ext uri="{BB962C8B-B14F-4D97-AF65-F5344CB8AC3E}">
        <p14:creationId xmlns:p14="http://schemas.microsoft.com/office/powerpoint/2010/main" val="3275830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9321D-2AAB-3D4E-8922-4782EF7AB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9A73E72-382E-1C49-8813-C0C4C9B37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10762921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A175-7B2A-CE4A-B1A4-12E967F4F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FAD47F7-4C10-414F-AA1B-72746E27AD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30968"/>
            <a:ext cx="12192000" cy="7765896"/>
          </a:xfrm>
        </p:spPr>
      </p:pic>
    </p:spTree>
    <p:extLst>
      <p:ext uri="{BB962C8B-B14F-4D97-AF65-F5344CB8AC3E}">
        <p14:creationId xmlns:p14="http://schemas.microsoft.com/office/powerpoint/2010/main" val="13168976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F01CB-FAEB-4C43-AD61-F1390E4D4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>
                <a:solidFill>
                  <a:schemeClr val="bg1"/>
                </a:solidFill>
              </a:rPr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A9F5B-51F2-984E-9FFE-775DC948B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399" y="1924631"/>
            <a:ext cx="10554574" cy="4385682"/>
          </a:xfrm>
        </p:spPr>
        <p:txBody>
          <a:bodyPr/>
          <a:lstStyle/>
          <a:p>
            <a:r>
              <a:rPr lang="en-US"/>
              <a:t>A quiz is a form of game or mind sport, in which the players (as individuals or in teams) attempt to answer questions correctly. It is a game to test your knowledge about a certain subject. </a:t>
            </a:r>
          </a:p>
          <a:p>
            <a:r>
              <a:rPr lang="en-US"/>
              <a:t>In some countries, a quiz is also a brief assessment used in education and similar fields to measure growth in knowledge, abilities, and/or skills.</a:t>
            </a:r>
          </a:p>
          <a:p>
            <a:r>
              <a:rPr lang="en-US"/>
              <a:t>Quizzes are usually scored in points and many quizzes are designed to determine a winner from a group of participants – usually the participant with the highest score.</a:t>
            </a:r>
          </a:p>
        </p:txBody>
      </p:sp>
    </p:spTree>
    <p:extLst>
      <p:ext uri="{BB962C8B-B14F-4D97-AF65-F5344CB8AC3E}">
        <p14:creationId xmlns:p14="http://schemas.microsoft.com/office/powerpoint/2010/main" val="25370315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080F2-C374-D44B-BC5B-B4EF0695D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>
                <a:solidFill>
                  <a:schemeClr val="bg1"/>
                </a:solidFill>
              </a:rPr>
              <a:t>History: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EED5C-A71B-6242-B078-BD52E89D4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85682"/>
          </a:xfrm>
        </p:spPr>
        <p:txBody>
          <a:bodyPr/>
          <a:lstStyle/>
          <a:p>
            <a:r>
              <a:rPr lang="en-US"/>
              <a:t>The first attested use of the word is from 1781[1] and means an odd person.</a:t>
            </a:r>
          </a:p>
          <a:p>
            <a:r>
              <a:rPr lang="en-US"/>
              <a:t> This sense survives today in the word quizzical. It was also used in the term quizzing glass, a common accoutrement of British Regencydandies. </a:t>
            </a:r>
          </a:p>
          <a:p>
            <a:r>
              <a:rPr lang="en-US"/>
              <a:t>It later acquired a meaning of to make fun of, or to mock. How it acquired its current meaning of a test is unknown, but that sense did not appear until 1867 and then it was in the United States.</a:t>
            </a:r>
          </a:p>
          <a:p>
            <a:r>
              <a:rPr lang="en-US"/>
              <a:t>The Oxford English Dictionary attests the use of the verb quiz to mean "to question or interrogate", with a reference from 1843</a:t>
            </a:r>
          </a:p>
        </p:txBody>
      </p:sp>
    </p:spTree>
    <p:extLst>
      <p:ext uri="{BB962C8B-B14F-4D97-AF65-F5344CB8AC3E}">
        <p14:creationId xmlns:p14="http://schemas.microsoft.com/office/powerpoint/2010/main" val="3295059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6E06D-7DB4-6742-8361-F0DCCEC1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>
                <a:solidFill>
                  <a:schemeClr val="bg1"/>
                </a:solidFill>
              </a:rPr>
              <a:t>Purpose: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92CCF-0834-C34F-99E6-6CB2BE34A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 quiz can function throughout a course as an informative feedback device allowing both the instructor and the students to see where they are excelling or need more focus. </a:t>
            </a:r>
          </a:p>
          <a:p>
            <a:r>
              <a:rPr lang="en-US"/>
              <a:t>In order to effectively create exams and quizzes, it is important to establish and understand the learning objectives that are being measured.</a:t>
            </a:r>
          </a:p>
        </p:txBody>
      </p:sp>
    </p:spTree>
    <p:extLst>
      <p:ext uri="{BB962C8B-B14F-4D97-AF65-F5344CB8AC3E}">
        <p14:creationId xmlns:p14="http://schemas.microsoft.com/office/powerpoint/2010/main" val="265862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401BF-953C-A542-9484-B937790C1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>
                <a:solidFill>
                  <a:schemeClr val="bg1"/>
                </a:solidFill>
              </a:rPr>
              <a:t>Advantages: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04F45-65BB-4D45-B876-B61A4A424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Quiz competitions enables students to think from different angles or simply ‘to think out of the box</a:t>
            </a:r>
          </a:p>
          <a:p>
            <a:r>
              <a:rPr lang="en-US"/>
              <a:t>It promotes a healthy debate amongst participants in order to learn from each other</a:t>
            </a:r>
          </a:p>
          <a:p>
            <a:r>
              <a:rPr lang="en-US"/>
              <a:t>Quiz competitions are used in Schools and Universities to aid in language development and in particular subject areas of study</a:t>
            </a:r>
          </a:p>
          <a:p>
            <a:r>
              <a:rPr lang="en-US"/>
              <a:t> Aiding in language development with the questions based in the language alone</a:t>
            </a:r>
          </a:p>
          <a:p>
            <a:r>
              <a:rPr lang="en-US"/>
              <a:t>Quiz competitions even help build the student’s soft skills.</a:t>
            </a:r>
          </a:p>
        </p:txBody>
      </p:sp>
    </p:spTree>
    <p:extLst>
      <p:ext uri="{BB962C8B-B14F-4D97-AF65-F5344CB8AC3E}">
        <p14:creationId xmlns:p14="http://schemas.microsoft.com/office/powerpoint/2010/main" val="5004479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0DE94-8698-B24A-A4D5-645DFCBAD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>
                <a:solidFill>
                  <a:schemeClr val="bg1"/>
                </a:solidFill>
              </a:rPr>
              <a:t>Flow chart: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5F4451C-6BC9-6E4A-A6E6-F5F0F32F3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74" y="59531"/>
            <a:ext cx="6667500" cy="6738938"/>
          </a:xfrm>
        </p:spPr>
      </p:pic>
    </p:spTree>
    <p:extLst>
      <p:ext uri="{BB962C8B-B14F-4D97-AF65-F5344CB8AC3E}">
        <p14:creationId xmlns:p14="http://schemas.microsoft.com/office/powerpoint/2010/main" val="15975988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0AFD8-766C-604C-AF80-82F3D529A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>
                <a:solidFill>
                  <a:schemeClr val="bg1"/>
                </a:solidFill>
              </a:rPr>
              <a:t>Design algorithm: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198CF-E098-EE4E-BD27-3D84D2964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6526" y="2674724"/>
            <a:ext cx="10554574" cy="3636511"/>
          </a:xfrm>
        </p:spPr>
        <p:txBody>
          <a:bodyPr/>
          <a:lstStyle/>
          <a:p>
            <a:r>
              <a:rPr lang="en-US"/>
              <a:t>ALGORITHM</a:t>
            </a:r>
          </a:p>
          <a:p>
            <a:r>
              <a:rPr lang="en-US"/>
              <a:t>step-1: START</a:t>
            </a:r>
          </a:p>
          <a:p>
            <a:r>
              <a:rPr lang="en-US"/>
              <a:t>step-2: ENETR THE DETAILS OF CONTEESTENTS</a:t>
            </a:r>
          </a:p>
          <a:p>
            <a:r>
              <a:rPr lang="en-US"/>
              <a:t>step-3: EDIT SCORE</a:t>
            </a:r>
          </a:p>
          <a:p>
            <a:r>
              <a:rPr lang="en-US"/>
              <a:t>step-4: HELP</a:t>
            </a:r>
          </a:p>
          <a:p>
            <a:r>
              <a:rPr lang="en-US"/>
              <a:t>step-5: RESET SCORE</a:t>
            </a:r>
          </a:p>
          <a:p>
            <a:r>
              <a:rPr lang="en-US"/>
              <a:t>step-6: SHOW RECORD</a:t>
            </a:r>
          </a:p>
          <a:p>
            <a:r>
              <a:rPr lang="en-US"/>
              <a:t>step-7: SHOW SCORE</a:t>
            </a:r>
          </a:p>
          <a:p>
            <a:r>
              <a:rPr lang="en-US"/>
              <a:t>step-8: STOP</a:t>
            </a:r>
          </a:p>
        </p:txBody>
      </p:sp>
    </p:spTree>
    <p:extLst>
      <p:ext uri="{BB962C8B-B14F-4D97-AF65-F5344CB8AC3E}">
        <p14:creationId xmlns:p14="http://schemas.microsoft.com/office/powerpoint/2010/main" val="201097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C0E52-A77C-1E40-83AD-3C8019632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>
                <a:solidFill>
                  <a:schemeClr val="bg1"/>
                </a:solidFill>
              </a:rPr>
              <a:t>IN TERMINAL: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26D8C9B-F936-5842-8A7A-1D8E28817A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19063" y="1869281"/>
            <a:ext cx="12311063" cy="4988719"/>
          </a:xfrm>
        </p:spPr>
      </p:pic>
    </p:spTree>
    <p:extLst>
      <p:ext uri="{BB962C8B-B14F-4D97-AF65-F5344CB8AC3E}">
        <p14:creationId xmlns:p14="http://schemas.microsoft.com/office/powerpoint/2010/main" val="3539183044"/>
      </p:ext>
    </p:extLst>
  </p:cSld>
  <p:clrMapOvr>
    <a:masterClrMapping/>
  </p:clrMapOvr>
  <p:transition spd="slow">
    <p:randomBar dir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Quotable</vt:lpstr>
      <vt:lpstr>         QUIZ GAME                  on          C language                     </vt:lpstr>
      <vt:lpstr>PowerPoint Presentation</vt:lpstr>
      <vt:lpstr>Introduction:</vt:lpstr>
      <vt:lpstr>History:</vt:lpstr>
      <vt:lpstr>Purpose:</vt:lpstr>
      <vt:lpstr>Advantages:</vt:lpstr>
      <vt:lpstr>Flow chart:</vt:lpstr>
      <vt:lpstr>Design algorithm:</vt:lpstr>
      <vt:lpstr>IN TERMINAL:</vt:lpstr>
      <vt:lpstr>We need to enter name:</vt:lpstr>
      <vt:lpstr>After registration in game by your name:</vt:lpstr>
      <vt:lpstr>Instructions after registration to play the game:</vt:lpstr>
      <vt:lpstr>Questions:</vt:lpstr>
      <vt:lpstr>When you enter wrong answer:</vt:lpstr>
      <vt:lpstr>If you win the game:</vt:lpstr>
      <vt:lpstr>Help center: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GAME</dc:title>
  <dc:creator>Unknown User</dc:creator>
  <cp:lastModifiedBy>Unknown User</cp:lastModifiedBy>
  <cp:revision>8</cp:revision>
  <dcterms:created xsi:type="dcterms:W3CDTF">2020-08-21T13:11:22Z</dcterms:created>
  <dcterms:modified xsi:type="dcterms:W3CDTF">2020-09-01T05:26:15Z</dcterms:modified>
</cp:coreProperties>
</file>