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8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598"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99" name="Title 1"/>
          <p:cNvSpPr>
            <a:spLocks noGrp="1"/>
          </p:cNvSpPr>
          <p:nvPr>
            <p:ph type="ctrTitle"/>
          </p:nvPr>
        </p:nvSpPr>
        <p:spPr>
          <a:xfrm>
            <a:off x="810001" y="1449147"/>
            <a:ext cx="10572000" cy="2971051"/>
          </a:xfrm>
        </p:spPr>
        <p:txBody>
          <a:bodyPr/>
          <a:lstStyle>
            <a:lvl1pPr>
              <a:defRPr sz="5400"/>
            </a:lvl1pPr>
          </a:lstStyle>
          <a:p>
            <a:r>
              <a:rPr dirty="0" lang="en-US"/>
              <a:t>Click to edit Master title style</a:t>
            </a:r>
          </a:p>
        </p:txBody>
      </p:sp>
      <p:sp>
        <p:nvSpPr>
          <p:cNvPr id="1048600"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dirty="0" lang="en-US"/>
              <a:t>Click to edit Master subtitle style</a:t>
            </a:r>
          </a:p>
        </p:txBody>
      </p:sp>
      <p:sp>
        <p:nvSpPr>
          <p:cNvPr id="1048601" name="Date Placeholder 3"/>
          <p:cNvSpPr>
            <a:spLocks noGrp="1"/>
          </p:cNvSpPr>
          <p:nvPr>
            <p:ph type="dt" sz="half" idx="10"/>
          </p:nvPr>
        </p:nvSpPr>
        <p:spPr/>
        <p:txBody>
          <a:bodyPr/>
          <a:p>
            <a:fld id="{08B9EBBA-996F-894A-B54A-D6246ED52CEA}" type="datetimeFigureOut">
              <a:rPr dirty="0" lang="en-US"/>
              <a:t>6/29/2020</a:t>
            </a:fld>
            <a:endParaRPr dirty="0" lang="en-US"/>
          </a:p>
        </p:txBody>
      </p:sp>
      <p:sp>
        <p:nvSpPr>
          <p:cNvPr id="1048602" name="Footer Placeholder 4"/>
          <p:cNvSpPr>
            <a:spLocks noGrp="1"/>
          </p:cNvSpPr>
          <p:nvPr>
            <p:ph type="ftr" sz="quarter" idx="11"/>
          </p:nvPr>
        </p:nvSpPr>
        <p:spPr/>
        <p:txBody>
          <a:bodyPr/>
          <a:p>
            <a:endParaRPr dirty="0" lang="en-US"/>
          </a:p>
        </p:txBody>
      </p:sp>
      <p:sp>
        <p:nvSpPr>
          <p:cNvPr id="104860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9" name=""/>
        <p:cNvGrpSpPr/>
        <p:nvPr/>
      </p:nvGrpSpPr>
      <p:grpSpPr>
        <a:xfrm>
          <a:off x="0" y="0"/>
          <a:ext cx="0" cy="0"/>
          <a:chOff x="0" y="0"/>
          <a:chExt cx="0" cy="0"/>
        </a:xfrm>
      </p:grpSpPr>
      <p:sp>
        <p:nvSpPr>
          <p:cNvPr id="1048677" name="Title 1"/>
          <p:cNvSpPr>
            <a:spLocks noGrp="1"/>
          </p:cNvSpPr>
          <p:nvPr>
            <p:ph type="title"/>
          </p:nvPr>
        </p:nvSpPr>
        <p:spPr>
          <a:xfrm>
            <a:off x="810000" y="4800600"/>
            <a:ext cx="10561418" cy="566738"/>
          </a:xfrm>
        </p:spPr>
        <p:txBody>
          <a:bodyPr anchor="b">
            <a:normAutofit/>
          </a:bodyPr>
          <a:lstStyle>
            <a:lvl1pPr algn="l">
              <a:defRPr b="0" sz="2400"/>
            </a:lvl1pPr>
          </a:lstStyle>
          <a:p>
            <a:r>
              <a:rPr dirty="0" lang="en-US"/>
              <a:t>Click to edit Master title style</a:t>
            </a:r>
          </a:p>
        </p:txBody>
      </p:sp>
      <p:sp>
        <p:nvSpPr>
          <p:cNvPr id="1048678"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dirty="0" lang="en-US"/>
              <a:t>Click icon to add picture</a:t>
            </a:r>
          </a:p>
        </p:txBody>
      </p:sp>
      <p:sp>
        <p:nvSpPr>
          <p:cNvPr id="1048679"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Click to edit Master text styles</a:t>
            </a:r>
          </a:p>
        </p:txBody>
      </p:sp>
      <p:sp>
        <p:nvSpPr>
          <p:cNvPr id="1048680" name="Date Placeholder 4"/>
          <p:cNvSpPr>
            <a:spLocks noGrp="1"/>
          </p:cNvSpPr>
          <p:nvPr>
            <p:ph type="dt" sz="half" idx="10"/>
          </p:nvPr>
        </p:nvSpPr>
        <p:spPr/>
        <p:txBody>
          <a:bodyPr/>
          <a:p>
            <a:fld id="{18C79C5D-2A6F-F04D-97DA-BEF2467B64E4}" type="datetimeFigureOut">
              <a:rPr dirty="0" lang="en-US"/>
              <a:t>6/29/2020</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0" name=""/>
        <p:cNvGrpSpPr/>
        <p:nvPr/>
      </p:nvGrpSpPr>
      <p:grpSpPr>
        <a:xfrm>
          <a:off x="0" y="0"/>
          <a:ext cx="0" cy="0"/>
          <a:chOff x="0" y="0"/>
          <a:chExt cx="0" cy="0"/>
        </a:xfrm>
      </p:grpSpPr>
      <p:sp>
        <p:nvSpPr>
          <p:cNvPr id="1048624"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25" name="Title 1"/>
          <p:cNvSpPr>
            <a:spLocks noGrp="1"/>
          </p:cNvSpPr>
          <p:nvPr>
            <p:ph type="title"/>
          </p:nvPr>
        </p:nvSpPr>
        <p:spPr>
          <a:xfrm>
            <a:off x="850985" y="1238502"/>
            <a:ext cx="5893840" cy="2645912"/>
          </a:xfrm>
        </p:spPr>
        <p:txBody>
          <a:bodyPr anchor="b"/>
          <a:lstStyle>
            <a:lvl1pPr algn="l">
              <a:defRPr b="1" cap="none" sz="4200"/>
            </a:lvl1pPr>
          </a:lstStyle>
          <a:p>
            <a:r>
              <a:rPr dirty="0" lang="en-US"/>
              <a:t>Click to edit Master title style</a:t>
            </a:r>
          </a:p>
        </p:txBody>
      </p:sp>
      <p:sp>
        <p:nvSpPr>
          <p:cNvPr id="1048626"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Click to edit Master text styles</a:t>
            </a:r>
          </a:p>
        </p:txBody>
      </p:sp>
      <p:sp>
        <p:nvSpPr>
          <p:cNvPr id="1048627"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dirty="0" lang="en-US"/>
              <a:t>Click to edit Master text styles</a:t>
            </a:r>
          </a:p>
        </p:txBody>
      </p:sp>
      <p:sp>
        <p:nvSpPr>
          <p:cNvPr id="1048628" name="Date Placeholder 3"/>
          <p:cNvSpPr>
            <a:spLocks noGrp="1"/>
          </p:cNvSpPr>
          <p:nvPr>
            <p:ph type="dt" sz="half" idx="10"/>
          </p:nvPr>
        </p:nvSpPr>
        <p:spPr/>
        <p:txBody>
          <a:bodyPr/>
          <a:p>
            <a:fld id="{8DFA1846-DA80-1C48-A609-854EA85C59AD}" type="datetimeFigureOut">
              <a:rPr dirty="0" lang="en-US"/>
              <a:t>6/29/2020</a:t>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39" name=""/>
        <p:cNvGrpSpPr/>
        <p:nvPr/>
      </p:nvGrpSpPr>
      <p:grpSpPr>
        <a:xfrm>
          <a:off x="0" y="0"/>
          <a:ext cx="0" cy="0"/>
          <a:chOff x="0" y="0"/>
          <a:chExt cx="0" cy="0"/>
        </a:xfrm>
      </p:grpSpPr>
      <p:sp>
        <p:nvSpPr>
          <p:cNvPr id="1048618"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19" name="Title 1"/>
          <p:cNvSpPr>
            <a:spLocks noGrp="1"/>
          </p:cNvSpPr>
          <p:nvPr>
            <p:ph type="title"/>
          </p:nvPr>
        </p:nvSpPr>
        <p:spPr>
          <a:xfrm>
            <a:off x="1357089" y="2435957"/>
            <a:ext cx="4382521" cy="2007789"/>
          </a:xfrm>
        </p:spPr>
        <p:txBody>
          <a:bodyPr/>
          <a:lstStyle>
            <a:lvl1pPr>
              <a:defRPr sz="3200"/>
            </a:lvl1pPr>
          </a:lstStyle>
          <a:p>
            <a:r>
              <a:rPr dirty="0" lang="en-US"/>
              <a:t>Click to edit Master title style</a:t>
            </a:r>
          </a:p>
        </p:txBody>
      </p:sp>
      <p:sp>
        <p:nvSpPr>
          <p:cNvPr id="1048620"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dirty="0" lang="en-US"/>
              <a:t>Click to edit Master text styles</a:t>
            </a:r>
          </a:p>
        </p:txBody>
      </p:sp>
      <p:sp>
        <p:nvSpPr>
          <p:cNvPr id="1048621" name="Date Placeholder 1"/>
          <p:cNvSpPr>
            <a:spLocks noGrp="1"/>
          </p:cNvSpPr>
          <p:nvPr>
            <p:ph type="dt" sz="half" idx="10"/>
          </p:nvPr>
        </p:nvSpPr>
        <p:spPr/>
        <p:txBody>
          <a:bodyPr/>
          <a:p>
            <a:fld id="{FBF54567-0DE4-3F47-BF90-CB84690072F9}" type="datetimeFigureOut">
              <a:rPr dirty="0" lang="en-US"/>
              <a:t>6/29/2020</a:t>
            </a:fld>
            <a:endParaRPr dirty="0" lang="en-US"/>
          </a:p>
        </p:txBody>
      </p:sp>
      <p:sp>
        <p:nvSpPr>
          <p:cNvPr id="1048622" name="Footer Placeholder 2"/>
          <p:cNvSpPr>
            <a:spLocks noGrp="1"/>
          </p:cNvSpPr>
          <p:nvPr>
            <p:ph type="ftr" sz="quarter" idx="11"/>
          </p:nvPr>
        </p:nvSpPr>
        <p:spPr/>
        <p:txBody>
          <a:bodyPr/>
          <a:p>
            <a:endParaRPr dirty="0" lang="en-US"/>
          </a:p>
        </p:txBody>
      </p:sp>
      <p:sp>
        <p:nvSpPr>
          <p:cNvPr id="1048623"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4"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35" name="Title 1"/>
          <p:cNvSpPr>
            <a:spLocks noGrp="1"/>
          </p:cNvSpPr>
          <p:nvPr>
            <p:ph type="title"/>
          </p:nvPr>
        </p:nvSpPr>
        <p:spPr/>
        <p:txBody>
          <a:bodyPr/>
          <a:p>
            <a:r>
              <a:rPr dirty="0" lang="en-US"/>
              <a:t>Click to edit Master title style</a:t>
            </a:r>
          </a:p>
        </p:txBody>
      </p:sp>
      <p:sp>
        <p:nvSpPr>
          <p:cNvPr id="1048636" name="Vertical Text Placeholder 2"/>
          <p:cNvSpPr>
            <a:spLocks noGrp="1"/>
          </p:cNvSpPr>
          <p:nvPr>
            <p:ph type="body" orient="vert" idx="1"/>
          </p:nvPr>
        </p:nvSpPr>
        <p:spPr/>
        <p:txBody>
          <a:bodyPr anchor="t" vert="eaVert"/>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37" name="Date Placeholder 3"/>
          <p:cNvSpPr>
            <a:spLocks noGrp="1"/>
          </p:cNvSpPr>
          <p:nvPr>
            <p:ph type="dt" sz="half" idx="10"/>
          </p:nvPr>
        </p:nvSpPr>
        <p:spPr/>
        <p:txBody>
          <a:bodyPr/>
          <a:p>
            <a:fld id="{C6C52C72-DE31-F449-A4ED-4C594FD91407}" type="datetimeFigureOut">
              <a:rPr dirty="0" lang="en-US"/>
              <a:t>6/29/2020</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71"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72" name="Vertical Title 1"/>
          <p:cNvSpPr>
            <a:spLocks noGrp="1"/>
          </p:cNvSpPr>
          <p:nvPr>
            <p:ph type="title" orient="vert"/>
          </p:nvPr>
        </p:nvSpPr>
        <p:spPr>
          <a:xfrm>
            <a:off x="8183540" y="586171"/>
            <a:ext cx="2494791" cy="5134798"/>
          </a:xfrm>
        </p:spPr>
        <p:txBody>
          <a:bodyPr vert="eaVert"/>
          <a:p>
            <a:r>
              <a:rPr dirty="0" lang="en-US"/>
              <a:t>Click to edit Master title style</a:t>
            </a:r>
          </a:p>
        </p:txBody>
      </p:sp>
      <p:sp>
        <p:nvSpPr>
          <p:cNvPr id="1048673" name="Vertical Text Placeholder 2"/>
          <p:cNvSpPr>
            <a:spLocks noGrp="1"/>
          </p:cNvSpPr>
          <p:nvPr>
            <p:ph type="body" orient="vert" idx="1"/>
          </p:nvPr>
        </p:nvSpPr>
        <p:spPr>
          <a:xfrm>
            <a:off x="810001" y="446089"/>
            <a:ext cx="6611540" cy="5414962"/>
          </a:xfrm>
        </p:spPr>
        <p:txBody>
          <a:bodyPr anchor="t" vert="eaVert"/>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74" name="Date Placeholder 3"/>
          <p:cNvSpPr>
            <a:spLocks noGrp="1"/>
          </p:cNvSpPr>
          <p:nvPr>
            <p:ph type="dt" sz="half" idx="10"/>
          </p:nvPr>
        </p:nvSpPr>
        <p:spPr/>
        <p:txBody>
          <a:bodyPr/>
          <a:p>
            <a:fld id="{ED62726E-379B-B349-9EED-81ED093FA806}" type="datetimeFigureOut">
              <a:rPr dirty="0" lang="en-US"/>
              <a:t>6/29/2020</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title"/>
          </p:nvPr>
        </p:nvSpPr>
        <p:spPr>
          <a:xfrm>
            <a:off x="810000" y="447188"/>
            <a:ext cx="10571998" cy="970450"/>
          </a:xfrm>
        </p:spPr>
        <p:txBody>
          <a:bodyPr/>
          <a:p>
            <a:r>
              <a:rPr dirty="0" lang="en-US"/>
              <a:t>Click to edit Master title style</a:t>
            </a:r>
          </a:p>
        </p:txBody>
      </p:sp>
      <p:sp>
        <p:nvSpPr>
          <p:cNvPr id="1048583" name="Content Placeholder 2"/>
          <p:cNvSpPr>
            <a:spLocks noGrp="1"/>
          </p:cNvSpPr>
          <p:nvPr>
            <p:ph idx="1"/>
          </p:nvPr>
        </p:nvSpPr>
        <p:spPr>
          <a:xfrm>
            <a:off x="818712" y="2222287"/>
            <a:ext cx="10554574" cy="3636511"/>
          </a:xfrm>
        </p:spPr>
        <p:txBody>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84" name="Date Placeholder 3"/>
          <p:cNvSpPr>
            <a:spLocks noGrp="1"/>
          </p:cNvSpPr>
          <p:nvPr>
            <p:ph type="dt" sz="half" idx="10"/>
          </p:nvPr>
        </p:nvSpPr>
        <p:spPr/>
        <p:txBody>
          <a:bodyPr/>
          <a:p>
            <a:fld id="{9B3A1323-8D79-1946-B0D7-40001CF92E9D}" type="datetimeFigureOut">
              <a:rPr dirty="0" lang="en-US"/>
              <a:t>6/29/2020</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0"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810000" y="2951396"/>
            <a:ext cx="10561418" cy="1468800"/>
          </a:xfrm>
        </p:spPr>
        <p:txBody>
          <a:bodyPr anchor="b"/>
          <a:lstStyle>
            <a:lvl1pPr algn="r">
              <a:defRPr b="1" cap="none" sz="4800"/>
            </a:lvl1pPr>
          </a:lstStyle>
          <a:p>
            <a:r>
              <a:rPr dirty="0" lang="en-US"/>
              <a:t>Click to edit Master title style</a:t>
            </a:r>
          </a:p>
        </p:txBody>
      </p:sp>
      <p:sp>
        <p:nvSpPr>
          <p:cNvPr id="1048642"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dirty="0" lang="en-US"/>
              <a:t>Click to edit Master text styles</a:t>
            </a:r>
          </a:p>
        </p:txBody>
      </p:sp>
      <p:sp>
        <p:nvSpPr>
          <p:cNvPr id="1048643" name="Date Placeholder 3"/>
          <p:cNvSpPr>
            <a:spLocks noGrp="1"/>
          </p:cNvSpPr>
          <p:nvPr>
            <p:ph type="dt" sz="half" idx="10"/>
          </p:nvPr>
        </p:nvSpPr>
        <p:spPr/>
        <p:txBody>
          <a:bodyPr/>
          <a:p>
            <a:fld id="{8DFA1846-DA80-1C48-A609-854EA85C59AD}" type="datetimeFigureOut">
              <a:rPr dirty="0" lang="en-US"/>
              <a:t>6/29/2020</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53"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4" name="Title 1"/>
          <p:cNvSpPr>
            <a:spLocks noGrp="1"/>
          </p:cNvSpPr>
          <p:nvPr>
            <p:ph type="title"/>
          </p:nvPr>
        </p:nvSpPr>
        <p:spPr/>
        <p:txBody>
          <a:bodyPr/>
          <a:p>
            <a:r>
              <a:rPr dirty="0" lang="en-US"/>
              <a:t>Click to edit Master title style</a:t>
            </a:r>
          </a:p>
        </p:txBody>
      </p:sp>
      <p:sp>
        <p:nvSpPr>
          <p:cNvPr id="1048655" name="Content Placeholder 2"/>
          <p:cNvSpPr>
            <a:spLocks noGrp="1"/>
          </p:cNvSpPr>
          <p:nvPr>
            <p:ph sz="half" idx="1"/>
          </p:nvPr>
        </p:nvSpPr>
        <p:spPr>
          <a:xfrm>
            <a:off x="818712" y="2222287"/>
            <a:ext cx="5185873" cy="3638763"/>
          </a:xfrm>
        </p:spPr>
        <p:txBody>
          <a:bodyPr>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6" name="Content Placeholder 3"/>
          <p:cNvSpPr>
            <a:spLocks noGrp="1"/>
          </p:cNvSpPr>
          <p:nvPr>
            <p:ph sz="half" idx="2"/>
          </p:nvPr>
        </p:nvSpPr>
        <p:spPr>
          <a:xfrm>
            <a:off x="6187415" y="2222287"/>
            <a:ext cx="5194583" cy="3638764"/>
          </a:xfrm>
        </p:spPr>
        <p:txBody>
          <a:bodyPr>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57" name="Date Placeholder 4"/>
          <p:cNvSpPr>
            <a:spLocks noGrp="1"/>
          </p:cNvSpPr>
          <p:nvPr>
            <p:ph type="dt" sz="half" idx="10"/>
          </p:nvPr>
        </p:nvSpPr>
        <p:spPr/>
        <p:txBody>
          <a:bodyPr/>
          <a:p>
            <a:fld id="{57302355-E14B-8545-A8F8-0FE83CC9D524}" type="datetimeFigureOut">
              <a:rPr dirty="0" lang="en-US"/>
              <a:t>6/29/2020</a:t>
            </a:fld>
            <a:endParaRPr dirty="0" lang="en-US"/>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 name=""/>
        <p:cNvGrpSpPr/>
        <p:nvPr/>
      </p:nvGrpSpPr>
      <p:grpSpPr>
        <a:xfrm>
          <a:off x="0" y="0"/>
          <a:ext cx="0" cy="0"/>
          <a:chOff x="0" y="0"/>
          <a:chExt cx="0" cy="0"/>
        </a:xfrm>
      </p:grpSpPr>
      <p:sp>
        <p:nvSpPr>
          <p:cNvPr id="1048609"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10" name="Title 1"/>
          <p:cNvSpPr>
            <a:spLocks noGrp="1"/>
          </p:cNvSpPr>
          <p:nvPr>
            <p:ph type="title"/>
          </p:nvPr>
        </p:nvSpPr>
        <p:spPr/>
        <p:txBody>
          <a:bodyPr/>
          <a:p>
            <a:r>
              <a:rPr dirty="0" lang="en-US"/>
              <a:t>Click to edit Master title style</a:t>
            </a:r>
          </a:p>
        </p:txBody>
      </p:sp>
      <p:sp>
        <p:nvSpPr>
          <p:cNvPr id="1048611"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12" name="Content Placeholder 3"/>
          <p:cNvSpPr>
            <a:spLocks noGrp="1"/>
          </p:cNvSpPr>
          <p:nvPr>
            <p:ph sz="half" idx="2"/>
          </p:nvPr>
        </p:nvSpPr>
        <p:spPr>
          <a:xfrm>
            <a:off x="814729" y="2751138"/>
            <a:ext cx="5189856" cy="3109913"/>
          </a:xfrm>
        </p:spPr>
        <p:txBody>
          <a:bodyPr anchor="t">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13"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614" name="Content Placeholder 5"/>
          <p:cNvSpPr>
            <a:spLocks noGrp="1"/>
          </p:cNvSpPr>
          <p:nvPr>
            <p:ph sz="quarter" idx="4"/>
          </p:nvPr>
        </p:nvSpPr>
        <p:spPr>
          <a:xfrm>
            <a:off x="6187415" y="2751138"/>
            <a:ext cx="5194583" cy="3109913"/>
          </a:xfrm>
        </p:spPr>
        <p:txBody>
          <a:bodyPr anchor="t">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15" name="Date Placeholder 6"/>
          <p:cNvSpPr>
            <a:spLocks noGrp="1"/>
          </p:cNvSpPr>
          <p:nvPr>
            <p:ph type="dt" sz="half" idx="10"/>
          </p:nvPr>
        </p:nvSpPr>
        <p:spPr/>
        <p:txBody>
          <a:bodyPr/>
          <a:p>
            <a:fld id="{02640F58-564D-2B4F-AE67-E407BA4FCF45}" type="datetimeFigureOut">
              <a:rPr dirty="0" lang="en-US"/>
              <a:t>6/29/2020</a:t>
            </a:fld>
            <a:endParaRPr dirty="0" lang="en-US"/>
          </a:p>
        </p:txBody>
      </p:sp>
      <p:sp>
        <p:nvSpPr>
          <p:cNvPr id="1048616" name="Footer Placeholder 7"/>
          <p:cNvSpPr>
            <a:spLocks noGrp="1"/>
          </p:cNvSpPr>
          <p:nvPr>
            <p:ph type="ftr" sz="quarter" idx="11"/>
          </p:nvPr>
        </p:nvSpPr>
        <p:spPr/>
        <p:txBody>
          <a:bodyPr/>
          <a:p>
            <a:endParaRPr dirty="0" lang="en-US"/>
          </a:p>
        </p:txBody>
      </p:sp>
      <p:sp>
        <p:nvSpPr>
          <p:cNvPr id="1048617"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60"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p:txBody>
          <a:bodyPr/>
          <a:p>
            <a:r>
              <a:rPr dirty="0" lang="en-US"/>
              <a:t>Click to edit Master title style</a:t>
            </a:r>
          </a:p>
        </p:txBody>
      </p:sp>
      <p:sp>
        <p:nvSpPr>
          <p:cNvPr id="1048662" name="Date Placeholder 2"/>
          <p:cNvSpPr>
            <a:spLocks noGrp="1"/>
          </p:cNvSpPr>
          <p:nvPr>
            <p:ph type="dt" sz="half" idx="10"/>
          </p:nvPr>
        </p:nvSpPr>
        <p:spPr/>
        <p:txBody>
          <a:bodyPr/>
          <a:p>
            <a:fld id="{F13A34C8-038E-2045-AF43-DF7DBB8E0E9E}" type="datetimeFigureOut">
              <a:rPr dirty="0" lang="en-US"/>
              <a:t>6/29/2020</a:t>
            </a:fld>
            <a:endParaRPr dirty="0" lang="en-US"/>
          </a:p>
        </p:txBody>
      </p:sp>
      <p:sp>
        <p:nvSpPr>
          <p:cNvPr id="1048663" name="Footer Placeholder 3"/>
          <p:cNvSpPr>
            <a:spLocks noGrp="1"/>
          </p:cNvSpPr>
          <p:nvPr>
            <p:ph type="ftr" sz="quarter" idx="11"/>
          </p:nvPr>
        </p:nvSpPr>
        <p:spPr/>
        <p:txBody>
          <a:bodyPr/>
          <a:p>
            <a:endParaRPr dirty="0" lang="en-US"/>
          </a:p>
        </p:txBody>
      </p:sp>
      <p:sp>
        <p:nvSpPr>
          <p:cNvPr id="104866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31" name="Date Placeholder 1"/>
          <p:cNvSpPr>
            <a:spLocks noGrp="1"/>
          </p:cNvSpPr>
          <p:nvPr>
            <p:ph type="dt" sz="half" idx="10"/>
          </p:nvPr>
        </p:nvSpPr>
        <p:spPr/>
        <p:txBody>
          <a:bodyPr/>
          <a:p>
            <a:fld id="{8818C68F-D26B-8F47-958C-23B49CF8A634}" type="datetimeFigureOut">
              <a:rPr dirty="0" lang="en-US"/>
              <a:t>6/29/2020</a:t>
            </a:fld>
            <a:endParaRPr dirty="0" lang="en-US"/>
          </a:p>
        </p:txBody>
      </p:sp>
      <p:sp>
        <p:nvSpPr>
          <p:cNvPr id="1048632" name="Footer Placeholder 2"/>
          <p:cNvSpPr>
            <a:spLocks noGrp="1"/>
          </p:cNvSpPr>
          <p:nvPr>
            <p:ph type="ftr" sz="quarter" idx="11"/>
          </p:nvPr>
        </p:nvSpPr>
        <p:spPr/>
        <p:txBody>
          <a:bodyPr/>
          <a:p>
            <a:endParaRPr dirty="0" lang="en-US"/>
          </a:p>
        </p:txBody>
      </p:sp>
      <p:sp>
        <p:nvSpPr>
          <p:cNvPr id="1048633"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46"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1073151" y="446088"/>
            <a:ext cx="3547533" cy="1618396"/>
          </a:xfrm>
        </p:spPr>
        <p:txBody>
          <a:bodyPr anchor="b"/>
          <a:lstStyle>
            <a:lvl1pPr algn="l">
              <a:defRPr b="1" sz="2000"/>
            </a:lvl1pPr>
          </a:lstStyle>
          <a:p>
            <a:r>
              <a:rPr dirty="0" lang="en-US"/>
              <a:t>Click to edit Master title style</a:t>
            </a:r>
          </a:p>
        </p:txBody>
      </p:sp>
      <p:sp>
        <p:nvSpPr>
          <p:cNvPr id="1048648" name="Content Placeholder 2"/>
          <p:cNvSpPr>
            <a:spLocks noGrp="1"/>
          </p:cNvSpPr>
          <p:nvPr>
            <p:ph idx="1"/>
          </p:nvPr>
        </p:nvSpPr>
        <p:spPr>
          <a:xfrm>
            <a:off x="4855633" y="446088"/>
            <a:ext cx="6252633" cy="5414963"/>
          </a:xfrm>
        </p:spPr>
        <p:txBody>
          <a:bodyPr>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49"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Click to edit Master text styles</a:t>
            </a:r>
          </a:p>
        </p:txBody>
      </p:sp>
      <p:sp>
        <p:nvSpPr>
          <p:cNvPr id="1048650" name="Date Placeholder 4"/>
          <p:cNvSpPr>
            <a:spLocks noGrp="1"/>
          </p:cNvSpPr>
          <p:nvPr>
            <p:ph type="dt" sz="half" idx="10"/>
          </p:nvPr>
        </p:nvSpPr>
        <p:spPr/>
        <p:txBody>
          <a:bodyPr/>
          <a:p>
            <a:fld id="{D0DF5E60-9974-AC48-9591-99C2BB44B7CF}" type="datetimeFigureOut">
              <a:rPr dirty="0" lang="en-US"/>
              <a:t>6/29/2020</a:t>
            </a:fld>
            <a:endParaRPr dirty="0" lang="en-US"/>
          </a:p>
        </p:txBody>
      </p:sp>
      <p:sp>
        <p:nvSpPr>
          <p:cNvPr id="1048651" name="Footer Placeholder 5"/>
          <p:cNvSpPr>
            <a:spLocks noGrp="1"/>
          </p:cNvSpPr>
          <p:nvPr>
            <p:ph type="ftr" sz="quarter" idx="11"/>
          </p:nvPr>
        </p:nvSpPr>
        <p:spPr/>
        <p:txBody>
          <a:bodyPr/>
          <a:p>
            <a:endParaRPr dirty="0" lang="en-US"/>
          </a:p>
        </p:txBody>
      </p:sp>
      <p:sp>
        <p:nvSpPr>
          <p:cNvPr id="1048652"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65" name="Title 1"/>
          <p:cNvSpPr>
            <a:spLocks noGrp="1"/>
          </p:cNvSpPr>
          <p:nvPr>
            <p:ph type="title"/>
          </p:nvPr>
        </p:nvSpPr>
        <p:spPr>
          <a:xfrm>
            <a:off x="814728" y="727522"/>
            <a:ext cx="4852988" cy="1617163"/>
          </a:xfrm>
        </p:spPr>
        <p:txBody>
          <a:bodyPr anchor="b">
            <a:normAutofit/>
          </a:bodyPr>
          <a:lstStyle>
            <a:lvl1pPr algn="l">
              <a:defRPr b="0" sz="2400"/>
            </a:lvl1pPr>
          </a:lstStyle>
          <a:p>
            <a:r>
              <a:rPr dirty="0" lang="en-US"/>
              <a:t>Click to edit Master title style</a:t>
            </a:r>
          </a:p>
        </p:txBody>
      </p:sp>
      <p:sp>
        <p:nvSpPr>
          <p:cNvPr id="1048666"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dirty="0" lang="en-US"/>
              <a:t>Click icon to add picture</a:t>
            </a:r>
          </a:p>
        </p:txBody>
      </p:sp>
      <p:sp>
        <p:nvSpPr>
          <p:cNvPr id="1048667"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Click to edit Master text styles</a:t>
            </a:r>
          </a:p>
        </p:txBody>
      </p:sp>
      <p:sp>
        <p:nvSpPr>
          <p:cNvPr id="1048668" name="Date Placeholder 4"/>
          <p:cNvSpPr>
            <a:spLocks noGrp="1"/>
          </p:cNvSpPr>
          <p:nvPr>
            <p:ph type="dt" sz="half" idx="10"/>
          </p:nvPr>
        </p:nvSpPr>
        <p:spPr>
          <a:xfrm>
            <a:off x="3885810" y="6041362"/>
            <a:ext cx="976879" cy="365125"/>
          </a:xfrm>
        </p:spPr>
        <p:txBody>
          <a:bodyPr/>
          <a:p>
            <a:fld id="{18C79C5D-2A6F-F04D-97DA-BEF2467B64E4}" type="datetimeFigureOut">
              <a:rPr dirty="0" lang="en-US"/>
              <a:t>6/29/2020</a:t>
            </a:fld>
            <a:endParaRPr dirty="0" lang="en-US"/>
          </a:p>
        </p:txBody>
      </p:sp>
      <p:sp>
        <p:nvSpPr>
          <p:cNvPr id="1048669" name="Footer Placeholder 5"/>
          <p:cNvSpPr>
            <a:spLocks noGrp="1"/>
          </p:cNvSpPr>
          <p:nvPr>
            <p:ph type="ftr" sz="quarter" idx="11"/>
          </p:nvPr>
        </p:nvSpPr>
        <p:spPr>
          <a:xfrm>
            <a:off x="590396" y="6041362"/>
            <a:ext cx="3295413" cy="365125"/>
          </a:xfrm>
        </p:spPr>
        <p:txBody>
          <a:bodyPr/>
          <a:p>
            <a:endParaRPr dirty="0" lang="en-US"/>
          </a:p>
        </p:txBody>
      </p:sp>
      <p:sp>
        <p:nvSpPr>
          <p:cNvPr id="1048670" name="Slide Number Placeholder 6"/>
          <p:cNvSpPr>
            <a:spLocks noGrp="1"/>
          </p:cNvSpPr>
          <p:nvPr>
            <p:ph type="sldNum" sz="quarter" idx="12"/>
          </p:nvPr>
        </p:nvSpPr>
        <p:spPr>
          <a:xfrm>
            <a:off x="4862689" y="5915888"/>
            <a:ext cx="1062155" cy="490599"/>
          </a:xfrm>
        </p:spPr>
        <p:txBody>
          <a:bodyPr/>
          <a:p>
            <a:fld id="{D57F1E4F-1CFF-5643-939E-217C01CDF565}" type="slidenum">
              <a:rPr dirty="0" lang="en-US"/>
              <a:t>‹#›</a:t>
            </a:fld>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dirty="0" lang="en-US"/>
              <a:t>Click to edit Master title style</a:t>
            </a:r>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09B482E8-6E0E-1B4F-B1FD-C69DB9E858D9}" type="datetimeFigureOut">
              <a:rPr dirty="0" lang="en-US"/>
              <a:t>6/29/2020</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hf dt="0" ftr="0" hdr="0" sldNum="0"/>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1"/>
          <p:cNvSpPr>
            <a:spLocks noGrp="1"/>
          </p:cNvSpPr>
          <p:nvPr>
            <p:ph type="ctrTitle"/>
          </p:nvPr>
        </p:nvSpPr>
        <p:spPr>
          <a:xfrm>
            <a:off x="152446" y="-4083842"/>
            <a:ext cx="12039553" cy="8989218"/>
          </a:xfrm>
        </p:spPr>
        <p:txBody>
          <a:bodyPr/>
          <a:p>
            <a:r>
              <a:rPr i="1" lang="en-US">
                <a:solidFill>
                  <a:schemeClr val="bg2"/>
                </a:solidFill>
              </a:rPr>
              <a:t>PICTURE </a:t>
            </a:r>
            <a:br>
              <a:rPr i="1" lang="en-US">
                <a:solidFill>
                  <a:schemeClr val="bg2"/>
                </a:solidFill>
              </a:rPr>
            </a:br>
            <a:r>
              <a:rPr i="1" lang="en-US">
                <a:solidFill>
                  <a:schemeClr val="bg2"/>
                </a:solidFill>
              </a:rPr>
              <a:t>           DIFFERENCE</a:t>
            </a:r>
            <a:br>
              <a:rPr i="1" lang="en-US">
                <a:solidFill>
                  <a:schemeClr val="bg2"/>
                </a:solidFill>
              </a:rPr>
            </a:br>
            <a:r>
              <a:rPr i="1" lang="en-US">
                <a:solidFill>
                  <a:schemeClr val="bg2"/>
                </a:solidFill>
              </a:rPr>
              <a:t>                             RECOGNISATION        </a:t>
            </a:r>
            <a:br>
              <a:rPr i="1" lang="en-US">
                <a:solidFill>
                  <a:schemeClr val="bg2"/>
                </a:solidFill>
              </a:rPr>
            </a:br>
            <a:r>
              <a:rPr i="1" lang="en-US">
                <a:solidFill>
                  <a:schemeClr val="bg2"/>
                </a:solidFill>
              </a:rPr>
              <a:t>                                                           </a:t>
            </a:r>
          </a:p>
        </p:txBody>
      </p:sp>
      <p:sp>
        <p:nvSpPr>
          <p:cNvPr id="1048605" name="Subtitle 2"/>
          <p:cNvSpPr>
            <a:spLocks noGrp="1"/>
          </p:cNvSpPr>
          <p:nvPr>
            <p:ph type="subTitle" idx="1"/>
          </p:nvPr>
        </p:nvSpPr>
        <p:spPr>
          <a:xfrm>
            <a:off x="810001" y="5280847"/>
            <a:ext cx="10572000" cy="1696216"/>
          </a:xfrm>
        </p:spPr>
        <p:txBody>
          <a:bodyPr>
            <a:normAutofit/>
          </a:bodyPr>
          <a:p>
            <a:r>
              <a:rPr lang="en-US"/>
              <a:t>                        By : KOTHA MONIKA -17N31A05B6</a:t>
            </a:r>
          </a:p>
          <a:p>
            <a:r>
              <a:rPr lang="en-US"/>
              <a:t>.                              KATKURI SANDEEP KUMAR-17N31A05A3</a:t>
            </a:r>
          </a:p>
          <a:p>
            <a:r>
              <a:rPr lang="en-US"/>
              <a:t>                               GOGINENI VENKATA ATEET-17N31A0566</a:t>
            </a:r>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p:txBody>
          <a:bodyPr/>
          <a:p>
            <a:endParaRPr lang="en-US"/>
          </a:p>
        </p:txBody>
      </p:sp>
      <p:pic>
        <p:nvPicPr>
          <p:cNvPr id="2097155" name="Picture 4"/>
          <p:cNvPicPr>
            <a:picLocks noChangeAspect="1" noGrp="1"/>
          </p:cNvPicPr>
          <p:nvPr>
            <p:ph idx="1"/>
          </p:nvPr>
        </p:nvPicPr>
        <p:blipFill>
          <a:blip xmlns:r="http://schemas.openxmlformats.org/officeDocument/2006/relationships" r:embed="rId1"/>
          <a:stretch>
            <a:fillRect/>
          </a:stretch>
        </p:blipFill>
        <p:spPr>
          <a:xfrm>
            <a:off x="-22610" y="1"/>
            <a:ext cx="13792878" cy="7262812"/>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p>
            <a:r>
              <a:rPr i="1" lang="en-US">
                <a:solidFill>
                  <a:schemeClr val="tx1"/>
                </a:solidFill>
              </a:rPr>
              <a:t>INTRODUCTION:</a:t>
            </a:r>
          </a:p>
        </p:txBody>
      </p:sp>
      <p:sp>
        <p:nvSpPr>
          <p:cNvPr id="1048607" name="Content Placeholder 2"/>
          <p:cNvSpPr>
            <a:spLocks noGrp="1"/>
          </p:cNvSpPr>
          <p:nvPr>
            <p:ph idx="1"/>
          </p:nvPr>
        </p:nvSpPr>
        <p:spPr/>
        <p:txBody>
          <a:bodyPr/>
          <a:p>
            <a:r>
              <a:rPr lang="en-US"/>
              <a:t>Using this method, we were able to easily determine if two images were identical or had differences due to slight image manipulations, compression artifacts, or purposeful tampering.</a:t>
            </a:r>
          </a:p>
          <a:p>
            <a:r>
              <a:rPr lang="en-US"/>
              <a:t>In manufacturing industries, images are commonly used for quality control purposes. In such applications, if the quality of the products is good, then their images should be all similar to the image of a good-quality product. Therefore, comparison of images is a fundamental task in image-based quality control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p>
            <a:endParaRPr lang="en-US"/>
          </a:p>
        </p:txBody>
      </p:sp>
      <p:pic>
        <p:nvPicPr>
          <p:cNvPr id="2097156" name="Picture 4"/>
          <p:cNvPicPr>
            <a:picLocks noChangeAspect="1" noGrp="1"/>
          </p:cNvPicPr>
          <p:nvPr>
            <p:ph idx="1"/>
          </p:nvPr>
        </p:nvPicPr>
        <p:blipFill>
          <a:blip xmlns:r="http://schemas.openxmlformats.org/officeDocument/2006/relationships" r:embed="rId1"/>
          <a:stretch>
            <a:fillRect/>
          </a:stretch>
        </p:blipFill>
        <p:spPr>
          <a:xfrm>
            <a:off x="-144680" y="-53236"/>
            <a:ext cx="12336680" cy="7047117"/>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6" name="Title 1"/>
          <p:cNvSpPr>
            <a:spLocks noGrp="1"/>
          </p:cNvSpPr>
          <p:nvPr>
            <p:ph type="title"/>
          </p:nvPr>
        </p:nvSpPr>
        <p:spPr/>
        <p:txBody>
          <a:bodyPr/>
          <a:p>
            <a:r>
              <a:rPr i="1" lang="en-US" u="sng">
                <a:solidFill>
                  <a:schemeClr val="bg1"/>
                </a:solidFill>
              </a:rPr>
              <a:t>SOFTWARE</a:t>
            </a:r>
            <a:r>
              <a:rPr i="1" lang="en-US">
                <a:solidFill>
                  <a:schemeClr val="bg1"/>
                </a:solidFill>
              </a:rPr>
              <a:t> </a:t>
            </a:r>
            <a:r>
              <a:rPr i="1" lang="en-US" u="sng">
                <a:solidFill>
                  <a:schemeClr val="bg1"/>
                </a:solidFill>
              </a:rPr>
              <a:t>REQUIREMENTS</a:t>
            </a:r>
            <a:r>
              <a:rPr i="1" lang="en-US">
                <a:solidFill>
                  <a:schemeClr val="bg1"/>
                </a:solidFill>
              </a:rPr>
              <a:t>:</a:t>
            </a:r>
          </a:p>
        </p:txBody>
      </p:sp>
      <p:sp>
        <p:nvSpPr>
          <p:cNvPr id="1048597" name="Content Placeholder 2"/>
          <p:cNvSpPr>
            <a:spLocks noGrp="1"/>
          </p:cNvSpPr>
          <p:nvPr>
            <p:ph idx="1"/>
          </p:nvPr>
        </p:nvSpPr>
        <p:spPr>
          <a:xfrm>
            <a:off x="818713" y="2222287"/>
            <a:ext cx="10554574" cy="3636511"/>
          </a:xfrm>
        </p:spPr>
        <p:txBody>
          <a:bodyPr/>
          <a:p>
            <a:r>
              <a:rPr lang="en-US"/>
              <a:t>To accomplish this, we’ll first need to make sure our system has</a:t>
            </a:r>
            <a:r>
              <a:rPr lang="en-US"/>
              <a:t> </a:t>
            </a:r>
            <a:r>
              <a:rPr lang="en-US"/>
              <a:t>:</a:t>
            </a:r>
            <a:r>
              <a:rPr lang="en-US"/>
              <a:t> </a:t>
            </a:r>
            <a:endParaRPr altLang="en-US" lang="zh-CN"/>
          </a:p>
          <a:p>
            <a:r>
              <a:rPr lang="en-US"/>
              <a:t>Python</a:t>
            </a:r>
            <a:endParaRPr altLang="en-US" lang="zh-CN"/>
          </a:p>
          <a:p>
            <a:r>
              <a:rPr lang="en-US"/>
              <a:t>OpenCVV</a:t>
            </a:r>
          </a:p>
          <a:p>
            <a:r>
              <a:rPr lang="en-US"/>
              <a:t>T-image-image</a:t>
            </a:r>
          </a:p>
          <a:p>
            <a:r>
              <a:rPr lang="en-US"/>
              <a:t>Imutils.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1"/>
          <p:cNvSpPr>
            <a:spLocks noGrp="1"/>
          </p:cNvSpPr>
          <p:nvPr>
            <p:ph type="title"/>
          </p:nvPr>
        </p:nvSpPr>
        <p:spPr>
          <a:xfrm>
            <a:off x="810001" y="513977"/>
            <a:ext cx="10571998" cy="970450"/>
          </a:xfrm>
        </p:spPr>
        <p:txBody>
          <a:bodyPr/>
          <a:p>
            <a:br>
              <a:rPr b="1" i="0" lang="en-US">
                <a:solidFill>
                  <a:srgbClr val="051E50"/>
                </a:solidFill>
                <a:effectLst/>
                <a:latin typeface="proxima-nova"/>
              </a:rPr>
            </a:br>
            <a:r>
              <a:rPr b="1" i="1" lang="en-US">
                <a:solidFill>
                  <a:schemeClr val="bg2"/>
                </a:solidFill>
                <a:effectLst/>
                <a:latin typeface="proxima-nova"/>
              </a:rPr>
              <a:t>COMPUTING</a:t>
            </a:r>
            <a:r>
              <a:rPr b="1" i="1" lang="en-US">
                <a:solidFill>
                  <a:srgbClr val="051E50"/>
                </a:solidFill>
                <a:effectLst/>
                <a:latin typeface="proxima-nova"/>
              </a:rPr>
              <a:t> </a:t>
            </a:r>
            <a:r>
              <a:rPr b="1" i="1" lang="en-US">
                <a:solidFill>
                  <a:schemeClr val="bg1"/>
                </a:solidFill>
                <a:effectLst/>
                <a:latin typeface="proxima-nova"/>
              </a:rPr>
              <a:t>IMAGE</a:t>
            </a:r>
            <a:r>
              <a:rPr b="1" i="1" lang="en-US">
                <a:solidFill>
                  <a:srgbClr val="051E50"/>
                </a:solidFill>
                <a:effectLst/>
                <a:latin typeface="proxima-nova"/>
              </a:rPr>
              <a:t> </a:t>
            </a:r>
            <a:r>
              <a:rPr b="1" i="1" lang="en-US">
                <a:solidFill>
                  <a:schemeClr val="bg1"/>
                </a:solidFill>
                <a:effectLst/>
                <a:latin typeface="proxima-nova"/>
              </a:rPr>
              <a:t>DIFFERENCE</a:t>
            </a:r>
            <a:r>
              <a:rPr b="1" i="1" lang="en-US">
                <a:solidFill>
                  <a:srgbClr val="051E50"/>
                </a:solidFill>
                <a:effectLst/>
                <a:latin typeface="proxima-nova"/>
              </a:rPr>
              <a:t>:</a:t>
            </a:r>
            <a:endParaRPr i="1" lang="en-US" u="sng"/>
          </a:p>
        </p:txBody>
      </p:sp>
      <p:sp>
        <p:nvSpPr>
          <p:cNvPr id="1048594" name="Content Placeholder 2"/>
          <p:cNvSpPr>
            <a:spLocks noGrp="1"/>
          </p:cNvSpPr>
          <p:nvPr>
            <p:ph idx="1"/>
          </p:nvPr>
        </p:nvSpPr>
        <p:spPr>
          <a:xfrm>
            <a:off x="211493" y="2339341"/>
            <a:ext cx="6325038" cy="4242807"/>
          </a:xfrm>
        </p:spPr>
        <p:txBody>
          <a:bodyPr/>
          <a:p>
            <a:r>
              <a:rPr lang="en-US">
                <a:latin typeface="proxima-nova"/>
              </a:rPr>
              <a:t>I</a:t>
            </a:r>
            <a:r>
              <a:rPr b="0" i="0" lang="en-US">
                <a:effectLst/>
                <a:latin typeface="proxima-nova"/>
              </a:rPr>
              <a:t>f you take a second to study the two credit cards, you’ll notice that the MasterCard logo is present on the </a:t>
            </a:r>
            <a:r>
              <a:rPr b="0" i="1" lang="en-US">
                <a:effectLst/>
                <a:latin typeface="proxima-nova"/>
              </a:rPr>
              <a:t>left</a:t>
            </a:r>
            <a:r>
              <a:rPr b="0" i="0" lang="en-US">
                <a:effectLst/>
                <a:latin typeface="proxima-nova"/>
              </a:rPr>
              <a:t> image but has been Photoshopped out from the </a:t>
            </a:r>
            <a:r>
              <a:rPr b="0" i="1" lang="en-US">
                <a:effectLst/>
                <a:latin typeface="proxima-nova"/>
              </a:rPr>
              <a:t>right</a:t>
            </a:r>
            <a:r>
              <a:rPr b="0" i="0" lang="en-US">
                <a:effectLst/>
                <a:latin typeface="proxima-nova"/>
              </a:rPr>
              <a:t> image.</a:t>
            </a:r>
          </a:p>
          <a:p>
            <a:r>
              <a:rPr b="0" i="0" lang="en-US">
                <a:effectLst/>
                <a:latin typeface="proxima-nova"/>
              </a:rPr>
              <a:t>You may have noticed this difference immediately, or it may have taken you a few seconds. Either way, this demonstrates an important aspect of comparing image differences — </a:t>
            </a:r>
            <a:r>
              <a:rPr b="0" i="1" lang="en-US">
                <a:effectLst/>
                <a:latin typeface="proxima-nova"/>
              </a:rPr>
              <a:t>sometimes image differences are subtle — </a:t>
            </a:r>
            <a:r>
              <a:rPr b="0" i="0" lang="en-US">
                <a:effectLst/>
                <a:latin typeface="proxima-nova"/>
              </a:rPr>
              <a:t>so subtle that the naked eye struggles to immediately comprehend the difference (we’ll see an example of such an image later in this blog post).</a:t>
            </a:r>
            <a:endParaRPr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6941344" y="2621756"/>
            <a:ext cx="5226844" cy="347424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9" name="Title 1"/>
          <p:cNvSpPr>
            <a:spLocks noGrp="1"/>
          </p:cNvSpPr>
          <p:nvPr>
            <p:ph type="title"/>
          </p:nvPr>
        </p:nvSpPr>
        <p:spPr>
          <a:xfrm>
            <a:off x="810000" y="447188"/>
            <a:ext cx="10571998" cy="1332796"/>
          </a:xfrm>
        </p:spPr>
        <p:txBody>
          <a:bodyPr/>
          <a:p>
            <a:r>
              <a:rPr i="1" lang="en-US">
                <a:solidFill>
                  <a:srgbClr val="051E50"/>
                </a:solidFill>
                <a:effectLst/>
                <a:latin typeface="proxima-nova"/>
              </a:rPr>
              <a:t>So why is computing image differences so important?</a:t>
            </a:r>
            <a:endParaRPr i="1" lang="en-US">
              <a:solidFill>
                <a:schemeClr val="bg1"/>
              </a:solidFill>
            </a:endParaRPr>
          </a:p>
        </p:txBody>
      </p:sp>
      <p:sp>
        <p:nvSpPr>
          <p:cNvPr id="1048590" name="Content Placeholder 2"/>
          <p:cNvSpPr>
            <a:spLocks noGrp="1"/>
          </p:cNvSpPr>
          <p:nvPr>
            <p:ph idx="1"/>
          </p:nvPr>
        </p:nvSpPr>
        <p:spPr/>
        <p:txBody>
          <a:bodyPr/>
          <a:p>
            <a:r>
              <a:rPr b="0" i="0" lang="en-US">
                <a:effectLst/>
                <a:latin typeface="proxima-nova"/>
              </a:rPr>
              <a:t>One example is </a:t>
            </a:r>
            <a:r>
              <a:rPr b="0" i="1" lang="en-US">
                <a:effectLst/>
                <a:latin typeface="proxima-nova"/>
              </a:rPr>
              <a:t>phishing</a:t>
            </a:r>
            <a:r>
              <a:rPr b="0" i="0" lang="en-US">
                <a:effectLst/>
                <a:latin typeface="proxima-nova"/>
              </a:rPr>
              <a:t>. Attackers can manipulate images ever-so-slightly to trick unsuspecting users who don’t validate the URL into thinking they are logging into their banking website — only to later find out that it was a scam.</a:t>
            </a:r>
          </a:p>
          <a:p>
            <a:r>
              <a:rPr b="0" i="0" lang="en-US">
                <a:effectLst/>
                <a:latin typeface="proxima-nova"/>
              </a:rPr>
              <a:t>Comparing logos and known User Interface (UI) elements on a webpage to an existing dataset could help reduce phishing attacks (a big thanks to Chris Cleveland for passing along </a:t>
            </a:r>
            <a:r>
              <a:rPr b="0" i="0" lang="en-US">
                <a:effectLst/>
                <a:latin typeface="proxima-nova"/>
              </a:rPr>
              <a:t> as an example of applying computer vision to prevent phishing)</a:t>
            </a:r>
          </a:p>
          <a:p>
            <a:r>
              <a:rPr b="0" i="0" lang="en-US">
                <a:effectLst/>
                <a:latin typeface="proxima-nova"/>
              </a:rPr>
              <a:t>Developing a phishing detection system is obviously much more complicated than simple image differences, but we can still apply these techniques to determine if a given image has been manipulated.</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Title 1"/>
          <p:cNvSpPr>
            <a:spLocks noGrp="1"/>
          </p:cNvSpPr>
          <p:nvPr>
            <p:ph type="title"/>
          </p:nvPr>
        </p:nvSpPr>
        <p:spPr>
          <a:xfrm>
            <a:off x="0" y="280500"/>
            <a:ext cx="10571998" cy="970450"/>
          </a:xfrm>
        </p:spPr>
        <p:txBody>
          <a:bodyPr/>
          <a:p>
            <a:r>
              <a:rPr i="1" lang="en-US">
                <a:solidFill>
                  <a:schemeClr val="bg1"/>
                </a:solidFill>
              </a:rPr>
              <a:t>This computing cannot</a:t>
            </a:r>
            <a:r>
              <a:rPr i="1" lang="en-US">
                <a:solidFill>
                  <a:schemeClr val="bg1"/>
                </a:solidFill>
              </a:rPr>
              <a:t> </a:t>
            </a:r>
            <a:r>
              <a:rPr i="1" lang="en-US">
                <a:solidFill>
                  <a:schemeClr val="bg1"/>
                </a:solidFill>
              </a:rPr>
              <a:t>b</a:t>
            </a:r>
            <a:r>
              <a:rPr i="1" lang="en-US">
                <a:solidFill>
                  <a:schemeClr val="bg1"/>
                </a:solidFill>
              </a:rPr>
              <a:t>e</a:t>
            </a:r>
            <a:r>
              <a:rPr i="1" lang="en-US">
                <a:solidFill>
                  <a:schemeClr val="bg1"/>
                </a:solidFill>
              </a:rPr>
              <a:t> done by humans:</a:t>
            </a:r>
            <a:endParaRPr altLang="en-US" lang="zh-CN"/>
          </a:p>
        </p:txBody>
      </p:sp>
      <p:pic>
        <p:nvPicPr>
          <p:cNvPr id="2097152" name="Picture 4"/>
          <p:cNvPicPr>
            <a:picLocks noChangeAspect="1" noGrp="1"/>
          </p:cNvPicPr>
          <p:nvPr>
            <p:ph idx="1"/>
          </p:nvPr>
        </p:nvPicPr>
        <p:blipFill>
          <a:blip xmlns:r="http://schemas.openxmlformats.org/officeDocument/2006/relationships" r:embed="rId1"/>
          <a:stretch>
            <a:fillRect/>
          </a:stretch>
        </p:blipFill>
        <p:spPr>
          <a:xfrm>
            <a:off x="285750" y="2369345"/>
            <a:ext cx="11602641" cy="4024311"/>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8" name="Title 1"/>
          <p:cNvSpPr>
            <a:spLocks noGrp="1"/>
          </p:cNvSpPr>
          <p:nvPr>
            <p:ph type="title"/>
          </p:nvPr>
        </p:nvSpPr>
        <p:spPr/>
        <p:txBody>
          <a:bodyPr/>
          <a:p>
            <a:r>
              <a:rPr i="1" lang="en-US">
                <a:solidFill>
                  <a:schemeClr val="bg1"/>
                </a:solidFill>
              </a:rPr>
              <a:t>Can you????</a:t>
            </a:r>
          </a:p>
        </p:txBody>
      </p:sp>
      <p:pic>
        <p:nvPicPr>
          <p:cNvPr id="2097153" name="Picture 4"/>
          <p:cNvPicPr>
            <a:picLocks noChangeAspect="1" noGrp="1"/>
          </p:cNvPicPr>
          <p:nvPr>
            <p:ph idx="1"/>
          </p:nvPr>
        </p:nvPicPr>
        <p:blipFill>
          <a:blip xmlns:r="http://schemas.openxmlformats.org/officeDocument/2006/relationships" r:embed="rId1"/>
          <a:stretch>
            <a:fillRect/>
          </a:stretch>
        </p:blipFill>
        <p:spPr>
          <a:xfrm>
            <a:off x="1119188" y="2222500"/>
            <a:ext cx="9513093" cy="4409281"/>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1" name="Title 1"/>
          <p:cNvSpPr>
            <a:spLocks noGrp="1"/>
          </p:cNvSpPr>
          <p:nvPr>
            <p:ph type="title"/>
          </p:nvPr>
        </p:nvSpPr>
        <p:spPr/>
        <p:txBody>
          <a:bodyPr/>
          <a:p>
            <a:r>
              <a:rPr i="1" lang="en-US">
                <a:solidFill>
                  <a:schemeClr val="bg1"/>
                </a:solidFill>
              </a:rPr>
              <a:t>Conclusion:</a:t>
            </a:r>
          </a:p>
        </p:txBody>
      </p:sp>
      <p:sp>
        <p:nvSpPr>
          <p:cNvPr id="1048592" name="Content Placeholder 2"/>
          <p:cNvSpPr>
            <a:spLocks noGrp="1"/>
          </p:cNvSpPr>
          <p:nvPr>
            <p:ph idx="1"/>
          </p:nvPr>
        </p:nvSpPr>
        <p:spPr/>
        <p:txBody>
          <a:bodyPr/>
          <a:p>
            <a:r>
              <a:rPr lang="en-US"/>
              <a:t>Hence</a:t>
            </a:r>
            <a:r>
              <a:rPr lang="en-US"/>
              <a:t>,</a:t>
            </a:r>
            <a:r>
              <a:rPr lang="en-US"/>
              <a:t> </a:t>
            </a:r>
            <a:r>
              <a:rPr lang="en-US"/>
              <a:t> </a:t>
            </a:r>
            <a:r>
              <a:rPr lang="en-US"/>
              <a:t>t</a:t>
            </a:r>
            <a:r>
              <a:rPr lang="en-US"/>
              <a:t>h</a:t>
            </a:r>
            <a:r>
              <a:rPr lang="en-US"/>
              <a:t>i</a:t>
            </a:r>
            <a:r>
              <a:rPr lang="en-US"/>
              <a:t>s</a:t>
            </a:r>
            <a:r>
              <a:rPr lang="en-US"/>
              <a:t> </a:t>
            </a:r>
            <a:r>
              <a:rPr lang="en-US"/>
              <a:t>p</a:t>
            </a:r>
            <a:r>
              <a:rPr lang="en-US"/>
              <a:t>a</a:t>
            </a:r>
            <a:r>
              <a:rPr lang="en-US"/>
              <a:t>p</a:t>
            </a:r>
            <a:r>
              <a:rPr lang="en-US"/>
              <a:t>e</a:t>
            </a:r>
            <a:r>
              <a:rPr lang="en-US"/>
              <a:t>r</a:t>
            </a:r>
            <a:r>
              <a:rPr lang="en-US"/>
              <a:t> </a:t>
            </a:r>
            <a:r>
              <a:rPr lang="en-US"/>
              <a:t>t</a:t>
            </a:r>
            <a:r>
              <a:rPr lang="en-US"/>
              <a:t>e</a:t>
            </a:r>
            <a:r>
              <a:rPr lang="en-US"/>
              <a:t>l</a:t>
            </a:r>
            <a:r>
              <a:rPr lang="en-US"/>
              <a:t>l</a:t>
            </a:r>
            <a:r>
              <a:rPr lang="en-US"/>
              <a:t>s</a:t>
            </a:r>
            <a:r>
              <a:rPr lang="en-US"/>
              <a:t> </a:t>
            </a:r>
            <a:r>
              <a:rPr lang="en-US"/>
              <a:t>u</a:t>
            </a:r>
            <a:r>
              <a:rPr lang="en-US"/>
              <a:t>s</a:t>
            </a:r>
            <a:r>
              <a:rPr lang="en-US"/>
              <a:t> </a:t>
            </a:r>
            <a:r>
              <a:rPr lang="en-US"/>
              <a:t>t</a:t>
            </a:r>
            <a:r>
              <a:rPr lang="en-US"/>
              <a:t>h</a:t>
            </a:r>
            <a:r>
              <a:rPr lang="en-US"/>
              <a:t>e</a:t>
            </a:r>
            <a:r>
              <a:rPr lang="en-US"/>
              <a:t> </a:t>
            </a:r>
            <a:r>
              <a:rPr lang="en-US"/>
              <a:t>approach</a:t>
            </a:r>
            <a:r>
              <a:rPr lang="en-US"/>
              <a:t> </a:t>
            </a:r>
            <a:r>
              <a:rPr lang="en-US"/>
              <a:t>t</a:t>
            </a:r>
            <a:r>
              <a:rPr lang="en-US"/>
              <a:t>o</a:t>
            </a:r>
            <a:r>
              <a:rPr lang="en-US"/>
              <a:t> </a:t>
            </a:r>
            <a:r>
              <a:rPr lang="en-US"/>
              <a:t>locate </a:t>
            </a:r>
            <a:r>
              <a:rPr lang="en-US"/>
              <a:t>t</a:t>
            </a:r>
            <a:r>
              <a:rPr lang="en-US"/>
              <a:t>h</a:t>
            </a:r>
            <a:r>
              <a:rPr lang="en-US"/>
              <a:t>e</a:t>
            </a:r>
            <a:r>
              <a:rPr lang="en-US"/>
              <a:t> </a:t>
            </a:r>
            <a:r>
              <a:rPr lang="en-US"/>
              <a:t>i</a:t>
            </a:r>
            <a:r>
              <a:rPr lang="en-US"/>
              <a:t>m</a:t>
            </a:r>
            <a:r>
              <a:rPr lang="en-US"/>
              <a:t>a</a:t>
            </a:r>
            <a:r>
              <a:rPr lang="en-US"/>
              <a:t>g</a:t>
            </a:r>
            <a:r>
              <a:rPr lang="en-US"/>
              <a:t>e</a:t>
            </a:r>
            <a:r>
              <a:rPr lang="en-US"/>
              <a:t> </a:t>
            </a:r>
            <a:r>
              <a:rPr lang="en-US"/>
              <a:t> </a:t>
            </a:r>
            <a:r>
              <a:rPr lang="en-US"/>
              <a:t> differences using OpenCV, Python, and scikit-image’s Structural Similarity Index (SSIM). </a:t>
            </a:r>
            <a:r>
              <a:rPr lang="en-US"/>
              <a:t>B</a:t>
            </a:r>
            <a:r>
              <a:rPr lang="en-US"/>
              <a:t>a</a:t>
            </a:r>
            <a:r>
              <a:rPr lang="en-US"/>
              <a:t>s</a:t>
            </a:r>
            <a:r>
              <a:rPr lang="en-US"/>
              <a:t>e</a:t>
            </a:r>
            <a:r>
              <a:rPr lang="en-US"/>
              <a:t>d</a:t>
            </a:r>
            <a:r>
              <a:rPr lang="en-US"/>
              <a:t> </a:t>
            </a:r>
            <a:r>
              <a:rPr lang="en-US"/>
              <a:t>o</a:t>
            </a:r>
            <a:r>
              <a:rPr lang="en-US"/>
              <a:t>n</a:t>
            </a:r>
            <a:r>
              <a:rPr lang="en-US"/>
              <a:t> </a:t>
            </a:r>
            <a:r>
              <a:rPr lang="en-US"/>
              <a:t>t</a:t>
            </a:r>
            <a:r>
              <a:rPr lang="en-US"/>
              <a:t>h</a:t>
            </a:r>
            <a:r>
              <a:rPr lang="en-US"/>
              <a:t>i</a:t>
            </a:r>
            <a:r>
              <a:rPr lang="en-US"/>
              <a:t>s</a:t>
            </a:r>
            <a:r>
              <a:rPr lang="en-US"/>
              <a:t> </a:t>
            </a:r>
            <a:r>
              <a:rPr lang="en-US"/>
              <a:t>i</a:t>
            </a:r>
            <a:r>
              <a:rPr lang="en-US"/>
              <a:t>m</a:t>
            </a:r>
            <a:r>
              <a:rPr lang="en-US"/>
              <a:t>a</a:t>
            </a:r>
            <a:r>
              <a:rPr lang="en-US"/>
              <a:t>g</a:t>
            </a:r>
            <a:r>
              <a:rPr lang="en-US"/>
              <a:t>e</a:t>
            </a:r>
            <a:r>
              <a:rPr lang="en-US"/>
              <a:t> </a:t>
            </a:r>
            <a:r>
              <a:rPr lang="en-US"/>
              <a:t>difference</a:t>
            </a:r>
            <a:r>
              <a:rPr lang="en-US"/>
              <a:t> </a:t>
            </a:r>
            <a:r>
              <a:rPr lang="en-US"/>
              <a:t>a</a:t>
            </a:r>
            <a:r>
              <a:rPr lang="en-US"/>
              <a:t>p</a:t>
            </a:r>
            <a:r>
              <a:rPr lang="en-US"/>
              <a:t>p</a:t>
            </a:r>
            <a:r>
              <a:rPr lang="en-US"/>
              <a:t>r</a:t>
            </a:r>
            <a:r>
              <a:rPr lang="en-US"/>
              <a:t>o</a:t>
            </a:r>
            <a:r>
              <a:rPr lang="en-US"/>
              <a:t>a</a:t>
            </a:r>
            <a:r>
              <a:rPr lang="en-US"/>
              <a:t>ch</a:t>
            </a:r>
            <a:r>
              <a:rPr lang="en-US"/>
              <a:t> </a:t>
            </a:r>
            <a:r>
              <a:rPr lang="en-US"/>
              <a:t>t</a:t>
            </a:r>
            <a:r>
              <a:rPr lang="en-US"/>
              <a:t>h</a:t>
            </a:r>
            <a:r>
              <a:rPr lang="en-US"/>
              <a:t>e</a:t>
            </a:r>
            <a:r>
              <a:rPr lang="en-US"/>
              <a:t> </a:t>
            </a:r>
            <a:r>
              <a:rPr lang="en-US"/>
              <a:t> </a:t>
            </a:r>
            <a:r>
              <a:rPr lang="en-US"/>
              <a:t>m</a:t>
            </a:r>
            <a:r>
              <a:rPr lang="en-US"/>
              <a:t>a</a:t>
            </a:r>
            <a:r>
              <a:rPr lang="en-US"/>
              <a:t>n</a:t>
            </a:r>
            <a:r>
              <a:rPr lang="en-US"/>
              <a:t>i</a:t>
            </a:r>
            <a:r>
              <a:rPr lang="en-US"/>
              <a:t>p</a:t>
            </a:r>
            <a:r>
              <a:rPr lang="en-US"/>
              <a:t>u</a:t>
            </a:r>
            <a:r>
              <a:rPr lang="en-US"/>
              <a:t>l</a:t>
            </a:r>
            <a:r>
              <a:rPr lang="en-US"/>
              <a:t>a</a:t>
            </a:r>
            <a:r>
              <a:rPr lang="en-US"/>
              <a:t>tion</a:t>
            </a:r>
            <a:r>
              <a:rPr lang="en-US"/>
              <a:t> </a:t>
            </a:r>
            <a:r>
              <a:rPr lang="en-US"/>
              <a:t>o</a:t>
            </a:r>
            <a:r>
              <a:rPr lang="en-US"/>
              <a:t>f</a:t>
            </a:r>
            <a:r>
              <a:rPr lang="en-US"/>
              <a:t> </a:t>
            </a:r>
            <a:r>
              <a:rPr lang="en-US"/>
              <a:t>c</a:t>
            </a:r>
            <a:r>
              <a:rPr lang="en-US"/>
              <a:t>a</a:t>
            </a:r>
            <a:r>
              <a:rPr lang="en-US"/>
              <a:t>r</a:t>
            </a:r>
            <a:r>
              <a:rPr lang="en-US"/>
              <a:t>d</a:t>
            </a:r>
            <a:r>
              <a:rPr lang="en-US"/>
              <a:t>s</a:t>
            </a:r>
            <a:r>
              <a:rPr lang="en-US"/>
              <a:t> </a:t>
            </a:r>
            <a:r>
              <a:rPr lang="en-US"/>
              <a:t> </a:t>
            </a:r>
            <a:r>
              <a:rPr lang="en-US"/>
              <a:t>c</a:t>
            </a:r>
            <a:r>
              <a:rPr lang="en-US"/>
              <a:t>a</a:t>
            </a:r>
            <a:r>
              <a:rPr lang="en-US"/>
              <a:t>n</a:t>
            </a:r>
            <a:r>
              <a:rPr lang="en-US"/>
              <a:t> </a:t>
            </a:r>
            <a:r>
              <a:rPr lang="en-US"/>
              <a:t>b</a:t>
            </a:r>
            <a:r>
              <a:rPr lang="en-US"/>
              <a:t>e</a:t>
            </a:r>
            <a:r>
              <a:rPr lang="en-US"/>
              <a:t> </a:t>
            </a:r>
            <a:r>
              <a:rPr lang="en-US"/>
              <a:t>i</a:t>
            </a:r>
            <a:r>
              <a:rPr lang="en-US"/>
              <a:t>d</a:t>
            </a:r>
            <a:r>
              <a:rPr lang="en-US"/>
              <a:t>e</a:t>
            </a:r>
            <a:r>
              <a:rPr lang="en-US"/>
              <a:t>n</a:t>
            </a:r>
            <a:r>
              <a:rPr lang="en-US"/>
              <a:t>t</a:t>
            </a:r>
            <a:r>
              <a:rPr lang="en-US"/>
              <a:t>i</a:t>
            </a:r>
            <a:r>
              <a:rPr lang="en-US"/>
              <a:t>f</a:t>
            </a:r>
            <a:r>
              <a:rPr lang="en-US"/>
              <a:t>ied</a:t>
            </a:r>
            <a:r>
              <a:rPr lang="en-US"/>
              <a:t> </a:t>
            </a:r>
            <a:r>
              <a:rPr lang="en-US"/>
              <a:t>a</a:t>
            </a:r>
            <a:r>
              <a:rPr lang="en-US"/>
              <a:t>n</a:t>
            </a:r>
            <a:r>
              <a:rPr lang="en-US"/>
              <a:t>d</a:t>
            </a:r>
            <a:r>
              <a:rPr lang="en-US"/>
              <a:t> </a:t>
            </a:r>
            <a:r>
              <a:rPr lang="en-US"/>
              <a:t> </a:t>
            </a:r>
            <a:r>
              <a:rPr lang="en-US"/>
              <a:t>i</a:t>
            </a:r>
            <a:r>
              <a:rPr lang="en-US"/>
              <a:t>n</a:t>
            </a:r>
            <a:r>
              <a:rPr lang="en-US"/>
              <a:t> </a:t>
            </a:r>
            <a:r>
              <a:rPr lang="en-US"/>
              <a:t>manufacture </a:t>
            </a:r>
            <a:r>
              <a:rPr lang="en-US"/>
              <a:t>i</a:t>
            </a:r>
            <a:r>
              <a:rPr lang="en-US"/>
              <a:t>n</a:t>
            </a:r>
            <a:r>
              <a:rPr lang="en-US"/>
              <a:t>d</a:t>
            </a:r>
            <a:r>
              <a:rPr lang="en-US"/>
              <a:t>u</a:t>
            </a:r>
            <a:r>
              <a:rPr lang="en-US"/>
              <a:t>s</a:t>
            </a:r>
            <a:r>
              <a:rPr lang="en-US"/>
              <a:t>t</a:t>
            </a:r>
            <a:r>
              <a:rPr lang="en-US"/>
              <a:t>r</a:t>
            </a:r>
            <a:r>
              <a:rPr lang="en-US"/>
              <a:t>y</a:t>
            </a:r>
            <a:r>
              <a:rPr lang="en-US"/>
              <a:t> </a:t>
            </a:r>
            <a:r>
              <a:rPr lang="en-US"/>
              <a:t>t</a:t>
            </a:r>
            <a:r>
              <a:rPr lang="en-US"/>
              <a:t>h</a:t>
            </a:r>
            <a:r>
              <a:rPr lang="en-US"/>
              <a:t>e</a:t>
            </a:r>
            <a:r>
              <a:rPr lang="en-US"/>
              <a:t> </a:t>
            </a:r>
            <a:r>
              <a:rPr lang="en-US"/>
              <a:t>w</a:t>
            </a:r>
            <a:r>
              <a:rPr lang="en-US"/>
              <a:t>o</a:t>
            </a:r>
            <a:r>
              <a:rPr lang="en-US"/>
              <a:t>r</a:t>
            </a:r>
            <a:r>
              <a:rPr lang="en-US"/>
              <a:t>k</a:t>
            </a:r>
            <a:r>
              <a:rPr lang="en-US"/>
              <a:t> </a:t>
            </a:r>
            <a:r>
              <a:rPr lang="en-US"/>
              <a:t>o</a:t>
            </a:r>
            <a:r>
              <a:rPr lang="en-US"/>
              <a:t>f</a:t>
            </a:r>
            <a:r>
              <a:rPr lang="en-US"/>
              <a:t> </a:t>
            </a:r>
            <a:r>
              <a:rPr lang="en-US"/>
              <a:t>i</a:t>
            </a:r>
            <a:r>
              <a:rPr lang="en-US"/>
              <a:t>d</a:t>
            </a:r>
            <a:r>
              <a:rPr lang="en-US"/>
              <a:t>e</a:t>
            </a:r>
            <a:r>
              <a:rPr lang="en-US"/>
              <a:t>n</a:t>
            </a:r>
            <a:r>
              <a:rPr lang="en-US"/>
              <a:t>t</a:t>
            </a:r>
            <a:r>
              <a:rPr lang="en-US"/>
              <a:t>i</a:t>
            </a:r>
            <a:r>
              <a:rPr lang="en-US"/>
              <a:t>fying</a:t>
            </a:r>
            <a:r>
              <a:rPr lang="en-US"/>
              <a:t> </a:t>
            </a:r>
            <a:r>
              <a:rPr lang="en-US"/>
              <a:t>t</a:t>
            </a:r>
            <a:r>
              <a:rPr lang="en-US"/>
              <a:t>h</a:t>
            </a:r>
            <a:r>
              <a:rPr lang="en-US"/>
              <a:t>e</a:t>
            </a:r>
            <a:r>
              <a:rPr lang="en-US"/>
              <a:t> </a:t>
            </a:r>
            <a:r>
              <a:rPr lang="en-US"/>
              <a:t>g</a:t>
            </a:r>
            <a:r>
              <a:rPr lang="en-US"/>
              <a:t>o</a:t>
            </a:r>
            <a:r>
              <a:rPr lang="en-US"/>
              <a:t>o</a:t>
            </a:r>
            <a:r>
              <a:rPr lang="en-US"/>
              <a:t>d</a:t>
            </a:r>
            <a:r>
              <a:rPr lang="en-US"/>
              <a:t> </a:t>
            </a:r>
            <a:r>
              <a:rPr lang="en-US"/>
              <a:t>q</a:t>
            </a:r>
            <a:r>
              <a:rPr lang="en-US"/>
              <a:t>u</a:t>
            </a:r>
            <a:r>
              <a:rPr lang="en-US"/>
              <a:t>a</a:t>
            </a:r>
            <a:r>
              <a:rPr lang="en-US"/>
              <a:t>l</a:t>
            </a:r>
            <a:r>
              <a:rPr lang="en-US"/>
              <a:t>i</a:t>
            </a:r>
            <a:r>
              <a:rPr lang="en-US"/>
              <a:t>ty</a:t>
            </a:r>
            <a:r>
              <a:rPr lang="en-US"/>
              <a:t> </a:t>
            </a:r>
            <a:r>
              <a:rPr lang="en-US"/>
              <a:t>p</a:t>
            </a:r>
            <a:r>
              <a:rPr lang="en-US"/>
              <a:t>r</a:t>
            </a:r>
            <a:r>
              <a:rPr lang="en-US"/>
              <a:t>o</a:t>
            </a:r>
            <a:r>
              <a:rPr lang="en-US"/>
              <a:t>d</a:t>
            </a:r>
            <a:r>
              <a:rPr lang="en-US"/>
              <a:t>u</a:t>
            </a:r>
            <a:r>
              <a:rPr lang="en-US"/>
              <a:t>c</a:t>
            </a:r>
            <a:r>
              <a:rPr lang="en-US"/>
              <a:t>ts</a:t>
            </a:r>
            <a:r>
              <a:rPr lang="en-US"/>
              <a:t> </a:t>
            </a:r>
            <a:r>
              <a:rPr lang="en-US"/>
              <a:t>c</a:t>
            </a:r>
            <a:r>
              <a:rPr lang="en-US"/>
              <a:t>a</a:t>
            </a:r>
            <a:r>
              <a:rPr lang="en-US"/>
              <a:t>n</a:t>
            </a:r>
            <a:r>
              <a:rPr lang="en-US"/>
              <a:t> </a:t>
            </a:r>
            <a:r>
              <a:rPr lang="en-US"/>
              <a:t>b</a:t>
            </a:r>
            <a:r>
              <a:rPr lang="en-US"/>
              <a:t>e</a:t>
            </a:r>
            <a:r>
              <a:rPr lang="en-US"/>
              <a:t> </a:t>
            </a:r>
            <a:r>
              <a:rPr lang="en-US"/>
              <a:t>r</a:t>
            </a:r>
            <a:r>
              <a:rPr lang="en-US"/>
              <a:t>e</a:t>
            </a:r>
            <a:r>
              <a:rPr lang="en-US"/>
              <a:t>c</a:t>
            </a:r>
            <a:r>
              <a:rPr lang="en-US"/>
              <a:t>o</a:t>
            </a:r>
            <a:r>
              <a:rPr lang="en-US"/>
              <a:t>g</a:t>
            </a:r>
            <a:r>
              <a:rPr lang="en-US"/>
              <a:t>n</a:t>
            </a:r>
            <a:r>
              <a:rPr lang="en-US"/>
              <a:t>ised</a:t>
            </a:r>
            <a:r>
              <a:rPr lang="en-US"/>
              <a:t> </a:t>
            </a:r>
            <a:r>
              <a:rPr lang="en-US"/>
              <a:t>u</a:t>
            </a:r>
            <a:r>
              <a:rPr lang="en-US"/>
              <a:t>s</a:t>
            </a:r>
            <a:r>
              <a:rPr lang="en-US"/>
              <a:t>i</a:t>
            </a:r>
            <a:r>
              <a:rPr lang="en-US"/>
              <a:t>n</a:t>
            </a:r>
            <a:r>
              <a:rPr lang="en-US"/>
              <a:t>g</a:t>
            </a:r>
            <a:r>
              <a:rPr lang="en-US"/>
              <a:t> </a:t>
            </a:r>
            <a:r>
              <a:rPr lang="en-US"/>
              <a:t>this </a:t>
            </a:r>
            <a:r>
              <a:rPr lang="en-US"/>
              <a:t>approach</a:t>
            </a:r>
            <a:r>
              <a:rPr lang="en-US"/>
              <a:t> </a:t>
            </a:r>
            <a:r>
              <a:rPr lang="en-US"/>
              <a:t>w</a:t>
            </a:r>
            <a:r>
              <a:rPr lang="en-US"/>
              <a:t>h</a:t>
            </a:r>
            <a:r>
              <a:rPr lang="en-US"/>
              <a:t>i</a:t>
            </a:r>
            <a:r>
              <a:rPr lang="en-US"/>
              <a:t>c</a:t>
            </a:r>
            <a:r>
              <a:rPr lang="en-US"/>
              <a:t>h</a:t>
            </a:r>
            <a:r>
              <a:rPr lang="en-US"/>
              <a:t> </a:t>
            </a:r>
            <a:r>
              <a:rPr lang="en-US"/>
              <a:t>w</a:t>
            </a:r>
            <a:r>
              <a:rPr lang="en-US"/>
              <a:t>i</a:t>
            </a:r>
            <a:r>
              <a:rPr lang="en-US"/>
              <a:t>l</a:t>
            </a:r>
            <a:r>
              <a:rPr lang="en-US"/>
              <a:t>l</a:t>
            </a:r>
            <a:r>
              <a:rPr lang="en-US"/>
              <a:t> </a:t>
            </a:r>
            <a:r>
              <a:rPr lang="en-US"/>
              <a:t>b</a:t>
            </a:r>
            <a:r>
              <a:rPr lang="en-US"/>
              <a:t>e</a:t>
            </a:r>
            <a:r>
              <a:rPr lang="en-US"/>
              <a:t> </a:t>
            </a:r>
            <a:r>
              <a:rPr lang="en-US"/>
              <a:t>b</a:t>
            </a:r>
            <a:r>
              <a:rPr lang="en-US"/>
              <a:t>e</a:t>
            </a:r>
            <a:r>
              <a:rPr lang="en-US"/>
              <a:t>n</a:t>
            </a:r>
            <a:r>
              <a:rPr lang="en-US"/>
              <a:t>e</a:t>
            </a:r>
            <a:r>
              <a:rPr lang="en-US"/>
              <a:t>f</a:t>
            </a:r>
            <a:r>
              <a:rPr lang="en-US"/>
              <a:t>i</a:t>
            </a:r>
            <a:r>
              <a:rPr lang="en-US"/>
              <a:t>cial</a:t>
            </a:r>
            <a:r>
              <a:rPr lang="en-US"/>
              <a:t> </a:t>
            </a:r>
            <a:r>
              <a:rPr lang="en-US"/>
              <a:t> </a:t>
            </a:r>
            <a:r>
              <a:rPr lang="en-US"/>
              <a:t>.</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000">
        <p14:shre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IMAGE DIFFERENCE</dc:title>
  <dc:creator>Unknown User</dc:creator>
  <cp:lastModifiedBy>Unknown User</cp:lastModifiedBy>
  <dcterms:created xsi:type="dcterms:W3CDTF">2020-06-29T01:32:19Z</dcterms:created>
  <dcterms:modified xsi:type="dcterms:W3CDTF">2020-06-29T15:39:23Z</dcterms:modified>
</cp:coreProperties>
</file>