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jOr4n5FlDqrhe42lB29A7fA0U/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8705E-C097-4407-A6AF-034F33FA1A88}">
  <a:tblStyle styleId="{3E08705E-C097-4407-A6AF-034F33FA1A88}"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8ECF4"/>
          </a:solidFill>
        </a:fill>
      </a:tcStyle>
    </a:band1H>
    <a:band2H>
      <a:tcTxStyle/>
      <a:tcStyle>
        <a:tcBdr/>
      </a:tcStyle>
    </a:band2H>
    <a:band1V>
      <a:tcTxStyle/>
      <a:tcStyle>
        <a:tcBdr/>
        <a:fill>
          <a:solidFill>
            <a:srgbClr val="E8ECF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2D934350-87CC-4366-97CB-011C2229553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518" y="3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30a3f8979_2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30a3f8979_2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30a3f8979_2_8: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30a3f8979_2_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0a3f8979_0_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0a3f8979_0_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30a3f8979_0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30a3f8979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30a3f8979_0_1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30a3f8979_0_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30a3f8979_3_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30a3f8979_3_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30a3f8979_3_11: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30a3f8979_3_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30a3f8979_0_1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30a3f8979_0_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30a3f8979_1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30a3f8979_1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30a3f8979_1_41: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30a3f8979_1_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18"/>
          <p:cNvSpPr txBox="1">
            <a:spLocks noGrp="1"/>
          </p:cNvSpPr>
          <p:nvPr>
            <p:ph type="ctrTitle"/>
          </p:nvPr>
        </p:nvSpPr>
        <p:spPr>
          <a:xfrm>
            <a:off x="685800" y="1600200"/>
            <a:ext cx="7772400" cy="1828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B29142"/>
              </a:buClr>
              <a:buSzPts val="5400"/>
              <a:buFont typeface="Georgia"/>
              <a:buNone/>
              <a:defRPr sz="5400">
                <a:solidFill>
                  <a:srgbClr val="B2914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18"/>
          <p:cNvSpPr txBox="1">
            <a:spLocks noGrp="1"/>
          </p:cNvSpPr>
          <p:nvPr>
            <p:ph type="subTitle" idx="1"/>
          </p:nvPr>
        </p:nvSpPr>
        <p:spPr>
          <a:xfrm>
            <a:off x="685800" y="3581400"/>
            <a:ext cx="7772400" cy="1219199"/>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0C223F"/>
              </a:buClr>
              <a:buSzPts val="2400"/>
              <a:buNone/>
              <a:defRPr sz="2400">
                <a:solidFill>
                  <a:srgbClr val="0C223F"/>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p:cSld name="1_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Blank">
  <p:cSld name="2_Blank">
    <p:bg>
      <p:bgPr>
        <a:solidFill>
          <a:schemeClr val="lt1"/>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g630a3f8979_1_50"/>
          <p:cNvSpPr txBox="1">
            <a:spLocks noGrp="1"/>
          </p:cNvSpPr>
          <p:nvPr>
            <p:ph type="ctrTitle"/>
          </p:nvPr>
        </p:nvSpPr>
        <p:spPr>
          <a:xfrm>
            <a:off x="685800" y="1600200"/>
            <a:ext cx="7772400" cy="1828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B29142"/>
              </a:buClr>
              <a:buSzPts val="5400"/>
              <a:buFont typeface="Georgia"/>
              <a:buNone/>
              <a:defRPr sz="5400">
                <a:solidFill>
                  <a:srgbClr val="B2914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g630a3f8979_1_50"/>
          <p:cNvSpPr txBox="1">
            <a:spLocks noGrp="1"/>
          </p:cNvSpPr>
          <p:nvPr>
            <p:ph type="subTitle" idx="1"/>
          </p:nvPr>
        </p:nvSpPr>
        <p:spPr>
          <a:xfrm>
            <a:off x="685800" y="3581400"/>
            <a:ext cx="7772400" cy="1219200"/>
          </a:xfrm>
          <a:prstGeom prst="rect">
            <a:avLst/>
          </a:prstGeom>
          <a:noFill/>
          <a:ln>
            <a:noFill/>
          </a:ln>
        </p:spPr>
        <p:txBody>
          <a:bodyPr spcFirstLastPara="1" wrap="square" lIns="91425" tIns="45700" rIns="91425" bIns="45700" anchor="t" anchorCtr="0">
            <a:noAutofit/>
          </a:bodyPr>
          <a:lstStyle>
            <a:lvl1pPr lvl="0" algn="l" rtl="0">
              <a:spcBef>
                <a:spcPts val="480"/>
              </a:spcBef>
              <a:spcAft>
                <a:spcPts val="0"/>
              </a:spcAft>
              <a:buClr>
                <a:srgbClr val="0C223F"/>
              </a:buClr>
              <a:buSzPts val="2400"/>
              <a:buNone/>
              <a:defRPr sz="2400">
                <a:solidFill>
                  <a:srgbClr val="0C223F"/>
                </a:solidFill>
              </a:defRPr>
            </a:lvl1pPr>
            <a:lvl2pPr lvl="1" algn="ctr" rtl="0">
              <a:spcBef>
                <a:spcPts val="480"/>
              </a:spcBef>
              <a:spcAft>
                <a:spcPts val="0"/>
              </a:spcAft>
              <a:buClr>
                <a:srgbClr val="888888"/>
              </a:buClr>
              <a:buSzPts val="24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280"/>
              </a:spcBef>
              <a:spcAft>
                <a:spcPts val="0"/>
              </a:spcAft>
              <a:buClr>
                <a:srgbClr val="888888"/>
              </a:buClr>
              <a:buSzPts val="1400"/>
              <a:buNone/>
              <a:defRPr>
                <a:solidFill>
                  <a:srgbClr val="888888"/>
                </a:solidFill>
              </a:defRPr>
            </a:lvl4pPr>
            <a:lvl5pPr lvl="4" algn="ctr" rtl="0">
              <a:spcBef>
                <a:spcPts val="240"/>
              </a:spcBef>
              <a:spcAft>
                <a:spcPts val="0"/>
              </a:spcAft>
              <a:buClr>
                <a:srgbClr val="888888"/>
              </a:buClr>
              <a:buSzPts val="12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g630a3f8979_1_53"/>
          <p:cNvSpPr txBox="1">
            <a:spLocks noGrp="1"/>
          </p:cNvSpPr>
          <p:nvPr>
            <p:ph type="title"/>
          </p:nvPr>
        </p:nvSpPr>
        <p:spPr>
          <a:xfrm>
            <a:off x="609600" y="1167640"/>
            <a:ext cx="2971800" cy="62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C223F"/>
              </a:buClr>
              <a:buSzPts val="1800"/>
              <a:buFont typeface="Georgia"/>
              <a:buNone/>
              <a:defRPr sz="18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g630a3f8979_1_53"/>
          <p:cNvSpPr>
            <a:spLocks noGrp="1"/>
          </p:cNvSpPr>
          <p:nvPr>
            <p:ph type="pic" idx="2"/>
          </p:nvPr>
        </p:nvSpPr>
        <p:spPr>
          <a:xfrm>
            <a:off x="3657600" y="1167640"/>
            <a:ext cx="5221200" cy="47220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C223F"/>
              </a:buClr>
              <a:buSzPts val="3200"/>
              <a:buFont typeface="Arial"/>
              <a:buNone/>
              <a:defRPr sz="3200" b="0" i="0" u="none" strike="noStrike" cap="none">
                <a:solidFill>
                  <a:srgbClr val="0C223F"/>
                </a:solidFill>
                <a:latin typeface="Arial"/>
                <a:ea typeface="Arial"/>
                <a:cs typeface="Arial"/>
                <a:sym typeface="Arial"/>
              </a:defRPr>
            </a:lvl1pPr>
            <a:lvl2pPr marR="0" lvl="1" algn="l" rtl="0">
              <a:spcBef>
                <a:spcPts val="560"/>
              </a:spcBef>
              <a:spcAft>
                <a:spcPts val="0"/>
              </a:spcAft>
              <a:buClr>
                <a:srgbClr val="0C223F"/>
              </a:buClr>
              <a:buSzPts val="2800"/>
              <a:buFont typeface="Arial"/>
              <a:buNone/>
              <a:defRPr sz="2800" b="0" i="0" u="none" strike="noStrike" cap="none">
                <a:solidFill>
                  <a:srgbClr val="0C223F"/>
                </a:solidFill>
                <a:latin typeface="Georgia"/>
                <a:ea typeface="Georgia"/>
                <a:cs typeface="Georgia"/>
                <a:sym typeface="Georgia"/>
              </a:defRPr>
            </a:lvl2pPr>
            <a:lvl3pPr marR="0" lvl="2" algn="l" rtl="0">
              <a:spcBef>
                <a:spcPts val="480"/>
              </a:spcBef>
              <a:spcAft>
                <a:spcPts val="0"/>
              </a:spcAft>
              <a:buClr>
                <a:srgbClr val="0C223F"/>
              </a:buClr>
              <a:buSzPts val="2400"/>
              <a:buFont typeface="Arial"/>
              <a:buNone/>
              <a:defRPr sz="2400" b="0" i="0" u="none" strike="noStrike" cap="none">
                <a:solidFill>
                  <a:srgbClr val="0C223F"/>
                </a:solidFill>
                <a:latin typeface="Arial"/>
                <a:ea typeface="Arial"/>
                <a:cs typeface="Arial"/>
                <a:sym typeface="Arial"/>
              </a:defRPr>
            </a:lvl3pPr>
            <a:lvl4pPr marR="0" lvl="3" algn="l" rtl="0">
              <a:spcBef>
                <a:spcPts val="400"/>
              </a:spcBef>
              <a:spcAft>
                <a:spcPts val="0"/>
              </a:spcAft>
              <a:buClr>
                <a:srgbClr val="0C223F"/>
              </a:buClr>
              <a:buSzPts val="2000"/>
              <a:buFont typeface="Arial"/>
              <a:buNone/>
              <a:defRPr sz="2000" b="0" i="0" u="none" strike="noStrike" cap="none">
                <a:solidFill>
                  <a:srgbClr val="0C223F"/>
                </a:solidFill>
                <a:latin typeface="Georgia"/>
                <a:ea typeface="Georgia"/>
                <a:cs typeface="Georgia"/>
                <a:sym typeface="Georgia"/>
              </a:defRPr>
            </a:lvl4pPr>
            <a:lvl5pPr marR="0" lvl="4" algn="l" rtl="0">
              <a:spcBef>
                <a:spcPts val="400"/>
              </a:spcBef>
              <a:spcAft>
                <a:spcPts val="0"/>
              </a:spcAft>
              <a:buClr>
                <a:srgbClr val="0C223F"/>
              </a:buClr>
              <a:buSzPts val="2000"/>
              <a:buFont typeface="Arial"/>
              <a:buNone/>
              <a:defRPr sz="2000" b="0" i="0" u="none" strike="noStrike" cap="none">
                <a:solidFill>
                  <a:srgbClr val="0C223F"/>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0" name="Google Shape;50;g630a3f8979_1_53"/>
          <p:cNvSpPr txBox="1">
            <a:spLocks noGrp="1"/>
          </p:cNvSpPr>
          <p:nvPr>
            <p:ph type="body" idx="1"/>
          </p:nvPr>
        </p:nvSpPr>
        <p:spPr>
          <a:xfrm>
            <a:off x="609600" y="1905000"/>
            <a:ext cx="2971800" cy="1015200"/>
          </a:xfrm>
          <a:prstGeom prst="rect">
            <a:avLst/>
          </a:prstGeom>
          <a:noFill/>
          <a:ln>
            <a:noFill/>
          </a:ln>
        </p:spPr>
        <p:txBody>
          <a:bodyPr spcFirstLastPara="1" wrap="square" lIns="91425" tIns="45700" rIns="91425" bIns="45700" anchor="t" anchorCtr="0">
            <a:noAutofit/>
          </a:bodyPr>
          <a:lstStyle>
            <a:lvl1pPr marL="457200" lvl="0" indent="-228600" algn="l" rtl="0">
              <a:spcBef>
                <a:spcPts val="240"/>
              </a:spcBef>
              <a:spcAft>
                <a:spcPts val="0"/>
              </a:spcAft>
              <a:buClr>
                <a:srgbClr val="0C223F"/>
              </a:buClr>
              <a:buSzPts val="1200"/>
              <a:buNone/>
              <a:defRPr sz="1200"/>
            </a:lvl1pPr>
            <a:lvl2pPr marL="914400" lvl="1" indent="-228600" algn="l" rtl="0">
              <a:spcBef>
                <a:spcPts val="240"/>
              </a:spcBef>
              <a:spcAft>
                <a:spcPts val="0"/>
              </a:spcAft>
              <a:buClr>
                <a:srgbClr val="0C223F"/>
              </a:buClr>
              <a:buSzPts val="1200"/>
              <a:buNone/>
              <a:defRPr sz="1200"/>
            </a:lvl2pPr>
            <a:lvl3pPr marL="1371600" lvl="2" indent="-228600" algn="l" rtl="0">
              <a:spcBef>
                <a:spcPts val="200"/>
              </a:spcBef>
              <a:spcAft>
                <a:spcPts val="0"/>
              </a:spcAft>
              <a:buClr>
                <a:srgbClr val="0C223F"/>
              </a:buClr>
              <a:buSzPts val="1000"/>
              <a:buNone/>
              <a:defRPr sz="1000"/>
            </a:lvl3pPr>
            <a:lvl4pPr marL="1828800" lvl="3" indent="-228600" algn="l" rtl="0">
              <a:spcBef>
                <a:spcPts val="180"/>
              </a:spcBef>
              <a:spcAft>
                <a:spcPts val="0"/>
              </a:spcAft>
              <a:buClr>
                <a:srgbClr val="0C223F"/>
              </a:buClr>
              <a:buSzPts val="900"/>
              <a:buNone/>
              <a:defRPr sz="900"/>
            </a:lvl4pPr>
            <a:lvl5pPr marL="2286000" lvl="4" indent="-228600" algn="l" rtl="0">
              <a:spcBef>
                <a:spcPts val="180"/>
              </a:spcBef>
              <a:spcAft>
                <a:spcPts val="0"/>
              </a:spcAft>
              <a:buClr>
                <a:srgbClr val="0C223F"/>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g630a3f8979_1_57"/>
          <p:cNvSpPr txBox="1">
            <a:spLocks noGrp="1"/>
          </p:cNvSpPr>
          <p:nvPr>
            <p:ph type="title"/>
          </p:nvPr>
        </p:nvSpPr>
        <p:spPr>
          <a:xfrm>
            <a:off x="722313" y="1219200"/>
            <a:ext cx="7772400" cy="1752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0C223F"/>
              </a:buClr>
              <a:buSzPts val="5400"/>
              <a:buFont typeface="Georgia"/>
              <a:buNone/>
              <a:defRPr sz="5400" b="0" i="0" cap="none">
                <a:solidFill>
                  <a:srgbClr val="0C223F"/>
                </a:solidFill>
                <a:latin typeface="Georgia"/>
                <a:ea typeface="Georgia"/>
                <a:cs typeface="Georgia"/>
                <a:sym typeface="Georg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g630a3f8979_1_57"/>
          <p:cNvSpPr txBox="1">
            <a:spLocks noGrp="1"/>
          </p:cNvSpPr>
          <p:nvPr>
            <p:ph type="body" idx="1"/>
          </p:nvPr>
        </p:nvSpPr>
        <p:spPr>
          <a:xfrm>
            <a:off x="722313" y="3124200"/>
            <a:ext cx="6821400" cy="3429000"/>
          </a:xfrm>
          <a:prstGeom prst="rect">
            <a:avLst/>
          </a:prstGeom>
          <a:noFill/>
          <a:ln>
            <a:noFill/>
          </a:ln>
        </p:spPr>
        <p:txBody>
          <a:bodyPr spcFirstLastPara="1" wrap="square" lIns="91425" tIns="45700" rIns="91425" bIns="45700" anchor="t" anchorCtr="0">
            <a:noAutofit/>
          </a:bodyPr>
          <a:lstStyle>
            <a:lvl1pPr marL="457200" lvl="0" indent="-228600" algn="l" rtl="0">
              <a:spcBef>
                <a:spcPts val="400"/>
              </a:spcBef>
              <a:spcAft>
                <a:spcPts val="0"/>
              </a:spcAft>
              <a:buClr>
                <a:srgbClr val="0C223F"/>
              </a:buClr>
              <a:buSzPts val="2000"/>
              <a:buNone/>
              <a:defRPr sz="2000">
                <a:solidFill>
                  <a:srgbClr val="0C223F"/>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g630a3f8979_1_60"/>
          <p:cNvSpPr txBox="1">
            <a:spLocks noGrp="1"/>
          </p:cNvSpPr>
          <p:nvPr>
            <p:ph type="title"/>
          </p:nvPr>
        </p:nvSpPr>
        <p:spPr>
          <a:xfrm>
            <a:off x="228600" y="960437"/>
            <a:ext cx="73152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C22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g630a3f8979_1_60"/>
          <p:cNvSpPr txBox="1">
            <a:spLocks noGrp="1"/>
          </p:cNvSpPr>
          <p:nvPr>
            <p:ph type="body" idx="1"/>
          </p:nvPr>
        </p:nvSpPr>
        <p:spPr>
          <a:xfrm>
            <a:off x="228600" y="2286000"/>
            <a:ext cx="8610600" cy="41148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C223F"/>
              </a:buClr>
              <a:buSzPts val="2800"/>
              <a:buChar char="•"/>
              <a:defRPr>
                <a:solidFill>
                  <a:srgbClr val="0C223F"/>
                </a:solidFill>
              </a:defRPr>
            </a:lvl1pPr>
            <a:lvl2pPr marL="914400" lvl="1" indent="-381000" algn="l" rtl="0">
              <a:spcBef>
                <a:spcPts val="480"/>
              </a:spcBef>
              <a:spcAft>
                <a:spcPts val="0"/>
              </a:spcAft>
              <a:buClr>
                <a:srgbClr val="0C223F"/>
              </a:buClr>
              <a:buSzPts val="2400"/>
              <a:buChar char="–"/>
              <a:defRPr>
                <a:solidFill>
                  <a:srgbClr val="0C223F"/>
                </a:solidFill>
              </a:defRPr>
            </a:lvl2pPr>
            <a:lvl3pPr marL="1371600" lvl="2" indent="-342900" algn="l" rtl="0">
              <a:spcBef>
                <a:spcPts val="360"/>
              </a:spcBef>
              <a:spcAft>
                <a:spcPts val="0"/>
              </a:spcAft>
              <a:buClr>
                <a:srgbClr val="0C223F"/>
              </a:buClr>
              <a:buSzPts val="1800"/>
              <a:buChar char="•"/>
              <a:defRPr>
                <a:solidFill>
                  <a:srgbClr val="0C223F"/>
                </a:solidFill>
              </a:defRPr>
            </a:lvl3pPr>
            <a:lvl4pPr marL="1828800" lvl="3" indent="-317500" algn="l" rtl="0">
              <a:spcBef>
                <a:spcPts val="280"/>
              </a:spcBef>
              <a:spcAft>
                <a:spcPts val="0"/>
              </a:spcAft>
              <a:buClr>
                <a:srgbClr val="0C223F"/>
              </a:buClr>
              <a:buSzPts val="1400"/>
              <a:buChar char="–"/>
              <a:defRPr>
                <a:solidFill>
                  <a:srgbClr val="0C223F"/>
                </a:solidFill>
              </a:defRPr>
            </a:lvl4pPr>
            <a:lvl5pPr marL="2286000" lvl="4" indent="-304800" algn="l" rtl="0">
              <a:spcBef>
                <a:spcPts val="240"/>
              </a:spcBef>
              <a:spcAft>
                <a:spcPts val="0"/>
              </a:spcAft>
              <a:buClr>
                <a:srgbClr val="0C223F"/>
              </a:buClr>
              <a:buSzPts val="1200"/>
              <a:buChar char="»"/>
              <a:defRPr>
                <a:solidFill>
                  <a:srgbClr val="0C223F"/>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g630a3f8979_1_63"/>
          <p:cNvSpPr txBox="1">
            <a:spLocks noGrp="1"/>
          </p:cNvSpPr>
          <p:nvPr>
            <p:ph type="title"/>
          </p:nvPr>
        </p:nvSpPr>
        <p:spPr>
          <a:xfrm>
            <a:off x="457200" y="914400"/>
            <a:ext cx="3008400" cy="838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C223F"/>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g630a3f8979_1_63"/>
          <p:cNvSpPr txBox="1">
            <a:spLocks noGrp="1"/>
          </p:cNvSpPr>
          <p:nvPr>
            <p:ph type="body" idx="1"/>
          </p:nvPr>
        </p:nvSpPr>
        <p:spPr>
          <a:xfrm>
            <a:off x="3575050" y="914400"/>
            <a:ext cx="5111700" cy="44499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C223F"/>
              </a:buClr>
              <a:buSzPts val="3200"/>
              <a:buChar char="•"/>
              <a:defRPr sz="3200"/>
            </a:lvl1pPr>
            <a:lvl2pPr marL="914400" lvl="1" indent="-406400" algn="l" rtl="0">
              <a:spcBef>
                <a:spcPts val="560"/>
              </a:spcBef>
              <a:spcAft>
                <a:spcPts val="0"/>
              </a:spcAft>
              <a:buClr>
                <a:srgbClr val="0C223F"/>
              </a:buClr>
              <a:buSzPts val="2800"/>
              <a:buChar char="–"/>
              <a:defRPr sz="2800"/>
            </a:lvl2pPr>
            <a:lvl3pPr marL="1371600" lvl="2" indent="-381000" algn="l" rtl="0">
              <a:spcBef>
                <a:spcPts val="480"/>
              </a:spcBef>
              <a:spcAft>
                <a:spcPts val="0"/>
              </a:spcAft>
              <a:buClr>
                <a:srgbClr val="0C223F"/>
              </a:buClr>
              <a:buSzPts val="2400"/>
              <a:buChar char="•"/>
              <a:defRPr sz="2400"/>
            </a:lvl3pPr>
            <a:lvl4pPr marL="1828800" lvl="3" indent="-355600" algn="l" rtl="0">
              <a:spcBef>
                <a:spcPts val="400"/>
              </a:spcBef>
              <a:spcAft>
                <a:spcPts val="0"/>
              </a:spcAft>
              <a:buClr>
                <a:srgbClr val="0C223F"/>
              </a:buClr>
              <a:buSzPts val="2000"/>
              <a:buChar char="–"/>
              <a:defRPr sz="2000"/>
            </a:lvl4pPr>
            <a:lvl5pPr marL="2286000" lvl="4" indent="-355600" algn="l" rtl="0">
              <a:spcBef>
                <a:spcPts val="400"/>
              </a:spcBef>
              <a:spcAft>
                <a:spcPts val="0"/>
              </a:spcAft>
              <a:buClr>
                <a:srgbClr val="0C223F"/>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g630a3f8979_1_63"/>
          <p:cNvSpPr txBox="1">
            <a:spLocks noGrp="1"/>
          </p:cNvSpPr>
          <p:nvPr>
            <p:ph type="body" idx="2"/>
          </p:nvPr>
        </p:nvSpPr>
        <p:spPr>
          <a:xfrm>
            <a:off x="457200" y="1874837"/>
            <a:ext cx="3008400" cy="36117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rgbClr val="0C223F"/>
              </a:buClr>
              <a:buSzPts val="1400"/>
              <a:buNone/>
              <a:defRPr sz="1400"/>
            </a:lvl1pPr>
            <a:lvl2pPr marL="914400" lvl="1" indent="-228600" algn="l" rtl="0">
              <a:spcBef>
                <a:spcPts val="240"/>
              </a:spcBef>
              <a:spcAft>
                <a:spcPts val="0"/>
              </a:spcAft>
              <a:buClr>
                <a:srgbClr val="0C223F"/>
              </a:buClr>
              <a:buSzPts val="1200"/>
              <a:buNone/>
              <a:defRPr sz="1200"/>
            </a:lvl2pPr>
            <a:lvl3pPr marL="1371600" lvl="2" indent="-228600" algn="l" rtl="0">
              <a:spcBef>
                <a:spcPts val="200"/>
              </a:spcBef>
              <a:spcAft>
                <a:spcPts val="0"/>
              </a:spcAft>
              <a:buClr>
                <a:srgbClr val="0C223F"/>
              </a:buClr>
              <a:buSzPts val="1000"/>
              <a:buNone/>
              <a:defRPr sz="1000"/>
            </a:lvl3pPr>
            <a:lvl4pPr marL="1828800" lvl="3" indent="-228600" algn="l" rtl="0">
              <a:spcBef>
                <a:spcPts val="180"/>
              </a:spcBef>
              <a:spcAft>
                <a:spcPts val="0"/>
              </a:spcAft>
              <a:buClr>
                <a:srgbClr val="0C223F"/>
              </a:buClr>
              <a:buSzPts val="900"/>
              <a:buNone/>
              <a:defRPr sz="900"/>
            </a:lvl4pPr>
            <a:lvl5pPr marL="2286000" lvl="4" indent="-228600" algn="l" rtl="0">
              <a:spcBef>
                <a:spcPts val="180"/>
              </a:spcBef>
              <a:spcAft>
                <a:spcPts val="0"/>
              </a:spcAft>
              <a:buClr>
                <a:srgbClr val="0C223F"/>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g630a3f8979_1_67"/>
          <p:cNvSpPr txBox="1">
            <a:spLocks noGrp="1"/>
          </p:cNvSpPr>
          <p:nvPr>
            <p:ph type="title"/>
          </p:nvPr>
        </p:nvSpPr>
        <p:spPr>
          <a:xfrm>
            <a:off x="457200" y="884237"/>
            <a:ext cx="70866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C223F"/>
              </a:buClr>
              <a:buSzPts val="4000"/>
              <a:buFont typeface="Georgia"/>
              <a:buNone/>
              <a:defRPr>
                <a:solidFill>
                  <a:srgbClr val="0C223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g630a3f8979_1_67"/>
          <p:cNvSpPr txBox="1">
            <a:spLocks noGrp="1"/>
          </p:cNvSpPr>
          <p:nvPr>
            <p:ph type="body" idx="1"/>
          </p:nvPr>
        </p:nvSpPr>
        <p:spPr>
          <a:xfrm>
            <a:off x="457200" y="2209800"/>
            <a:ext cx="4038600" cy="43434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C223F"/>
              </a:buClr>
              <a:buSzPts val="2800"/>
              <a:buChar char="•"/>
              <a:defRPr sz="2800">
                <a:solidFill>
                  <a:srgbClr val="0C223F"/>
                </a:solidFill>
              </a:defRPr>
            </a:lvl1pPr>
            <a:lvl2pPr marL="914400" lvl="1" indent="-381000" algn="l" rtl="0">
              <a:spcBef>
                <a:spcPts val="480"/>
              </a:spcBef>
              <a:spcAft>
                <a:spcPts val="0"/>
              </a:spcAft>
              <a:buClr>
                <a:srgbClr val="0C223F"/>
              </a:buClr>
              <a:buSzPts val="2400"/>
              <a:buChar char="–"/>
              <a:defRPr sz="2400">
                <a:solidFill>
                  <a:srgbClr val="0C223F"/>
                </a:solidFill>
              </a:defRPr>
            </a:lvl2pPr>
            <a:lvl3pPr marL="1371600" lvl="2" indent="-355600" algn="l" rtl="0">
              <a:spcBef>
                <a:spcPts val="400"/>
              </a:spcBef>
              <a:spcAft>
                <a:spcPts val="0"/>
              </a:spcAft>
              <a:buClr>
                <a:srgbClr val="0C223F"/>
              </a:buClr>
              <a:buSzPts val="2000"/>
              <a:buChar char="•"/>
              <a:defRPr sz="2000">
                <a:solidFill>
                  <a:srgbClr val="0C223F"/>
                </a:solidFill>
              </a:defRPr>
            </a:lvl3pPr>
            <a:lvl4pPr marL="1828800" lvl="3" indent="-342900" algn="l" rtl="0">
              <a:spcBef>
                <a:spcPts val="360"/>
              </a:spcBef>
              <a:spcAft>
                <a:spcPts val="0"/>
              </a:spcAft>
              <a:buClr>
                <a:srgbClr val="0C223F"/>
              </a:buClr>
              <a:buSzPts val="1800"/>
              <a:buChar char="–"/>
              <a:defRPr sz="1800">
                <a:solidFill>
                  <a:srgbClr val="0C223F"/>
                </a:solidFill>
              </a:defRPr>
            </a:lvl4pPr>
            <a:lvl5pPr marL="2286000" lvl="4" indent="-342900" algn="l" rtl="0">
              <a:spcBef>
                <a:spcPts val="360"/>
              </a:spcBef>
              <a:spcAft>
                <a:spcPts val="0"/>
              </a:spcAft>
              <a:buClr>
                <a:srgbClr val="0C223F"/>
              </a:buClr>
              <a:buSzPts val="1800"/>
              <a:buChar char="»"/>
              <a:defRPr sz="1800">
                <a:solidFill>
                  <a:srgbClr val="0C223F"/>
                </a:solidFill>
              </a:defRPr>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4" name="Google Shape;64;g630a3f8979_1_67"/>
          <p:cNvSpPr txBox="1">
            <a:spLocks noGrp="1"/>
          </p:cNvSpPr>
          <p:nvPr>
            <p:ph type="body" idx="2"/>
          </p:nvPr>
        </p:nvSpPr>
        <p:spPr>
          <a:xfrm>
            <a:off x="4648200" y="2209800"/>
            <a:ext cx="4038600" cy="43434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rgbClr val="0C223F"/>
              </a:buClr>
              <a:buSzPts val="2800"/>
              <a:buChar char="•"/>
              <a:defRPr sz="2800"/>
            </a:lvl1pPr>
            <a:lvl2pPr marL="914400" lvl="1" indent="-381000" algn="l" rtl="0">
              <a:spcBef>
                <a:spcPts val="480"/>
              </a:spcBef>
              <a:spcAft>
                <a:spcPts val="0"/>
              </a:spcAft>
              <a:buClr>
                <a:srgbClr val="0C223F"/>
              </a:buClr>
              <a:buSzPts val="2400"/>
              <a:buChar char="–"/>
              <a:defRPr sz="2400"/>
            </a:lvl2pPr>
            <a:lvl3pPr marL="1371600" lvl="2" indent="-355600" algn="l" rtl="0">
              <a:spcBef>
                <a:spcPts val="400"/>
              </a:spcBef>
              <a:spcAft>
                <a:spcPts val="0"/>
              </a:spcAft>
              <a:buClr>
                <a:srgbClr val="0C223F"/>
              </a:buClr>
              <a:buSzPts val="2000"/>
              <a:buChar char="•"/>
              <a:defRPr sz="2000"/>
            </a:lvl3pPr>
            <a:lvl4pPr marL="1828800" lvl="3" indent="-342900" algn="l" rtl="0">
              <a:spcBef>
                <a:spcPts val="360"/>
              </a:spcBef>
              <a:spcAft>
                <a:spcPts val="0"/>
              </a:spcAft>
              <a:buClr>
                <a:srgbClr val="0C223F"/>
              </a:buClr>
              <a:buSzPts val="1800"/>
              <a:buChar char="–"/>
              <a:defRPr sz="1800"/>
            </a:lvl4pPr>
            <a:lvl5pPr marL="2286000" lvl="4" indent="-342900" algn="l" rtl="0">
              <a:spcBef>
                <a:spcPts val="360"/>
              </a:spcBef>
              <a:spcAft>
                <a:spcPts val="0"/>
              </a:spcAft>
              <a:buClr>
                <a:srgbClr val="0C223F"/>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609600" y="1167640"/>
            <a:ext cx="2971800" cy="62947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C223F"/>
              </a:buClr>
              <a:buSzPts val="1800"/>
              <a:buFont typeface="Georgia"/>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a:spLocks noGrp="1"/>
          </p:cNvSpPr>
          <p:nvPr>
            <p:ph type="pic" idx="2"/>
          </p:nvPr>
        </p:nvSpPr>
        <p:spPr>
          <a:xfrm>
            <a:off x="3657600" y="1167640"/>
            <a:ext cx="5221288" cy="4722019"/>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0C223F"/>
              </a:buClr>
              <a:buSzPts val="3200"/>
              <a:buFont typeface="Arial"/>
              <a:buNone/>
              <a:defRPr sz="3200" b="0" i="0" u="none" strike="noStrike" cap="none">
                <a:solidFill>
                  <a:srgbClr val="0C223F"/>
                </a:solidFill>
                <a:latin typeface="Arial"/>
                <a:ea typeface="Arial"/>
                <a:cs typeface="Arial"/>
                <a:sym typeface="Arial"/>
              </a:defRPr>
            </a:lvl1pPr>
            <a:lvl2pPr marR="0" lvl="1" algn="l" rtl="0">
              <a:spcBef>
                <a:spcPts val="560"/>
              </a:spcBef>
              <a:spcAft>
                <a:spcPts val="0"/>
              </a:spcAft>
              <a:buClr>
                <a:srgbClr val="0C223F"/>
              </a:buClr>
              <a:buSzPts val="2800"/>
              <a:buFont typeface="Arial"/>
              <a:buNone/>
              <a:defRPr sz="2800" b="0" i="0" u="none" strike="noStrike" cap="none">
                <a:solidFill>
                  <a:srgbClr val="0C223F"/>
                </a:solidFill>
                <a:latin typeface="Georgia"/>
                <a:ea typeface="Georgia"/>
                <a:cs typeface="Georgia"/>
                <a:sym typeface="Georgia"/>
              </a:defRPr>
            </a:lvl2pPr>
            <a:lvl3pPr marR="0" lvl="2" algn="l" rtl="0">
              <a:spcBef>
                <a:spcPts val="480"/>
              </a:spcBef>
              <a:spcAft>
                <a:spcPts val="0"/>
              </a:spcAft>
              <a:buClr>
                <a:srgbClr val="0C223F"/>
              </a:buClr>
              <a:buSzPts val="2400"/>
              <a:buFont typeface="Arial"/>
              <a:buNone/>
              <a:defRPr sz="2400" b="0" i="0" u="none" strike="noStrike" cap="none">
                <a:solidFill>
                  <a:srgbClr val="0C223F"/>
                </a:solidFill>
                <a:latin typeface="Arial"/>
                <a:ea typeface="Arial"/>
                <a:cs typeface="Arial"/>
                <a:sym typeface="Arial"/>
              </a:defRPr>
            </a:lvl3pPr>
            <a:lvl4pPr marR="0" lvl="3" algn="l" rtl="0">
              <a:spcBef>
                <a:spcPts val="400"/>
              </a:spcBef>
              <a:spcAft>
                <a:spcPts val="0"/>
              </a:spcAft>
              <a:buClr>
                <a:srgbClr val="0C223F"/>
              </a:buClr>
              <a:buSzPts val="2000"/>
              <a:buFont typeface="Arial"/>
              <a:buNone/>
              <a:defRPr sz="2000" b="0" i="0" u="none" strike="noStrike" cap="none">
                <a:solidFill>
                  <a:srgbClr val="0C223F"/>
                </a:solidFill>
                <a:latin typeface="Georgia"/>
                <a:ea typeface="Georgia"/>
                <a:cs typeface="Georgia"/>
                <a:sym typeface="Georgia"/>
              </a:defRPr>
            </a:lvl4pPr>
            <a:lvl5pPr marR="0" lvl="4" algn="l" rtl="0">
              <a:spcBef>
                <a:spcPts val="400"/>
              </a:spcBef>
              <a:spcAft>
                <a:spcPts val="0"/>
              </a:spcAft>
              <a:buClr>
                <a:srgbClr val="0C223F"/>
              </a:buClr>
              <a:buSzPts val="2000"/>
              <a:buFont typeface="Arial"/>
              <a:buNone/>
              <a:defRPr sz="2000" b="0" i="0" u="none" strike="noStrike" cap="none">
                <a:solidFill>
                  <a:srgbClr val="0C223F"/>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body" idx="1"/>
          </p:nvPr>
        </p:nvSpPr>
        <p:spPr>
          <a:xfrm>
            <a:off x="609600" y="1905000"/>
            <a:ext cx="2971800" cy="1015240"/>
          </a:xfrm>
          <a:prstGeom prst="rect">
            <a:avLst/>
          </a:prstGeom>
          <a:noFill/>
          <a:ln>
            <a:noFill/>
          </a:ln>
        </p:spPr>
        <p:txBody>
          <a:bodyPr spcFirstLastPara="1" wrap="square" lIns="91425" tIns="45700" rIns="91425" bIns="45700" anchor="t" anchorCtr="0">
            <a:normAutofit/>
          </a:bodyPr>
          <a:lstStyle>
            <a:lvl1pPr marL="457200" lvl="0" indent="-228600" algn="l">
              <a:spcBef>
                <a:spcPts val="240"/>
              </a:spcBef>
              <a:spcAft>
                <a:spcPts val="0"/>
              </a:spcAft>
              <a:buClr>
                <a:srgbClr val="0C223F"/>
              </a:buClr>
              <a:buSzPts val="1200"/>
              <a:buNone/>
              <a:defRPr sz="1200"/>
            </a:lvl1pPr>
            <a:lvl2pPr marL="914400" lvl="1" indent="-228600" algn="l">
              <a:spcBef>
                <a:spcPts val="240"/>
              </a:spcBef>
              <a:spcAft>
                <a:spcPts val="0"/>
              </a:spcAft>
              <a:buClr>
                <a:srgbClr val="0C223F"/>
              </a:buClr>
              <a:buSzPts val="1200"/>
              <a:buNone/>
              <a:defRPr sz="1200"/>
            </a:lvl2pPr>
            <a:lvl3pPr marL="1371600" lvl="2" indent="-228600" algn="l">
              <a:spcBef>
                <a:spcPts val="200"/>
              </a:spcBef>
              <a:spcAft>
                <a:spcPts val="0"/>
              </a:spcAft>
              <a:buClr>
                <a:srgbClr val="0C223F"/>
              </a:buClr>
              <a:buSzPts val="1000"/>
              <a:buNone/>
              <a:defRPr sz="1000"/>
            </a:lvl3pPr>
            <a:lvl4pPr marL="1828800" lvl="3" indent="-228600" algn="l">
              <a:spcBef>
                <a:spcPts val="180"/>
              </a:spcBef>
              <a:spcAft>
                <a:spcPts val="0"/>
              </a:spcAft>
              <a:buClr>
                <a:srgbClr val="0C223F"/>
              </a:buClr>
              <a:buSzPts val="900"/>
              <a:buNone/>
              <a:defRPr sz="900"/>
            </a:lvl4pPr>
            <a:lvl5pPr marL="2286000" lvl="4" indent="-228600" algn="l">
              <a:spcBef>
                <a:spcPts val="180"/>
              </a:spcBef>
              <a:spcAft>
                <a:spcPts val="0"/>
              </a:spcAft>
              <a:buClr>
                <a:srgbClr val="0C223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g630a3f8979_1_72"/>
          <p:cNvSpPr txBox="1">
            <a:spLocks noGrp="1"/>
          </p:cNvSpPr>
          <p:nvPr>
            <p:ph type="title"/>
          </p:nvPr>
        </p:nvSpPr>
        <p:spPr>
          <a:xfrm>
            <a:off x="457200" y="852488"/>
            <a:ext cx="70866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C223F"/>
              </a:buClr>
              <a:buSzPts val="40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g630a3f8979_1_72"/>
          <p:cNvSpPr txBox="1">
            <a:spLocks noGrp="1"/>
          </p:cNvSpPr>
          <p:nvPr>
            <p:ph type="body" idx="1"/>
          </p:nvPr>
        </p:nvSpPr>
        <p:spPr>
          <a:xfrm>
            <a:off x="457200" y="2463800"/>
            <a:ext cx="4040100" cy="507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C223F"/>
              </a:buClr>
              <a:buSzPts val="2400"/>
              <a:buNone/>
              <a:defRPr sz="2400" b="1"/>
            </a:lvl1pPr>
            <a:lvl2pPr marL="914400" lvl="1" indent="-228600" algn="l" rtl="0">
              <a:spcBef>
                <a:spcPts val="400"/>
              </a:spcBef>
              <a:spcAft>
                <a:spcPts val="0"/>
              </a:spcAft>
              <a:buClr>
                <a:srgbClr val="0C223F"/>
              </a:buClr>
              <a:buSzPts val="2000"/>
              <a:buNone/>
              <a:defRPr sz="2000" b="1"/>
            </a:lvl2pPr>
            <a:lvl3pPr marL="1371600" lvl="2" indent="-228600" algn="l" rtl="0">
              <a:spcBef>
                <a:spcPts val="360"/>
              </a:spcBef>
              <a:spcAft>
                <a:spcPts val="0"/>
              </a:spcAft>
              <a:buClr>
                <a:srgbClr val="0C223F"/>
              </a:buClr>
              <a:buSzPts val="1800"/>
              <a:buNone/>
              <a:defRPr sz="1800" b="1"/>
            </a:lvl3pPr>
            <a:lvl4pPr marL="1828800" lvl="3" indent="-228600" algn="l" rtl="0">
              <a:spcBef>
                <a:spcPts val="320"/>
              </a:spcBef>
              <a:spcAft>
                <a:spcPts val="0"/>
              </a:spcAft>
              <a:buClr>
                <a:srgbClr val="0C223F"/>
              </a:buClr>
              <a:buSzPts val="1600"/>
              <a:buNone/>
              <a:defRPr sz="1600" b="1"/>
            </a:lvl4pPr>
            <a:lvl5pPr marL="2286000" lvl="4" indent="-228600" algn="l" rtl="0">
              <a:spcBef>
                <a:spcPts val="320"/>
              </a:spcBef>
              <a:spcAft>
                <a:spcPts val="0"/>
              </a:spcAft>
              <a:buClr>
                <a:srgbClr val="0C223F"/>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9" name="Google Shape;69;g630a3f8979_1_72"/>
          <p:cNvSpPr txBox="1">
            <a:spLocks noGrp="1"/>
          </p:cNvSpPr>
          <p:nvPr>
            <p:ph type="body" idx="2"/>
          </p:nvPr>
        </p:nvSpPr>
        <p:spPr>
          <a:xfrm>
            <a:off x="457200" y="3027362"/>
            <a:ext cx="4040100" cy="3678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C223F"/>
              </a:buClr>
              <a:buSzPts val="2400"/>
              <a:buChar char="•"/>
              <a:defRPr sz="2400"/>
            </a:lvl1pPr>
            <a:lvl2pPr marL="914400" lvl="1" indent="-355600" algn="l" rtl="0">
              <a:spcBef>
                <a:spcPts val="400"/>
              </a:spcBef>
              <a:spcAft>
                <a:spcPts val="0"/>
              </a:spcAft>
              <a:buClr>
                <a:srgbClr val="0C223F"/>
              </a:buClr>
              <a:buSzPts val="2000"/>
              <a:buChar char="–"/>
              <a:defRPr sz="2000"/>
            </a:lvl2pPr>
            <a:lvl3pPr marL="1371600" lvl="2" indent="-342900" algn="l" rtl="0">
              <a:spcBef>
                <a:spcPts val="360"/>
              </a:spcBef>
              <a:spcAft>
                <a:spcPts val="0"/>
              </a:spcAft>
              <a:buClr>
                <a:srgbClr val="0C223F"/>
              </a:buClr>
              <a:buSzPts val="1800"/>
              <a:buChar char="•"/>
              <a:defRPr sz="1800"/>
            </a:lvl3pPr>
            <a:lvl4pPr marL="1828800" lvl="3" indent="-330200" algn="l" rtl="0">
              <a:spcBef>
                <a:spcPts val="320"/>
              </a:spcBef>
              <a:spcAft>
                <a:spcPts val="0"/>
              </a:spcAft>
              <a:buClr>
                <a:srgbClr val="0C223F"/>
              </a:buClr>
              <a:buSzPts val="1600"/>
              <a:buChar char="–"/>
              <a:defRPr sz="1600"/>
            </a:lvl4pPr>
            <a:lvl5pPr marL="2286000" lvl="4" indent="-330200" algn="l" rtl="0">
              <a:spcBef>
                <a:spcPts val="320"/>
              </a:spcBef>
              <a:spcAft>
                <a:spcPts val="0"/>
              </a:spcAft>
              <a:buClr>
                <a:srgbClr val="0C223F"/>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70" name="Google Shape;70;g630a3f8979_1_72"/>
          <p:cNvSpPr txBox="1">
            <a:spLocks noGrp="1"/>
          </p:cNvSpPr>
          <p:nvPr>
            <p:ph type="body" idx="3"/>
          </p:nvPr>
        </p:nvSpPr>
        <p:spPr>
          <a:xfrm>
            <a:off x="4645025" y="2463800"/>
            <a:ext cx="4041900" cy="507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C223F"/>
              </a:buClr>
              <a:buSzPts val="2400"/>
              <a:buNone/>
              <a:defRPr sz="2400" b="1"/>
            </a:lvl1pPr>
            <a:lvl2pPr marL="914400" lvl="1" indent="-228600" algn="l" rtl="0">
              <a:spcBef>
                <a:spcPts val="400"/>
              </a:spcBef>
              <a:spcAft>
                <a:spcPts val="0"/>
              </a:spcAft>
              <a:buClr>
                <a:srgbClr val="0C223F"/>
              </a:buClr>
              <a:buSzPts val="2000"/>
              <a:buNone/>
              <a:defRPr sz="2000" b="1"/>
            </a:lvl2pPr>
            <a:lvl3pPr marL="1371600" lvl="2" indent="-228600" algn="l" rtl="0">
              <a:spcBef>
                <a:spcPts val="360"/>
              </a:spcBef>
              <a:spcAft>
                <a:spcPts val="0"/>
              </a:spcAft>
              <a:buClr>
                <a:srgbClr val="0C223F"/>
              </a:buClr>
              <a:buSzPts val="1800"/>
              <a:buNone/>
              <a:defRPr sz="1800" b="1"/>
            </a:lvl3pPr>
            <a:lvl4pPr marL="1828800" lvl="3" indent="-228600" algn="l" rtl="0">
              <a:spcBef>
                <a:spcPts val="320"/>
              </a:spcBef>
              <a:spcAft>
                <a:spcPts val="0"/>
              </a:spcAft>
              <a:buClr>
                <a:srgbClr val="0C223F"/>
              </a:buClr>
              <a:buSzPts val="1600"/>
              <a:buNone/>
              <a:defRPr sz="1600" b="1"/>
            </a:lvl4pPr>
            <a:lvl5pPr marL="2286000" lvl="4" indent="-228600" algn="l" rtl="0">
              <a:spcBef>
                <a:spcPts val="320"/>
              </a:spcBef>
              <a:spcAft>
                <a:spcPts val="0"/>
              </a:spcAft>
              <a:buClr>
                <a:srgbClr val="0C223F"/>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71" name="Google Shape;71;g630a3f8979_1_72"/>
          <p:cNvSpPr txBox="1">
            <a:spLocks noGrp="1"/>
          </p:cNvSpPr>
          <p:nvPr>
            <p:ph type="body" idx="4"/>
          </p:nvPr>
        </p:nvSpPr>
        <p:spPr>
          <a:xfrm>
            <a:off x="4645025" y="3027362"/>
            <a:ext cx="4041900" cy="3678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rgbClr val="0C223F"/>
              </a:buClr>
              <a:buSzPts val="2400"/>
              <a:buChar char="•"/>
              <a:defRPr sz="2400"/>
            </a:lvl1pPr>
            <a:lvl2pPr marL="914400" lvl="1" indent="-355600" algn="l" rtl="0">
              <a:spcBef>
                <a:spcPts val="400"/>
              </a:spcBef>
              <a:spcAft>
                <a:spcPts val="0"/>
              </a:spcAft>
              <a:buClr>
                <a:srgbClr val="0C223F"/>
              </a:buClr>
              <a:buSzPts val="2000"/>
              <a:buChar char="–"/>
              <a:defRPr sz="2000"/>
            </a:lvl2pPr>
            <a:lvl3pPr marL="1371600" lvl="2" indent="-342900" algn="l" rtl="0">
              <a:spcBef>
                <a:spcPts val="360"/>
              </a:spcBef>
              <a:spcAft>
                <a:spcPts val="0"/>
              </a:spcAft>
              <a:buClr>
                <a:srgbClr val="0C223F"/>
              </a:buClr>
              <a:buSzPts val="1800"/>
              <a:buChar char="•"/>
              <a:defRPr sz="1800"/>
            </a:lvl3pPr>
            <a:lvl4pPr marL="1828800" lvl="3" indent="-330200" algn="l" rtl="0">
              <a:spcBef>
                <a:spcPts val="320"/>
              </a:spcBef>
              <a:spcAft>
                <a:spcPts val="0"/>
              </a:spcAft>
              <a:buClr>
                <a:srgbClr val="0C223F"/>
              </a:buClr>
              <a:buSzPts val="1600"/>
              <a:buChar char="–"/>
              <a:defRPr sz="1600"/>
            </a:lvl4pPr>
            <a:lvl5pPr marL="2286000" lvl="4" indent="-330200" algn="l" rtl="0">
              <a:spcBef>
                <a:spcPts val="320"/>
              </a:spcBef>
              <a:spcAft>
                <a:spcPts val="0"/>
              </a:spcAft>
              <a:buClr>
                <a:srgbClr val="0C223F"/>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FFFFF"/>
        </a:solidFill>
        <a:effectLst/>
      </p:bgPr>
    </p:bg>
    <p:spTree>
      <p:nvGrpSpPr>
        <p:cNvPr id="1" name="Shape 72"/>
        <p:cNvGrpSpPr/>
        <p:nvPr/>
      </p:nvGrpSpPr>
      <p:grpSpPr>
        <a:xfrm>
          <a:off x="0" y="0"/>
          <a:ext cx="0" cy="0"/>
          <a:chOff x="0" y="0"/>
          <a:chExt cx="0" cy="0"/>
        </a:xfrm>
      </p:grpSpPr>
      <p:sp>
        <p:nvSpPr>
          <p:cNvPr id="73" name="Google Shape;73;g630a3f8979_1_78"/>
          <p:cNvSpPr txBox="1">
            <a:spLocks noGrp="1"/>
          </p:cNvSpPr>
          <p:nvPr>
            <p:ph type="title"/>
          </p:nvPr>
        </p:nvSpPr>
        <p:spPr>
          <a:xfrm>
            <a:off x="762000" y="2590800"/>
            <a:ext cx="67818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C223F"/>
              </a:buClr>
              <a:buSzPts val="4800"/>
              <a:buFont typeface="Georgia"/>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Blank">
  <p:cSld name="1_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Blank">
  <p:cSld name="2_Blank">
    <p:bg>
      <p:bgPr>
        <a:solidFill>
          <a:schemeClr val="lt1"/>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722313" y="1219200"/>
            <a:ext cx="7772400" cy="1752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0C223F"/>
              </a:buClr>
              <a:buSzPts val="5400"/>
              <a:buFont typeface="Georgia"/>
              <a:buNone/>
              <a:defRPr sz="5400" b="0" i="0" cap="none">
                <a:solidFill>
                  <a:srgbClr val="0C223F"/>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722313" y="3124200"/>
            <a:ext cx="6821487" cy="34290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rgbClr val="0C223F"/>
              </a:buClr>
              <a:buSzPts val="2000"/>
              <a:buNone/>
              <a:defRPr sz="2000">
                <a:solidFill>
                  <a:srgbClr val="0C223F"/>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21"/>
          <p:cNvSpPr txBox="1">
            <a:spLocks noGrp="1"/>
          </p:cNvSpPr>
          <p:nvPr>
            <p:ph type="title"/>
          </p:nvPr>
        </p:nvSpPr>
        <p:spPr>
          <a:xfrm>
            <a:off x="228600" y="960437"/>
            <a:ext cx="73152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C22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1"/>
          <p:cNvSpPr txBox="1">
            <a:spLocks noGrp="1"/>
          </p:cNvSpPr>
          <p:nvPr>
            <p:ph type="body" idx="1"/>
          </p:nvPr>
        </p:nvSpPr>
        <p:spPr>
          <a:xfrm>
            <a:off x="228600" y="2286000"/>
            <a:ext cx="8610600" cy="4114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C223F"/>
              </a:buClr>
              <a:buSzPts val="2800"/>
              <a:buChar char="•"/>
              <a:defRPr>
                <a:solidFill>
                  <a:srgbClr val="0C223F"/>
                </a:solidFill>
              </a:defRPr>
            </a:lvl1pPr>
            <a:lvl2pPr marL="914400" lvl="1" indent="-381000" algn="l">
              <a:spcBef>
                <a:spcPts val="480"/>
              </a:spcBef>
              <a:spcAft>
                <a:spcPts val="0"/>
              </a:spcAft>
              <a:buClr>
                <a:srgbClr val="0C223F"/>
              </a:buClr>
              <a:buSzPts val="2400"/>
              <a:buChar char="–"/>
              <a:defRPr>
                <a:solidFill>
                  <a:srgbClr val="0C223F"/>
                </a:solidFill>
              </a:defRPr>
            </a:lvl2pPr>
            <a:lvl3pPr marL="1371600" lvl="2" indent="-342900" algn="l">
              <a:spcBef>
                <a:spcPts val="360"/>
              </a:spcBef>
              <a:spcAft>
                <a:spcPts val="0"/>
              </a:spcAft>
              <a:buClr>
                <a:srgbClr val="0C223F"/>
              </a:buClr>
              <a:buSzPts val="1800"/>
              <a:buChar char="•"/>
              <a:defRPr>
                <a:solidFill>
                  <a:srgbClr val="0C223F"/>
                </a:solidFill>
              </a:defRPr>
            </a:lvl3pPr>
            <a:lvl4pPr marL="1828800" lvl="3" indent="-317500" algn="l">
              <a:spcBef>
                <a:spcPts val="280"/>
              </a:spcBef>
              <a:spcAft>
                <a:spcPts val="0"/>
              </a:spcAft>
              <a:buClr>
                <a:srgbClr val="0C223F"/>
              </a:buClr>
              <a:buSzPts val="1400"/>
              <a:buChar char="–"/>
              <a:defRPr>
                <a:solidFill>
                  <a:srgbClr val="0C223F"/>
                </a:solidFill>
              </a:defRPr>
            </a:lvl4pPr>
            <a:lvl5pPr marL="2286000" lvl="4" indent="-304800" algn="l">
              <a:spcBef>
                <a:spcPts val="240"/>
              </a:spcBef>
              <a:spcAft>
                <a:spcPts val="0"/>
              </a:spcAft>
              <a:buClr>
                <a:srgbClr val="0C223F"/>
              </a:buClr>
              <a:buSzPts val="1200"/>
              <a:buChar char="»"/>
              <a:defRPr>
                <a:solidFill>
                  <a:srgbClr val="0C223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914400"/>
            <a:ext cx="3008313" cy="838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C223F"/>
              </a:buClr>
              <a:buSzPts val="2000"/>
              <a:buFont typeface="Georgi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3575050" y="914400"/>
            <a:ext cx="5111750" cy="44497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0C223F"/>
              </a:buClr>
              <a:buSzPts val="3200"/>
              <a:buChar char="•"/>
              <a:defRPr sz="3200"/>
            </a:lvl1pPr>
            <a:lvl2pPr marL="914400" lvl="1" indent="-406400" algn="l">
              <a:spcBef>
                <a:spcPts val="560"/>
              </a:spcBef>
              <a:spcAft>
                <a:spcPts val="0"/>
              </a:spcAft>
              <a:buClr>
                <a:srgbClr val="0C223F"/>
              </a:buClr>
              <a:buSzPts val="2800"/>
              <a:buChar char="–"/>
              <a:defRPr sz="2800"/>
            </a:lvl2pPr>
            <a:lvl3pPr marL="1371600" lvl="2" indent="-381000" algn="l">
              <a:spcBef>
                <a:spcPts val="480"/>
              </a:spcBef>
              <a:spcAft>
                <a:spcPts val="0"/>
              </a:spcAft>
              <a:buClr>
                <a:srgbClr val="0C223F"/>
              </a:buClr>
              <a:buSzPts val="2400"/>
              <a:buChar char="•"/>
              <a:defRPr sz="2400"/>
            </a:lvl3pPr>
            <a:lvl4pPr marL="1828800" lvl="3" indent="-355600" algn="l">
              <a:spcBef>
                <a:spcPts val="400"/>
              </a:spcBef>
              <a:spcAft>
                <a:spcPts val="0"/>
              </a:spcAft>
              <a:buClr>
                <a:srgbClr val="0C223F"/>
              </a:buClr>
              <a:buSzPts val="2000"/>
              <a:buChar char="–"/>
              <a:defRPr sz="2000"/>
            </a:lvl4pPr>
            <a:lvl5pPr marL="2286000" lvl="4" indent="-355600" algn="l">
              <a:spcBef>
                <a:spcPts val="400"/>
              </a:spcBef>
              <a:spcAft>
                <a:spcPts val="0"/>
              </a:spcAft>
              <a:buClr>
                <a:srgbClr val="0C223F"/>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4" name="Google Shape;24;p22"/>
          <p:cNvSpPr txBox="1">
            <a:spLocks noGrp="1"/>
          </p:cNvSpPr>
          <p:nvPr>
            <p:ph type="body" idx="2"/>
          </p:nvPr>
        </p:nvSpPr>
        <p:spPr>
          <a:xfrm>
            <a:off x="457200" y="1874837"/>
            <a:ext cx="3008313" cy="36115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0C223F"/>
              </a:buClr>
              <a:buSzPts val="1400"/>
              <a:buNone/>
              <a:defRPr sz="1400"/>
            </a:lvl1pPr>
            <a:lvl2pPr marL="914400" lvl="1" indent="-228600" algn="l">
              <a:spcBef>
                <a:spcPts val="240"/>
              </a:spcBef>
              <a:spcAft>
                <a:spcPts val="0"/>
              </a:spcAft>
              <a:buClr>
                <a:srgbClr val="0C223F"/>
              </a:buClr>
              <a:buSzPts val="1200"/>
              <a:buNone/>
              <a:defRPr sz="1200"/>
            </a:lvl2pPr>
            <a:lvl3pPr marL="1371600" lvl="2" indent="-228600" algn="l">
              <a:spcBef>
                <a:spcPts val="200"/>
              </a:spcBef>
              <a:spcAft>
                <a:spcPts val="0"/>
              </a:spcAft>
              <a:buClr>
                <a:srgbClr val="0C223F"/>
              </a:buClr>
              <a:buSzPts val="1000"/>
              <a:buNone/>
              <a:defRPr sz="1000"/>
            </a:lvl3pPr>
            <a:lvl4pPr marL="1828800" lvl="3" indent="-228600" algn="l">
              <a:spcBef>
                <a:spcPts val="180"/>
              </a:spcBef>
              <a:spcAft>
                <a:spcPts val="0"/>
              </a:spcAft>
              <a:buClr>
                <a:srgbClr val="0C223F"/>
              </a:buClr>
              <a:buSzPts val="900"/>
              <a:buNone/>
              <a:defRPr sz="900"/>
            </a:lvl4pPr>
            <a:lvl5pPr marL="2286000" lvl="4" indent="-228600" algn="l">
              <a:spcBef>
                <a:spcPts val="180"/>
              </a:spcBef>
              <a:spcAft>
                <a:spcPts val="0"/>
              </a:spcAft>
              <a:buClr>
                <a:srgbClr val="0C223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0" y="884237"/>
            <a:ext cx="7086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C223F"/>
              </a:buClr>
              <a:buSzPts val="4000"/>
              <a:buFont typeface="Georgia"/>
              <a:buNone/>
              <a:defRPr>
                <a:solidFill>
                  <a:srgbClr val="0C22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457200" y="2209800"/>
            <a:ext cx="4038600" cy="434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C223F"/>
              </a:buClr>
              <a:buSzPts val="2800"/>
              <a:buChar char="•"/>
              <a:defRPr sz="2800">
                <a:solidFill>
                  <a:srgbClr val="0C223F"/>
                </a:solidFill>
              </a:defRPr>
            </a:lvl1pPr>
            <a:lvl2pPr marL="914400" lvl="1" indent="-381000" algn="l">
              <a:spcBef>
                <a:spcPts val="480"/>
              </a:spcBef>
              <a:spcAft>
                <a:spcPts val="0"/>
              </a:spcAft>
              <a:buClr>
                <a:srgbClr val="0C223F"/>
              </a:buClr>
              <a:buSzPts val="2400"/>
              <a:buChar char="–"/>
              <a:defRPr sz="2400">
                <a:solidFill>
                  <a:srgbClr val="0C223F"/>
                </a:solidFill>
              </a:defRPr>
            </a:lvl2pPr>
            <a:lvl3pPr marL="1371600" lvl="2" indent="-355600" algn="l">
              <a:spcBef>
                <a:spcPts val="400"/>
              </a:spcBef>
              <a:spcAft>
                <a:spcPts val="0"/>
              </a:spcAft>
              <a:buClr>
                <a:srgbClr val="0C223F"/>
              </a:buClr>
              <a:buSzPts val="2000"/>
              <a:buChar char="•"/>
              <a:defRPr sz="2000">
                <a:solidFill>
                  <a:srgbClr val="0C223F"/>
                </a:solidFill>
              </a:defRPr>
            </a:lvl3pPr>
            <a:lvl4pPr marL="1828800" lvl="3" indent="-342900" algn="l">
              <a:spcBef>
                <a:spcPts val="360"/>
              </a:spcBef>
              <a:spcAft>
                <a:spcPts val="0"/>
              </a:spcAft>
              <a:buClr>
                <a:srgbClr val="0C223F"/>
              </a:buClr>
              <a:buSzPts val="1800"/>
              <a:buChar char="–"/>
              <a:defRPr sz="1800">
                <a:solidFill>
                  <a:srgbClr val="0C223F"/>
                </a:solidFill>
              </a:defRPr>
            </a:lvl4pPr>
            <a:lvl5pPr marL="2286000" lvl="4" indent="-342900" algn="l">
              <a:spcBef>
                <a:spcPts val="360"/>
              </a:spcBef>
              <a:spcAft>
                <a:spcPts val="0"/>
              </a:spcAft>
              <a:buClr>
                <a:srgbClr val="0C223F"/>
              </a:buClr>
              <a:buSzPts val="1800"/>
              <a:buChar char="»"/>
              <a:defRPr sz="1800">
                <a:solidFill>
                  <a:srgbClr val="0C223F"/>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 name="Google Shape;28;p23"/>
          <p:cNvSpPr txBox="1">
            <a:spLocks noGrp="1"/>
          </p:cNvSpPr>
          <p:nvPr>
            <p:ph type="body" idx="2"/>
          </p:nvPr>
        </p:nvSpPr>
        <p:spPr>
          <a:xfrm>
            <a:off x="4648200" y="2209800"/>
            <a:ext cx="4038600" cy="434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C223F"/>
              </a:buClr>
              <a:buSzPts val="2800"/>
              <a:buChar char="•"/>
              <a:defRPr sz="2800"/>
            </a:lvl1pPr>
            <a:lvl2pPr marL="914400" lvl="1" indent="-381000" algn="l">
              <a:spcBef>
                <a:spcPts val="480"/>
              </a:spcBef>
              <a:spcAft>
                <a:spcPts val="0"/>
              </a:spcAft>
              <a:buClr>
                <a:srgbClr val="0C223F"/>
              </a:buClr>
              <a:buSzPts val="2400"/>
              <a:buChar char="–"/>
              <a:defRPr sz="2400"/>
            </a:lvl2pPr>
            <a:lvl3pPr marL="1371600" lvl="2" indent="-355600" algn="l">
              <a:spcBef>
                <a:spcPts val="400"/>
              </a:spcBef>
              <a:spcAft>
                <a:spcPts val="0"/>
              </a:spcAft>
              <a:buClr>
                <a:srgbClr val="0C223F"/>
              </a:buClr>
              <a:buSzPts val="2000"/>
              <a:buChar char="•"/>
              <a:defRPr sz="2000"/>
            </a:lvl3pPr>
            <a:lvl4pPr marL="1828800" lvl="3" indent="-342900" algn="l">
              <a:spcBef>
                <a:spcPts val="360"/>
              </a:spcBef>
              <a:spcAft>
                <a:spcPts val="0"/>
              </a:spcAft>
              <a:buClr>
                <a:srgbClr val="0C223F"/>
              </a:buClr>
              <a:buSzPts val="1800"/>
              <a:buChar char="–"/>
              <a:defRPr sz="1800"/>
            </a:lvl4pPr>
            <a:lvl5pPr marL="2286000" lvl="4" indent="-342900" algn="l">
              <a:spcBef>
                <a:spcPts val="360"/>
              </a:spcBef>
              <a:spcAft>
                <a:spcPts val="0"/>
              </a:spcAft>
              <a:buClr>
                <a:srgbClr val="0C223F"/>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457200" y="852488"/>
            <a:ext cx="7086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C223F"/>
              </a:buClr>
              <a:buSzPts val="40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457200" y="2463800"/>
            <a:ext cx="4040188" cy="5080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C223F"/>
              </a:buClr>
              <a:buSzPts val="2400"/>
              <a:buNone/>
              <a:defRPr sz="2400" b="1"/>
            </a:lvl1pPr>
            <a:lvl2pPr marL="914400" lvl="1" indent="-228600" algn="l">
              <a:spcBef>
                <a:spcPts val="400"/>
              </a:spcBef>
              <a:spcAft>
                <a:spcPts val="0"/>
              </a:spcAft>
              <a:buClr>
                <a:srgbClr val="0C223F"/>
              </a:buClr>
              <a:buSzPts val="2000"/>
              <a:buNone/>
              <a:defRPr sz="2000" b="1"/>
            </a:lvl2pPr>
            <a:lvl3pPr marL="1371600" lvl="2" indent="-228600" algn="l">
              <a:spcBef>
                <a:spcPts val="360"/>
              </a:spcBef>
              <a:spcAft>
                <a:spcPts val="0"/>
              </a:spcAft>
              <a:buClr>
                <a:srgbClr val="0C223F"/>
              </a:buClr>
              <a:buSzPts val="1800"/>
              <a:buNone/>
              <a:defRPr sz="1800" b="1"/>
            </a:lvl3pPr>
            <a:lvl4pPr marL="1828800" lvl="3" indent="-228600" algn="l">
              <a:spcBef>
                <a:spcPts val="320"/>
              </a:spcBef>
              <a:spcAft>
                <a:spcPts val="0"/>
              </a:spcAft>
              <a:buClr>
                <a:srgbClr val="0C223F"/>
              </a:buClr>
              <a:buSzPts val="1600"/>
              <a:buNone/>
              <a:defRPr sz="1600" b="1"/>
            </a:lvl4pPr>
            <a:lvl5pPr marL="2286000" lvl="4" indent="-228600" algn="l">
              <a:spcBef>
                <a:spcPts val="320"/>
              </a:spcBef>
              <a:spcAft>
                <a:spcPts val="0"/>
              </a:spcAft>
              <a:buClr>
                <a:srgbClr val="0C223F"/>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25"/>
          <p:cNvSpPr txBox="1">
            <a:spLocks noGrp="1"/>
          </p:cNvSpPr>
          <p:nvPr>
            <p:ph type="body" idx="2"/>
          </p:nvPr>
        </p:nvSpPr>
        <p:spPr>
          <a:xfrm>
            <a:off x="457200" y="3027362"/>
            <a:ext cx="4040188" cy="367823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C223F"/>
              </a:buClr>
              <a:buSzPts val="2400"/>
              <a:buChar char="•"/>
              <a:defRPr sz="2400"/>
            </a:lvl1pPr>
            <a:lvl2pPr marL="914400" lvl="1" indent="-355600" algn="l">
              <a:spcBef>
                <a:spcPts val="400"/>
              </a:spcBef>
              <a:spcAft>
                <a:spcPts val="0"/>
              </a:spcAft>
              <a:buClr>
                <a:srgbClr val="0C223F"/>
              </a:buClr>
              <a:buSzPts val="2000"/>
              <a:buChar char="–"/>
              <a:defRPr sz="2000"/>
            </a:lvl2pPr>
            <a:lvl3pPr marL="1371600" lvl="2" indent="-342900" algn="l">
              <a:spcBef>
                <a:spcPts val="360"/>
              </a:spcBef>
              <a:spcAft>
                <a:spcPts val="0"/>
              </a:spcAft>
              <a:buClr>
                <a:srgbClr val="0C223F"/>
              </a:buClr>
              <a:buSzPts val="1800"/>
              <a:buChar char="•"/>
              <a:defRPr sz="1800"/>
            </a:lvl3pPr>
            <a:lvl4pPr marL="1828800" lvl="3" indent="-330200" algn="l">
              <a:spcBef>
                <a:spcPts val="320"/>
              </a:spcBef>
              <a:spcAft>
                <a:spcPts val="0"/>
              </a:spcAft>
              <a:buClr>
                <a:srgbClr val="0C223F"/>
              </a:buClr>
              <a:buSzPts val="1600"/>
              <a:buChar char="–"/>
              <a:defRPr sz="1600"/>
            </a:lvl4pPr>
            <a:lvl5pPr marL="2286000" lvl="4" indent="-330200" algn="l">
              <a:spcBef>
                <a:spcPts val="320"/>
              </a:spcBef>
              <a:spcAft>
                <a:spcPts val="0"/>
              </a:spcAft>
              <a:buClr>
                <a:srgbClr val="0C223F"/>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25"/>
          <p:cNvSpPr txBox="1">
            <a:spLocks noGrp="1"/>
          </p:cNvSpPr>
          <p:nvPr>
            <p:ph type="body" idx="3"/>
          </p:nvPr>
        </p:nvSpPr>
        <p:spPr>
          <a:xfrm>
            <a:off x="4645025" y="2463800"/>
            <a:ext cx="4041775" cy="5080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C223F"/>
              </a:buClr>
              <a:buSzPts val="2400"/>
              <a:buNone/>
              <a:defRPr sz="2400" b="1"/>
            </a:lvl1pPr>
            <a:lvl2pPr marL="914400" lvl="1" indent="-228600" algn="l">
              <a:spcBef>
                <a:spcPts val="400"/>
              </a:spcBef>
              <a:spcAft>
                <a:spcPts val="0"/>
              </a:spcAft>
              <a:buClr>
                <a:srgbClr val="0C223F"/>
              </a:buClr>
              <a:buSzPts val="2000"/>
              <a:buNone/>
              <a:defRPr sz="2000" b="1"/>
            </a:lvl2pPr>
            <a:lvl3pPr marL="1371600" lvl="2" indent="-228600" algn="l">
              <a:spcBef>
                <a:spcPts val="360"/>
              </a:spcBef>
              <a:spcAft>
                <a:spcPts val="0"/>
              </a:spcAft>
              <a:buClr>
                <a:srgbClr val="0C223F"/>
              </a:buClr>
              <a:buSzPts val="1800"/>
              <a:buNone/>
              <a:defRPr sz="1800" b="1"/>
            </a:lvl3pPr>
            <a:lvl4pPr marL="1828800" lvl="3" indent="-228600" algn="l">
              <a:spcBef>
                <a:spcPts val="320"/>
              </a:spcBef>
              <a:spcAft>
                <a:spcPts val="0"/>
              </a:spcAft>
              <a:buClr>
                <a:srgbClr val="0C223F"/>
              </a:buClr>
              <a:buSzPts val="1600"/>
              <a:buNone/>
              <a:defRPr sz="1600" b="1"/>
            </a:lvl4pPr>
            <a:lvl5pPr marL="2286000" lvl="4" indent="-228600" algn="l">
              <a:spcBef>
                <a:spcPts val="320"/>
              </a:spcBef>
              <a:spcAft>
                <a:spcPts val="0"/>
              </a:spcAft>
              <a:buClr>
                <a:srgbClr val="0C223F"/>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25"/>
          <p:cNvSpPr txBox="1">
            <a:spLocks noGrp="1"/>
          </p:cNvSpPr>
          <p:nvPr>
            <p:ph type="body" idx="4"/>
          </p:nvPr>
        </p:nvSpPr>
        <p:spPr>
          <a:xfrm>
            <a:off x="4645025" y="3027362"/>
            <a:ext cx="4041775" cy="367823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C223F"/>
              </a:buClr>
              <a:buSzPts val="2400"/>
              <a:buChar char="•"/>
              <a:defRPr sz="2400"/>
            </a:lvl1pPr>
            <a:lvl2pPr marL="914400" lvl="1" indent="-355600" algn="l">
              <a:spcBef>
                <a:spcPts val="400"/>
              </a:spcBef>
              <a:spcAft>
                <a:spcPts val="0"/>
              </a:spcAft>
              <a:buClr>
                <a:srgbClr val="0C223F"/>
              </a:buClr>
              <a:buSzPts val="2000"/>
              <a:buChar char="–"/>
              <a:defRPr sz="2000"/>
            </a:lvl2pPr>
            <a:lvl3pPr marL="1371600" lvl="2" indent="-342900" algn="l">
              <a:spcBef>
                <a:spcPts val="360"/>
              </a:spcBef>
              <a:spcAft>
                <a:spcPts val="0"/>
              </a:spcAft>
              <a:buClr>
                <a:srgbClr val="0C223F"/>
              </a:buClr>
              <a:buSzPts val="1800"/>
              <a:buChar char="•"/>
              <a:defRPr sz="1800"/>
            </a:lvl3pPr>
            <a:lvl4pPr marL="1828800" lvl="3" indent="-330200" algn="l">
              <a:spcBef>
                <a:spcPts val="320"/>
              </a:spcBef>
              <a:spcAft>
                <a:spcPts val="0"/>
              </a:spcAft>
              <a:buClr>
                <a:srgbClr val="0C223F"/>
              </a:buClr>
              <a:buSzPts val="1600"/>
              <a:buChar char="–"/>
              <a:defRPr sz="1600"/>
            </a:lvl4pPr>
            <a:lvl5pPr marL="2286000" lvl="4" indent="-330200" algn="l">
              <a:spcBef>
                <a:spcPts val="320"/>
              </a:spcBef>
              <a:spcAft>
                <a:spcPts val="0"/>
              </a:spcAft>
              <a:buClr>
                <a:srgbClr val="0C223F"/>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FFFFF"/>
        </a:solidFill>
        <a:effectLst/>
      </p:bgPr>
    </p:bg>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762000" y="2590800"/>
            <a:ext cx="6781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C223F"/>
              </a:buClr>
              <a:buSzPts val="4800"/>
              <a:buFont typeface="Georgia"/>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228600" y="274638"/>
            <a:ext cx="73152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0C223F"/>
              </a:buClr>
              <a:buSzPts val="4000"/>
              <a:buFont typeface="Georgia"/>
              <a:buNone/>
              <a:defRPr sz="4000" b="0" i="0" u="none" strike="noStrike" cap="none">
                <a:solidFill>
                  <a:srgbClr val="0C223F"/>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228600" y="1600201"/>
            <a:ext cx="8610600" cy="4114800"/>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560"/>
              </a:spcBef>
              <a:spcAft>
                <a:spcPts val="0"/>
              </a:spcAft>
              <a:buClr>
                <a:srgbClr val="0C223F"/>
              </a:buClr>
              <a:buSzPts val="2800"/>
              <a:buFont typeface="Arial"/>
              <a:buChar char="•"/>
              <a:defRPr sz="2800" b="0" i="0" u="none" strike="noStrike" cap="none">
                <a:solidFill>
                  <a:srgbClr val="0C223F"/>
                </a:solidFill>
                <a:latin typeface="Arial"/>
                <a:ea typeface="Arial"/>
                <a:cs typeface="Arial"/>
                <a:sym typeface="Arial"/>
              </a:defRPr>
            </a:lvl1pPr>
            <a:lvl2pPr marL="914400" marR="0" lvl="1" indent="-381000" algn="l" rtl="0">
              <a:spcBef>
                <a:spcPts val="480"/>
              </a:spcBef>
              <a:spcAft>
                <a:spcPts val="0"/>
              </a:spcAft>
              <a:buClr>
                <a:srgbClr val="0C223F"/>
              </a:buClr>
              <a:buSzPts val="2400"/>
              <a:buFont typeface="Arial"/>
              <a:buChar char="–"/>
              <a:defRPr sz="2400" b="0" i="0" u="none" strike="noStrike" cap="none">
                <a:solidFill>
                  <a:srgbClr val="0C223F"/>
                </a:solidFill>
                <a:latin typeface="Georgia"/>
                <a:ea typeface="Georgia"/>
                <a:cs typeface="Georgia"/>
                <a:sym typeface="Georgia"/>
              </a:defRPr>
            </a:lvl2pPr>
            <a:lvl3pPr marL="1371600" marR="0" lvl="2" indent="-342900" algn="l" rtl="0">
              <a:spcBef>
                <a:spcPts val="360"/>
              </a:spcBef>
              <a:spcAft>
                <a:spcPts val="0"/>
              </a:spcAft>
              <a:buClr>
                <a:srgbClr val="0C223F"/>
              </a:buClr>
              <a:buSzPts val="1800"/>
              <a:buFont typeface="Arial"/>
              <a:buChar char="•"/>
              <a:defRPr sz="1800" b="0" i="0" u="none" strike="noStrike" cap="none">
                <a:solidFill>
                  <a:srgbClr val="0C223F"/>
                </a:solidFill>
                <a:latin typeface="Arial"/>
                <a:ea typeface="Arial"/>
                <a:cs typeface="Arial"/>
                <a:sym typeface="Arial"/>
              </a:defRPr>
            </a:lvl3pPr>
            <a:lvl4pPr marL="1828800" marR="0" lvl="3" indent="-317500" algn="l" rtl="0">
              <a:spcBef>
                <a:spcPts val="280"/>
              </a:spcBef>
              <a:spcAft>
                <a:spcPts val="0"/>
              </a:spcAft>
              <a:buClr>
                <a:srgbClr val="0C223F"/>
              </a:buClr>
              <a:buSzPts val="1400"/>
              <a:buFont typeface="Arial"/>
              <a:buChar char="–"/>
              <a:defRPr sz="1400" b="0" i="0" u="none" strike="noStrike" cap="none">
                <a:solidFill>
                  <a:srgbClr val="0C223F"/>
                </a:solidFill>
                <a:latin typeface="Georgia"/>
                <a:ea typeface="Georgia"/>
                <a:cs typeface="Georgia"/>
                <a:sym typeface="Georgia"/>
              </a:defRPr>
            </a:lvl4pPr>
            <a:lvl5pPr marL="2286000" marR="0" lvl="4" indent="-304800" algn="l" rtl="0">
              <a:spcBef>
                <a:spcPts val="240"/>
              </a:spcBef>
              <a:spcAft>
                <a:spcPts val="0"/>
              </a:spcAft>
              <a:buClr>
                <a:srgbClr val="0C223F"/>
              </a:buClr>
              <a:buSzPts val="1200"/>
              <a:buFont typeface="Arial"/>
              <a:buChar char="»"/>
              <a:defRPr sz="1200" b="0" i="0" u="none" strike="noStrike" cap="none">
                <a:solidFill>
                  <a:srgbClr val="0C223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41"/>
        <p:cNvGrpSpPr/>
        <p:nvPr/>
      </p:nvGrpSpPr>
      <p:grpSpPr>
        <a:xfrm>
          <a:off x="0" y="0"/>
          <a:ext cx="0" cy="0"/>
          <a:chOff x="0" y="0"/>
          <a:chExt cx="0" cy="0"/>
        </a:xfrm>
      </p:grpSpPr>
      <p:sp>
        <p:nvSpPr>
          <p:cNvPr id="42" name="Google Shape;42;g630a3f8979_1_47"/>
          <p:cNvSpPr txBox="1">
            <a:spLocks noGrp="1"/>
          </p:cNvSpPr>
          <p:nvPr>
            <p:ph type="title"/>
          </p:nvPr>
        </p:nvSpPr>
        <p:spPr>
          <a:xfrm>
            <a:off x="228600" y="274638"/>
            <a:ext cx="73152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C223F"/>
              </a:buClr>
              <a:buSzPts val="4000"/>
              <a:buFont typeface="Georgia"/>
              <a:buNone/>
              <a:defRPr sz="4000" b="0" i="0" u="none" strike="noStrike" cap="none">
                <a:solidFill>
                  <a:srgbClr val="0C223F"/>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3" name="Google Shape;43;g630a3f8979_1_47"/>
          <p:cNvSpPr txBox="1">
            <a:spLocks noGrp="1"/>
          </p:cNvSpPr>
          <p:nvPr>
            <p:ph type="body" idx="1"/>
          </p:nvPr>
        </p:nvSpPr>
        <p:spPr>
          <a:xfrm>
            <a:off x="228600" y="1600201"/>
            <a:ext cx="8610600" cy="4114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C223F"/>
              </a:buClr>
              <a:buSzPts val="2800"/>
              <a:buFont typeface="Arial"/>
              <a:buChar char="•"/>
              <a:defRPr sz="2800" b="0" i="0" u="none" strike="noStrike" cap="none">
                <a:solidFill>
                  <a:srgbClr val="0C223F"/>
                </a:solidFill>
                <a:latin typeface="Arial"/>
                <a:ea typeface="Arial"/>
                <a:cs typeface="Arial"/>
                <a:sym typeface="Arial"/>
              </a:defRPr>
            </a:lvl1pPr>
            <a:lvl2pPr marL="914400" marR="0" lvl="1" indent="-381000" algn="l" rtl="0">
              <a:spcBef>
                <a:spcPts val="480"/>
              </a:spcBef>
              <a:spcAft>
                <a:spcPts val="0"/>
              </a:spcAft>
              <a:buClr>
                <a:srgbClr val="0C223F"/>
              </a:buClr>
              <a:buSzPts val="2400"/>
              <a:buFont typeface="Arial"/>
              <a:buChar char="–"/>
              <a:defRPr sz="2400" b="0" i="0" u="none" strike="noStrike" cap="none">
                <a:solidFill>
                  <a:srgbClr val="0C223F"/>
                </a:solidFill>
                <a:latin typeface="Georgia"/>
                <a:ea typeface="Georgia"/>
                <a:cs typeface="Georgia"/>
                <a:sym typeface="Georgia"/>
              </a:defRPr>
            </a:lvl2pPr>
            <a:lvl3pPr marL="1371600" marR="0" lvl="2" indent="-342900" algn="l" rtl="0">
              <a:spcBef>
                <a:spcPts val="360"/>
              </a:spcBef>
              <a:spcAft>
                <a:spcPts val="0"/>
              </a:spcAft>
              <a:buClr>
                <a:srgbClr val="0C223F"/>
              </a:buClr>
              <a:buSzPts val="1800"/>
              <a:buFont typeface="Arial"/>
              <a:buChar char="•"/>
              <a:defRPr sz="1800" b="0" i="0" u="none" strike="noStrike" cap="none">
                <a:solidFill>
                  <a:srgbClr val="0C223F"/>
                </a:solidFill>
                <a:latin typeface="Arial"/>
                <a:ea typeface="Arial"/>
                <a:cs typeface="Arial"/>
                <a:sym typeface="Arial"/>
              </a:defRPr>
            </a:lvl3pPr>
            <a:lvl4pPr marL="1828800" marR="0" lvl="3" indent="-317500" algn="l" rtl="0">
              <a:spcBef>
                <a:spcPts val="280"/>
              </a:spcBef>
              <a:spcAft>
                <a:spcPts val="0"/>
              </a:spcAft>
              <a:buClr>
                <a:srgbClr val="0C223F"/>
              </a:buClr>
              <a:buSzPts val="1400"/>
              <a:buFont typeface="Arial"/>
              <a:buChar char="–"/>
              <a:defRPr sz="1400" b="0" i="0" u="none" strike="noStrike" cap="none">
                <a:solidFill>
                  <a:srgbClr val="0C223F"/>
                </a:solidFill>
                <a:latin typeface="Georgia"/>
                <a:ea typeface="Georgia"/>
                <a:cs typeface="Georgia"/>
                <a:sym typeface="Georgia"/>
              </a:defRPr>
            </a:lvl4pPr>
            <a:lvl5pPr marL="2286000" marR="0" lvl="4" indent="-304800" algn="l" rtl="0">
              <a:spcBef>
                <a:spcPts val="240"/>
              </a:spcBef>
              <a:spcAft>
                <a:spcPts val="0"/>
              </a:spcAft>
              <a:buClr>
                <a:srgbClr val="0C223F"/>
              </a:buClr>
              <a:buSzPts val="1200"/>
              <a:buFont typeface="Arial"/>
              <a:buChar char="»"/>
              <a:defRPr sz="1200" b="0" i="0" u="none" strike="noStrike" cap="none">
                <a:solidFill>
                  <a:srgbClr val="0C223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xfrm>
            <a:off x="685800" y="1600200"/>
            <a:ext cx="7772400" cy="182880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B29142"/>
              </a:buClr>
              <a:buSzPts val="5400"/>
              <a:buFont typeface="Georgia"/>
              <a:buNone/>
            </a:pPr>
            <a:r>
              <a:rPr lang="en-US"/>
              <a:t>Play Store Analysis</a:t>
            </a:r>
            <a:endParaRPr/>
          </a:p>
        </p:txBody>
      </p:sp>
      <p:sp>
        <p:nvSpPr>
          <p:cNvPr id="82" name="Google Shape;82;p1"/>
          <p:cNvSpPr txBox="1">
            <a:spLocks noGrp="1"/>
          </p:cNvSpPr>
          <p:nvPr>
            <p:ph type="subTitle" idx="1"/>
          </p:nvPr>
        </p:nvSpPr>
        <p:spPr>
          <a:xfrm>
            <a:off x="685800" y="4572000"/>
            <a:ext cx="8458200" cy="12191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223F"/>
              </a:buClr>
              <a:buSzPts val="2000"/>
              <a:buNone/>
            </a:pPr>
            <a:r>
              <a:rPr lang="en-US" sz="2000"/>
              <a:t>Katherine Li, Karen Gao, Sarah Xi, Eva He, Zhijing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p:nvPr/>
        </p:nvSpPr>
        <p:spPr>
          <a:xfrm>
            <a:off x="2667000" y="2438400"/>
            <a:ext cx="4038600" cy="1143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3600"/>
              <a:buFont typeface="Georgia"/>
              <a:buNone/>
            </a:pPr>
            <a:r>
              <a:rPr lang="en-US" sz="3600" b="1" i="0" u="none" strike="noStrike" cap="none">
                <a:solidFill>
                  <a:srgbClr val="0C223F"/>
                </a:solidFill>
                <a:latin typeface="Georgia"/>
                <a:ea typeface="Georgia"/>
                <a:cs typeface="Georgia"/>
                <a:sym typeface="Georgia"/>
              </a:rPr>
              <a:t>HYPOTHESIS…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228600" y="960437"/>
            <a:ext cx="8458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2400"/>
              <a:buFont typeface="Georgia"/>
              <a:buNone/>
            </a:pPr>
            <a:r>
              <a:rPr lang="en-US" sz="2400" b="1"/>
              <a:t>What Makes A Higher RATING?</a:t>
            </a:r>
            <a:endParaRPr/>
          </a:p>
        </p:txBody>
      </p:sp>
      <p:graphicFrame>
        <p:nvGraphicFramePr>
          <p:cNvPr id="150" name="Google Shape;150;p11"/>
          <p:cNvGraphicFramePr/>
          <p:nvPr/>
        </p:nvGraphicFramePr>
        <p:xfrm>
          <a:off x="0" y="1954530"/>
          <a:ext cx="3000000" cy="3000000"/>
        </p:xfrm>
        <a:graphic>
          <a:graphicData uri="http://schemas.openxmlformats.org/drawingml/2006/table">
            <a:tbl>
              <a:tblPr firstRow="1" bandRow="1">
                <a:noFill/>
                <a:tableStyleId>{3E08705E-C097-4407-A6AF-034F33FA1A88}</a:tableStyleId>
              </a:tblPr>
              <a:tblGrid>
                <a:gridCol w="703375">
                  <a:extLst>
                    <a:ext uri="{9D8B030D-6E8A-4147-A177-3AD203B41FA5}">
                      <a16:colId xmlns:a16="http://schemas.microsoft.com/office/drawing/2014/main" val="20000"/>
                    </a:ext>
                  </a:extLst>
                </a:gridCol>
                <a:gridCol w="703375">
                  <a:extLst>
                    <a:ext uri="{9D8B030D-6E8A-4147-A177-3AD203B41FA5}">
                      <a16:colId xmlns:a16="http://schemas.microsoft.com/office/drawing/2014/main" val="20001"/>
                    </a:ext>
                  </a:extLst>
                </a:gridCol>
                <a:gridCol w="703375">
                  <a:extLst>
                    <a:ext uri="{9D8B030D-6E8A-4147-A177-3AD203B41FA5}">
                      <a16:colId xmlns:a16="http://schemas.microsoft.com/office/drawing/2014/main" val="20002"/>
                    </a:ext>
                  </a:extLst>
                </a:gridCol>
                <a:gridCol w="703375">
                  <a:extLst>
                    <a:ext uri="{9D8B030D-6E8A-4147-A177-3AD203B41FA5}">
                      <a16:colId xmlns:a16="http://schemas.microsoft.com/office/drawing/2014/main" val="20003"/>
                    </a:ext>
                  </a:extLst>
                </a:gridCol>
                <a:gridCol w="703375">
                  <a:extLst>
                    <a:ext uri="{9D8B030D-6E8A-4147-A177-3AD203B41FA5}">
                      <a16:colId xmlns:a16="http://schemas.microsoft.com/office/drawing/2014/main" val="20004"/>
                    </a:ext>
                  </a:extLst>
                </a:gridCol>
                <a:gridCol w="703375">
                  <a:extLst>
                    <a:ext uri="{9D8B030D-6E8A-4147-A177-3AD203B41FA5}">
                      <a16:colId xmlns:a16="http://schemas.microsoft.com/office/drawing/2014/main" val="20005"/>
                    </a:ext>
                  </a:extLst>
                </a:gridCol>
                <a:gridCol w="703375">
                  <a:extLst>
                    <a:ext uri="{9D8B030D-6E8A-4147-A177-3AD203B41FA5}">
                      <a16:colId xmlns:a16="http://schemas.microsoft.com/office/drawing/2014/main" val="20006"/>
                    </a:ext>
                  </a:extLst>
                </a:gridCol>
                <a:gridCol w="703375">
                  <a:extLst>
                    <a:ext uri="{9D8B030D-6E8A-4147-A177-3AD203B41FA5}">
                      <a16:colId xmlns:a16="http://schemas.microsoft.com/office/drawing/2014/main" val="20007"/>
                    </a:ext>
                  </a:extLst>
                </a:gridCol>
                <a:gridCol w="703375">
                  <a:extLst>
                    <a:ext uri="{9D8B030D-6E8A-4147-A177-3AD203B41FA5}">
                      <a16:colId xmlns:a16="http://schemas.microsoft.com/office/drawing/2014/main" val="20008"/>
                    </a:ext>
                  </a:extLst>
                </a:gridCol>
                <a:gridCol w="703375">
                  <a:extLst>
                    <a:ext uri="{9D8B030D-6E8A-4147-A177-3AD203B41FA5}">
                      <a16:colId xmlns:a16="http://schemas.microsoft.com/office/drawing/2014/main" val="20009"/>
                    </a:ext>
                  </a:extLst>
                </a:gridCol>
                <a:gridCol w="703375">
                  <a:extLst>
                    <a:ext uri="{9D8B030D-6E8A-4147-A177-3AD203B41FA5}">
                      <a16:colId xmlns:a16="http://schemas.microsoft.com/office/drawing/2014/main" val="20010"/>
                    </a:ext>
                  </a:extLst>
                </a:gridCol>
                <a:gridCol w="703375">
                  <a:extLst>
                    <a:ext uri="{9D8B030D-6E8A-4147-A177-3AD203B41FA5}">
                      <a16:colId xmlns:a16="http://schemas.microsoft.com/office/drawing/2014/main" val="20011"/>
                    </a:ext>
                  </a:extLst>
                </a:gridCol>
                <a:gridCol w="703375">
                  <a:extLst>
                    <a:ext uri="{9D8B030D-6E8A-4147-A177-3AD203B41FA5}">
                      <a16:colId xmlns:a16="http://schemas.microsoft.com/office/drawing/2014/main" val="20012"/>
                    </a:ext>
                  </a:extLst>
                </a:gridCol>
              </a:tblGrid>
              <a:tr h="370850">
                <a:tc>
                  <a:txBody>
                    <a:bodyPr/>
                    <a:lstStyle/>
                    <a:p>
                      <a:pPr marL="0" marR="0" lvl="0" indent="0" algn="l" rtl="0">
                        <a:spcBef>
                          <a:spcPts val="0"/>
                        </a:spcBef>
                        <a:spcAft>
                          <a:spcPts val="0"/>
                        </a:spcAft>
                        <a:buNone/>
                      </a:pPr>
                      <a:r>
                        <a:rPr lang="en-US" sz="1100" u="none" strike="noStrike"/>
                        <a:t>App</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Category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Rating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Reviews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Size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Installs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Type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Price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Content.Rating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Genres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Last.Updated</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Current.Ver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Android.Ver</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u="none" strike="noStrike"/>
                        <a:t>Easy DIY CD Craft Ideas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ART_AND_DESIGN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NA</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5.6M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Art &amp; Design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May 30,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2.3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u="none" strike="noStrike"/>
                        <a:t>Skyscanner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TRAVEL_AND_LOCAL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481546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29M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Travel &amp; Local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6,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5.48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4.4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u="none" strike="noStrike"/>
                        <a:t>KakaoTalk: Free Calls &amp; Text</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COMMUNICATION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2546527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Communication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3,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u="none" strike="noStrike"/>
                        <a:t>CB Fit</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HEALTH_AND_FITNESS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7.8M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Health &amp; Fitness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July 9,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4.2.2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100" u="none" strike="noStrike"/>
                        <a:t>CP Ready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BUSINESS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Business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March 5,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6.4.16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4.0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100" u="none" strike="noStrike"/>
                        <a:t>Pocket Lab Values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214</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899k</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Paid</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$2.99 </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November 22, 2012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100" u="none" strike="noStrike"/>
                        <a:t>CL Notifier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TOOLS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36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3.2M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Teen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Tools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2, 2017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4.0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100" u="none" strike="noStrike"/>
                        <a:t>Cardinal Glennon ER Reference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19</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20M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 10+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September 21, 2017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1.8.3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100" u="none" strike="noStrike"/>
                        <a:t>No. Color - Color by Number, Number Coloring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FAMILY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269194</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6.9M</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Entertainment;Brain Games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3,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630a3f8979_2_0"/>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T-test</a:t>
            </a:r>
            <a:endParaRPr/>
          </a:p>
        </p:txBody>
      </p:sp>
      <p:pic>
        <p:nvPicPr>
          <p:cNvPr id="156" name="Google Shape;156;g630a3f8979_2_0"/>
          <p:cNvPicPr preferRelativeResize="0"/>
          <p:nvPr/>
        </p:nvPicPr>
        <p:blipFill>
          <a:blip r:embed="rId3">
            <a:alphaModFix/>
          </a:blip>
          <a:stretch>
            <a:fillRect/>
          </a:stretch>
        </p:blipFill>
        <p:spPr>
          <a:xfrm>
            <a:off x="228600" y="1875250"/>
            <a:ext cx="4680050" cy="2945475"/>
          </a:xfrm>
          <a:prstGeom prst="rect">
            <a:avLst/>
          </a:prstGeom>
          <a:noFill/>
          <a:ln>
            <a:noFill/>
          </a:ln>
        </p:spPr>
      </p:pic>
      <p:pic>
        <p:nvPicPr>
          <p:cNvPr id="157" name="Google Shape;157;g630a3f8979_2_0"/>
          <p:cNvPicPr preferRelativeResize="0"/>
          <p:nvPr/>
        </p:nvPicPr>
        <p:blipFill>
          <a:blip r:embed="rId4">
            <a:alphaModFix/>
          </a:blip>
          <a:stretch>
            <a:fillRect/>
          </a:stretch>
        </p:blipFill>
        <p:spPr>
          <a:xfrm>
            <a:off x="3666827" y="3429001"/>
            <a:ext cx="5081749" cy="3147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630a3f8979_2_8"/>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600" b="1">
                <a:solidFill>
                  <a:schemeClr val="dk1"/>
                </a:solidFill>
                <a:latin typeface="Arial"/>
                <a:ea typeface="Arial"/>
                <a:cs typeface="Arial"/>
                <a:sym typeface="Arial"/>
              </a:rPr>
              <a:t>Interpretation:</a:t>
            </a:r>
            <a:endParaRPr/>
          </a:p>
        </p:txBody>
      </p:sp>
      <p:sp>
        <p:nvSpPr>
          <p:cNvPr id="163" name="Google Shape;163;g630a3f8979_2_8"/>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rPr>
              <a:t>The absolute value of the t score (-2.7924) is greater than 1.96, which is sufficiently large because only if the coefficient is much larger than its standard error then t-value would be significant. We also have a significant p-value of </a:t>
            </a:r>
            <a:r>
              <a:rPr lang="en-US" sz="1800">
                <a:solidFill>
                  <a:schemeClr val="dk1"/>
                </a:solidFill>
                <a:highlight>
                  <a:srgbClr val="FFFFFF"/>
                </a:highlight>
              </a:rPr>
              <a:t>0.005422 greater than 0.05</a:t>
            </a:r>
            <a:r>
              <a:rPr lang="en-US" sz="1800">
                <a:solidFill>
                  <a:schemeClr val="dk1"/>
                </a:solidFill>
              </a:rPr>
              <a:t>. This indicates that we can reject the null hypothesis and draw a conclusion that there is a difference between the free and paid applications on rating. Also, we can see the mean difference between groups through the sample estimates section. </a:t>
            </a:r>
            <a:r>
              <a:rPr lang="en-US" sz="1800">
                <a:solidFill>
                  <a:schemeClr val="dk1"/>
                </a:solidFill>
                <a:highlight>
                  <a:srgbClr val="FFFFFF"/>
                </a:highlight>
              </a:rPr>
              <a:t>Something needs to be noticed is that even though we reject the null hypothesis, but it is up to 50% chance of incorrectly rejecting the null for the population with p-value of 0.05 and up to 15% chance for a p-value of 0.01. Another limitation includes the dependent variable is not normally distributed based on the histogram.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228600" y="613806"/>
            <a:ext cx="7315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3800"/>
              <a:buFont typeface="Georgia"/>
              <a:buNone/>
            </a:pPr>
            <a:r>
              <a:rPr lang="en-US" sz="3800"/>
              <a:t>ANOVA on Ratings ~ Installs </a:t>
            </a:r>
            <a:endParaRPr/>
          </a:p>
        </p:txBody>
      </p:sp>
      <p:pic>
        <p:nvPicPr>
          <p:cNvPr id="169" name="Google Shape;169;p12" descr="A screenshot of a cell phone&#10;&#10;Description automatically generated"/>
          <p:cNvPicPr preferRelativeResize="0"/>
          <p:nvPr/>
        </p:nvPicPr>
        <p:blipFill rotWithShape="1">
          <a:blip r:embed="rId3">
            <a:alphaModFix/>
          </a:blip>
          <a:srcRect/>
          <a:stretch/>
        </p:blipFill>
        <p:spPr>
          <a:xfrm>
            <a:off x="759941" y="2495423"/>
            <a:ext cx="6908801" cy="1781432"/>
          </a:xfrm>
          <a:prstGeom prst="rect">
            <a:avLst/>
          </a:prstGeom>
          <a:noFill/>
          <a:ln>
            <a:noFill/>
          </a:ln>
        </p:spPr>
      </p:pic>
      <p:sp>
        <p:nvSpPr>
          <p:cNvPr id="170" name="Google Shape;170;p12"/>
          <p:cNvSpPr txBox="1"/>
          <p:nvPr/>
        </p:nvSpPr>
        <p:spPr>
          <a:xfrm>
            <a:off x="226541" y="1779460"/>
            <a:ext cx="7086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eorgia"/>
                <a:ea typeface="Georgia"/>
                <a:cs typeface="Georgia"/>
                <a:sym typeface="Georgia"/>
              </a:rPr>
              <a:t>Turning Installs into Smaller Groups of nearly equal proportions</a:t>
            </a:r>
            <a:endParaRPr/>
          </a:p>
        </p:txBody>
      </p:sp>
      <p:sp>
        <p:nvSpPr>
          <p:cNvPr id="171" name="Google Shape;171;p12"/>
          <p:cNvSpPr txBox="1"/>
          <p:nvPr/>
        </p:nvSpPr>
        <p:spPr>
          <a:xfrm>
            <a:off x="493241" y="4481723"/>
            <a:ext cx="88011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eorgia"/>
                <a:ea typeface="Georgia"/>
                <a:cs typeface="Georgia"/>
                <a:sym typeface="Georgia"/>
              </a:rPr>
              <a:t>XXS: </a:t>
            </a:r>
            <a:r>
              <a:rPr lang="en-US" sz="1800">
                <a:solidFill>
                  <a:schemeClr val="dk1"/>
                </a:solidFill>
                <a:latin typeface="Georgia"/>
                <a:ea typeface="Georgia"/>
                <a:cs typeface="Georgia"/>
                <a:sym typeface="Georgia"/>
              </a:rPr>
              <a:t>0; 0+; 1+; 5+; 10+; 50+; 100+; 500+ (979 data points)</a:t>
            </a:r>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XS: </a:t>
            </a:r>
            <a:r>
              <a:rPr lang="en-US" sz="1800">
                <a:solidFill>
                  <a:schemeClr val="dk1"/>
                </a:solidFill>
                <a:latin typeface="Georgia"/>
                <a:ea typeface="Georgia"/>
                <a:cs typeface="Georgia"/>
                <a:sym typeface="Georgia"/>
              </a:rPr>
              <a:t>1,000+; 5,000+ (1078 data points)</a:t>
            </a:r>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S: </a:t>
            </a:r>
            <a:r>
              <a:rPr lang="en-US" sz="1800">
                <a:solidFill>
                  <a:schemeClr val="dk1"/>
                </a:solidFill>
                <a:latin typeface="Georgia"/>
                <a:ea typeface="Georgia"/>
                <a:cs typeface="Georgia"/>
                <a:sym typeface="Georgia"/>
              </a:rPr>
              <a:t>10,000+; 50,000+ (1187 data points) </a:t>
            </a:r>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M: </a:t>
            </a:r>
            <a:r>
              <a:rPr lang="en-US" sz="1800">
                <a:solidFill>
                  <a:schemeClr val="dk1"/>
                </a:solidFill>
                <a:latin typeface="Georgia"/>
                <a:ea typeface="Georgia"/>
                <a:cs typeface="Georgia"/>
                <a:sym typeface="Georgia"/>
              </a:rPr>
              <a:t>100,000+; 500,000+ (1198 data points)</a:t>
            </a:r>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L: </a:t>
            </a:r>
            <a:r>
              <a:rPr lang="en-US" sz="1800">
                <a:solidFill>
                  <a:schemeClr val="dk1"/>
                </a:solidFill>
                <a:latin typeface="Georgia"/>
                <a:ea typeface="Georgia"/>
                <a:cs typeface="Georgia"/>
                <a:sym typeface="Georgia"/>
              </a:rPr>
              <a:t>1,000,000+ (971 data points)</a:t>
            </a:r>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XL: </a:t>
            </a:r>
            <a:r>
              <a:rPr lang="en-US" sz="1800">
                <a:solidFill>
                  <a:schemeClr val="dk1"/>
                </a:solidFill>
                <a:latin typeface="Georgia"/>
                <a:ea typeface="Georgia"/>
                <a:cs typeface="Georgia"/>
                <a:sym typeface="Georgia"/>
              </a:rPr>
              <a:t>5,000,000+; 10,000,000+; 50,000,000+; 100,000,000+; 500,000,000+; 1,000,000,000+ (1108 data points)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51777" y="2277667"/>
            <a:ext cx="7315200" cy="533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3240"/>
              <a:buFont typeface="Georgia"/>
              <a:buNone/>
            </a:pPr>
            <a:r>
              <a:rPr lang="en-US" sz="3240"/>
              <a:t>Code:</a:t>
            </a:r>
            <a:endParaRPr/>
          </a:p>
        </p:txBody>
      </p:sp>
      <p:pic>
        <p:nvPicPr>
          <p:cNvPr id="177" name="Google Shape;177;p13" descr="A picture containing bird&#10;&#10;Description automatically generated"/>
          <p:cNvPicPr preferRelativeResize="0"/>
          <p:nvPr/>
        </p:nvPicPr>
        <p:blipFill rotWithShape="1">
          <a:blip r:embed="rId3">
            <a:alphaModFix/>
          </a:blip>
          <a:srcRect/>
          <a:stretch/>
        </p:blipFill>
        <p:spPr>
          <a:xfrm>
            <a:off x="212171" y="2891433"/>
            <a:ext cx="4453892" cy="1600200"/>
          </a:xfrm>
          <a:prstGeom prst="rect">
            <a:avLst/>
          </a:prstGeom>
          <a:noFill/>
          <a:ln>
            <a:noFill/>
          </a:ln>
        </p:spPr>
      </p:pic>
      <p:sp>
        <p:nvSpPr>
          <p:cNvPr id="178" name="Google Shape;178;p13"/>
          <p:cNvSpPr txBox="1"/>
          <p:nvPr/>
        </p:nvSpPr>
        <p:spPr>
          <a:xfrm>
            <a:off x="195648" y="4572000"/>
            <a:ext cx="304800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Georgia"/>
                <a:ea typeface="Georgia"/>
                <a:cs typeface="Georgia"/>
                <a:sym typeface="Georgia"/>
              </a:rPr>
              <a:t>ANOVA Result:</a:t>
            </a:r>
            <a:endParaRPr/>
          </a:p>
        </p:txBody>
      </p:sp>
      <p:pic>
        <p:nvPicPr>
          <p:cNvPr id="179" name="Google Shape;179;p13" descr="A screenshot of a cell phone&#10;&#10;Description automatically generated"/>
          <p:cNvPicPr preferRelativeResize="0"/>
          <p:nvPr/>
        </p:nvPicPr>
        <p:blipFill rotWithShape="1">
          <a:blip r:embed="rId4">
            <a:alphaModFix/>
          </a:blip>
          <a:srcRect/>
          <a:stretch/>
        </p:blipFill>
        <p:spPr>
          <a:xfrm>
            <a:off x="230659" y="5103747"/>
            <a:ext cx="4905411" cy="1338272"/>
          </a:xfrm>
          <a:prstGeom prst="rect">
            <a:avLst/>
          </a:prstGeom>
          <a:noFill/>
          <a:ln>
            <a:noFill/>
          </a:ln>
        </p:spPr>
      </p:pic>
      <p:sp>
        <p:nvSpPr>
          <p:cNvPr id="180" name="Google Shape;180;p13"/>
          <p:cNvSpPr txBox="1"/>
          <p:nvPr/>
        </p:nvSpPr>
        <p:spPr>
          <a:xfrm>
            <a:off x="4791667" y="2287658"/>
            <a:ext cx="304800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Georgia"/>
                <a:ea typeface="Georgia"/>
                <a:cs typeface="Georgia"/>
                <a:sym typeface="Georgia"/>
              </a:rPr>
              <a:t>Tukey HSD Result:</a:t>
            </a:r>
            <a:endParaRPr/>
          </a:p>
        </p:txBody>
      </p:sp>
      <p:pic>
        <p:nvPicPr>
          <p:cNvPr id="181" name="Google Shape;181;p13" descr="A close up of text on a white background&#10;&#10;Description automatically generated"/>
          <p:cNvPicPr preferRelativeResize="0"/>
          <p:nvPr/>
        </p:nvPicPr>
        <p:blipFill rotWithShape="1">
          <a:blip r:embed="rId5">
            <a:alphaModFix/>
          </a:blip>
          <a:srcRect/>
          <a:stretch/>
        </p:blipFill>
        <p:spPr>
          <a:xfrm>
            <a:off x="4791667" y="2871934"/>
            <a:ext cx="4200556" cy="2614466"/>
          </a:xfrm>
          <a:prstGeom prst="rect">
            <a:avLst/>
          </a:prstGeom>
          <a:noFill/>
          <a:ln>
            <a:noFill/>
          </a:ln>
        </p:spPr>
      </p:pic>
      <p:cxnSp>
        <p:nvCxnSpPr>
          <p:cNvPr id="182" name="Google Shape;182;p13"/>
          <p:cNvCxnSpPr/>
          <p:nvPr/>
        </p:nvCxnSpPr>
        <p:spPr>
          <a:xfrm rot="10800000">
            <a:off x="3810000" y="5410200"/>
            <a:ext cx="152400" cy="1524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83" name="Google Shape;183;p13"/>
          <p:cNvCxnSpPr/>
          <p:nvPr/>
        </p:nvCxnSpPr>
        <p:spPr>
          <a:xfrm>
            <a:off x="8610600" y="2453235"/>
            <a:ext cx="0" cy="467845"/>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184" name="Google Shape;184;p13"/>
          <p:cNvSpPr txBox="1"/>
          <p:nvPr/>
        </p:nvSpPr>
        <p:spPr>
          <a:xfrm>
            <a:off x="173366" y="885684"/>
            <a:ext cx="7315200" cy="1229497"/>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0C223F"/>
              </a:buClr>
              <a:buSzPts val="2000"/>
              <a:buFont typeface="Georgia"/>
              <a:buNone/>
            </a:pPr>
            <a:r>
              <a:rPr lang="en-US" sz="2000" b="1" i="0">
                <a:solidFill>
                  <a:srgbClr val="0C223F"/>
                </a:solidFill>
                <a:latin typeface="Georgia"/>
                <a:ea typeface="Georgia"/>
                <a:cs typeface="Georgia"/>
                <a:sym typeface="Georgia"/>
              </a:rPr>
              <a:t>Hypothesis:</a:t>
            </a:r>
            <a:endParaRPr/>
          </a:p>
          <a:p>
            <a:pPr marL="0" marR="0" lvl="0" indent="0" algn="l" rtl="0">
              <a:lnSpc>
                <a:spcPct val="80000"/>
              </a:lnSpc>
              <a:spcBef>
                <a:spcPts val="0"/>
              </a:spcBef>
              <a:spcAft>
                <a:spcPts val="0"/>
              </a:spcAft>
              <a:buClr>
                <a:srgbClr val="0C223F"/>
              </a:buClr>
              <a:buSzPts val="1600"/>
              <a:buFont typeface="Georgia"/>
              <a:buNone/>
            </a:pPr>
            <a:r>
              <a:rPr lang="en-US" sz="1600" b="0" i="0">
                <a:solidFill>
                  <a:srgbClr val="0C223F"/>
                </a:solidFill>
                <a:latin typeface="Georgia"/>
                <a:ea typeface="Georgia"/>
                <a:cs typeface="Georgia"/>
                <a:sym typeface="Georgia"/>
              </a:rPr>
              <a:t>H0: There is no significant difference in ratings across the six groups with different levels of installations. </a:t>
            </a:r>
            <a:endParaRPr/>
          </a:p>
          <a:p>
            <a:pPr marL="0" marR="0" lvl="0" indent="0" algn="l" rtl="0">
              <a:lnSpc>
                <a:spcPct val="80000"/>
              </a:lnSpc>
              <a:spcBef>
                <a:spcPts val="0"/>
              </a:spcBef>
              <a:spcAft>
                <a:spcPts val="0"/>
              </a:spcAft>
              <a:buClr>
                <a:srgbClr val="0C223F"/>
              </a:buClr>
              <a:buSzPts val="1600"/>
              <a:buFont typeface="Georgia"/>
              <a:buNone/>
            </a:pPr>
            <a:r>
              <a:rPr lang="en-US" sz="1600" b="0" i="0">
                <a:solidFill>
                  <a:srgbClr val="0C223F"/>
                </a:solidFill>
                <a:latin typeface="Georgia"/>
                <a:ea typeface="Georgia"/>
                <a:cs typeface="Georgia"/>
                <a:sym typeface="Georgia"/>
              </a:rPr>
              <a:t>Ha: There exists some significant differences in ratings across the six groups with different levels of installations. </a:t>
            </a:r>
            <a:endParaRPr/>
          </a:p>
          <a:p>
            <a:pPr marL="0" marR="0" lvl="0" indent="0" algn="l" rtl="0">
              <a:lnSpc>
                <a:spcPct val="80000"/>
              </a:lnSpc>
              <a:spcBef>
                <a:spcPts val="0"/>
              </a:spcBef>
              <a:spcAft>
                <a:spcPts val="0"/>
              </a:spcAft>
              <a:buClr>
                <a:srgbClr val="0C223F"/>
              </a:buClr>
              <a:buSzPts val="700"/>
              <a:buFont typeface="Georgia"/>
              <a:buNone/>
            </a:pPr>
            <a:br>
              <a:rPr lang="en-US" sz="700" b="0" i="0">
                <a:solidFill>
                  <a:srgbClr val="0C223F"/>
                </a:solidFill>
                <a:latin typeface="Georgia"/>
                <a:ea typeface="Georgia"/>
                <a:cs typeface="Georgia"/>
                <a:sym typeface="Georgia"/>
              </a:rPr>
            </a:br>
            <a:endParaRPr sz="700" b="0" i="0">
              <a:solidFill>
                <a:srgbClr val="0C223F"/>
              </a:solidFill>
              <a:latin typeface="Georgia"/>
              <a:ea typeface="Georgia"/>
              <a:cs typeface="Georgia"/>
              <a:sym typeface="Georgia"/>
            </a:endParaRPr>
          </a:p>
        </p:txBody>
      </p:sp>
      <p:sp>
        <p:nvSpPr>
          <p:cNvPr id="185" name="Google Shape;185;p13"/>
          <p:cNvSpPr/>
          <p:nvPr/>
        </p:nvSpPr>
        <p:spPr>
          <a:xfrm>
            <a:off x="4791668" y="3784521"/>
            <a:ext cx="4200556" cy="152400"/>
          </a:xfrm>
          <a:prstGeom prst="rect">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3"/>
          <p:cNvSpPr/>
          <p:nvPr/>
        </p:nvSpPr>
        <p:spPr>
          <a:xfrm>
            <a:off x="4791666" y="4988243"/>
            <a:ext cx="4200556" cy="152400"/>
          </a:xfrm>
          <a:prstGeom prst="rect">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228600" y="678655"/>
            <a:ext cx="7315200" cy="563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2800"/>
              <a:buFont typeface="Georgia"/>
              <a:buNone/>
            </a:pPr>
            <a:r>
              <a:rPr lang="en-US" sz="2800"/>
              <a:t>Interpretation</a:t>
            </a:r>
            <a:endParaRPr/>
          </a:p>
        </p:txBody>
      </p:sp>
      <p:sp>
        <p:nvSpPr>
          <p:cNvPr id="192" name="Google Shape;192;p14"/>
          <p:cNvSpPr txBox="1">
            <a:spLocks noGrp="1"/>
          </p:cNvSpPr>
          <p:nvPr>
            <p:ph type="body" idx="1"/>
          </p:nvPr>
        </p:nvSpPr>
        <p:spPr>
          <a:xfrm>
            <a:off x="152400" y="1371599"/>
            <a:ext cx="8610600" cy="2623751"/>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80000"/>
              </a:lnSpc>
              <a:spcBef>
                <a:spcPts val="0"/>
              </a:spcBef>
              <a:spcAft>
                <a:spcPts val="0"/>
              </a:spcAft>
              <a:buClr>
                <a:srgbClr val="FF0000"/>
              </a:buClr>
              <a:buSzPts val="1782"/>
              <a:buChar char="•"/>
            </a:pPr>
            <a:r>
              <a:rPr lang="en-US" sz="1782" dirty="0">
                <a:solidFill>
                  <a:srgbClr val="FF0000"/>
                </a:solidFill>
                <a:latin typeface="Georgia"/>
                <a:ea typeface="Georgia"/>
                <a:cs typeface="Georgia"/>
                <a:sym typeface="Georgia"/>
              </a:rPr>
              <a:t>If set p-value cut-off point to 0.05, 13/15 comparison groups showcase significant difference; </a:t>
            </a:r>
            <a:r>
              <a:rPr lang="en-US" sz="1782" dirty="0">
                <a:latin typeface="Georgia"/>
                <a:ea typeface="Georgia"/>
                <a:cs typeface="Georgia"/>
                <a:sym typeface="Georgia"/>
              </a:rPr>
              <a:t>if set cut-off point to 0.01, 12/15 comparison groups showcase significant difference. </a:t>
            </a:r>
            <a:endParaRPr dirty="0"/>
          </a:p>
          <a:p>
            <a:pPr marL="342900" lvl="0" indent="-342900" algn="l" rtl="0">
              <a:lnSpc>
                <a:spcPct val="80000"/>
              </a:lnSpc>
              <a:spcBef>
                <a:spcPts val="356"/>
              </a:spcBef>
              <a:spcAft>
                <a:spcPts val="0"/>
              </a:spcAft>
              <a:buClr>
                <a:srgbClr val="FF0000"/>
              </a:buClr>
              <a:buSzPts val="1782"/>
              <a:buChar char="•"/>
            </a:pPr>
            <a:r>
              <a:rPr lang="en-US" sz="1782" dirty="0">
                <a:solidFill>
                  <a:srgbClr val="FF0000"/>
                </a:solidFill>
                <a:latin typeface="Georgia"/>
                <a:ea typeface="Georgia"/>
                <a:cs typeface="Georgia"/>
                <a:sym typeface="Georgia"/>
              </a:rPr>
              <a:t>Set p-value cut-off point to 0.05,</a:t>
            </a:r>
            <a:r>
              <a:rPr lang="en-US" sz="1782" dirty="0">
                <a:latin typeface="Georgia"/>
                <a:ea typeface="Georgia"/>
                <a:cs typeface="Georgia"/>
                <a:sym typeface="Georgia"/>
              </a:rPr>
              <a:t> only pairs XXS-XL, and XS-S do not showcase significant difference. </a:t>
            </a:r>
            <a:endParaRPr dirty="0"/>
          </a:p>
          <a:p>
            <a:pPr marL="342900" lvl="0" indent="-342900" algn="l" rtl="0">
              <a:lnSpc>
                <a:spcPct val="80000"/>
              </a:lnSpc>
              <a:spcBef>
                <a:spcPts val="356"/>
              </a:spcBef>
              <a:spcAft>
                <a:spcPts val="0"/>
              </a:spcAft>
              <a:buClr>
                <a:srgbClr val="0C223F"/>
              </a:buClr>
              <a:buSzPts val="1782"/>
              <a:buChar char="•"/>
            </a:pPr>
            <a:r>
              <a:rPr lang="en-US" sz="1782" dirty="0">
                <a:latin typeface="Georgia"/>
                <a:ea typeface="Georgia"/>
                <a:cs typeface="Georgia"/>
                <a:sym typeface="Georgia"/>
              </a:rPr>
              <a:t>XXS-XL: when apps have fewer installations, then fewer people would rate them, and thus ratings are determined only by relatively smaller pools of people.  When apps have more installations, then more people would rate them, and therefore the extreme values of ratings could more easily be evened out. </a:t>
            </a:r>
            <a:endParaRPr dirty="0"/>
          </a:p>
          <a:p>
            <a:pPr marL="342900" lvl="0" indent="-342900" algn="l" rtl="0">
              <a:lnSpc>
                <a:spcPct val="80000"/>
              </a:lnSpc>
              <a:spcBef>
                <a:spcPts val="356"/>
              </a:spcBef>
              <a:spcAft>
                <a:spcPts val="0"/>
              </a:spcAft>
              <a:buClr>
                <a:srgbClr val="0C223F"/>
              </a:buClr>
              <a:buSzPts val="1782"/>
              <a:buChar char="•"/>
            </a:pPr>
            <a:r>
              <a:rPr lang="en-US" sz="1782" dirty="0">
                <a:latin typeface="Georgia"/>
                <a:ea typeface="Georgia"/>
                <a:cs typeface="Georgia"/>
                <a:sym typeface="Georgia"/>
              </a:rPr>
              <a:t>XS-S </a:t>
            </a:r>
          </a:p>
          <a:p>
            <a:pPr marL="342900" lvl="0" indent="-342900" algn="l" rtl="0">
              <a:lnSpc>
                <a:spcPct val="80000"/>
              </a:lnSpc>
              <a:spcBef>
                <a:spcPts val="356"/>
              </a:spcBef>
              <a:spcAft>
                <a:spcPts val="0"/>
              </a:spcAft>
              <a:buClr>
                <a:srgbClr val="0C223F"/>
              </a:buClr>
              <a:buSzPts val="1782"/>
              <a:buChar char="•"/>
            </a:pPr>
            <a:r>
              <a:rPr lang="en-US" sz="1782" dirty="0">
                <a:latin typeface="Georgia"/>
                <a:ea typeface="Georgia"/>
                <a:cs typeface="Georgia"/>
                <a:sym typeface="Georgia"/>
              </a:rPr>
              <a:t>And perhaps L-XL</a:t>
            </a:r>
          </a:p>
          <a:p>
            <a:pPr marL="342900" lvl="0" indent="-342900" algn="l" rtl="0">
              <a:lnSpc>
                <a:spcPct val="80000"/>
              </a:lnSpc>
              <a:spcBef>
                <a:spcPts val="356"/>
              </a:spcBef>
              <a:spcAft>
                <a:spcPts val="0"/>
              </a:spcAft>
              <a:buClr>
                <a:srgbClr val="0C223F"/>
              </a:buClr>
              <a:buSzPts val="1782"/>
              <a:buChar char="•"/>
            </a:pPr>
            <a:endParaRPr dirty="0"/>
          </a:p>
          <a:p>
            <a:pPr marL="342900" lvl="0" indent="-264160" algn="l" rtl="0">
              <a:lnSpc>
                <a:spcPct val="80000"/>
              </a:lnSpc>
              <a:spcBef>
                <a:spcPts val="248"/>
              </a:spcBef>
              <a:spcAft>
                <a:spcPts val="0"/>
              </a:spcAft>
              <a:buClr>
                <a:srgbClr val="0C223F"/>
              </a:buClr>
              <a:buSzPts val="1240"/>
              <a:buNone/>
            </a:pPr>
            <a:endParaRPr sz="1240" dirty="0">
              <a:latin typeface="Georgia"/>
              <a:ea typeface="Georgia"/>
              <a:cs typeface="Georgia"/>
              <a:sym typeface="Georgia"/>
            </a:endParaRPr>
          </a:p>
        </p:txBody>
      </p:sp>
      <p:sp>
        <p:nvSpPr>
          <p:cNvPr id="193" name="Google Shape;193;p14"/>
          <p:cNvSpPr txBox="1"/>
          <p:nvPr/>
        </p:nvSpPr>
        <p:spPr>
          <a:xfrm>
            <a:off x="222422" y="4429347"/>
            <a:ext cx="7315200" cy="56356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2800"/>
              <a:buFont typeface="Georgia"/>
              <a:buNone/>
            </a:pPr>
            <a:r>
              <a:rPr lang="en-US" sz="2800" b="0" i="0">
                <a:solidFill>
                  <a:srgbClr val="0C223F"/>
                </a:solidFill>
                <a:latin typeface="Georgia"/>
                <a:ea typeface="Georgia"/>
                <a:cs typeface="Georgia"/>
                <a:sym typeface="Georgia"/>
              </a:rPr>
              <a:t>Limitations…</a:t>
            </a:r>
            <a:endParaRPr/>
          </a:p>
        </p:txBody>
      </p:sp>
      <p:sp>
        <p:nvSpPr>
          <p:cNvPr id="194" name="Google Shape;194;p14"/>
          <p:cNvSpPr txBox="1"/>
          <p:nvPr/>
        </p:nvSpPr>
        <p:spPr>
          <a:xfrm>
            <a:off x="222422" y="4999088"/>
            <a:ext cx="8382000"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eorgia" panose="02040502050405020303" pitchFamily="18" charset="0"/>
                <a:ea typeface="Calibri"/>
                <a:cs typeface="Calibri"/>
                <a:sym typeface="Calibri"/>
              </a:rPr>
              <a:t>Our approach of grouping different levels of installs into smaller groups – not quite equivalently proportioned. “L” has 971 data points, while “M” has 1198 data points.</a:t>
            </a:r>
            <a:endParaRPr dirty="0">
              <a:latin typeface="Georgia" panose="02040502050405020303" pitchFamily="18"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eorgia" panose="02040502050405020303" pitchFamily="18" charset="0"/>
                <a:ea typeface="Calibri"/>
                <a:cs typeface="Calibri"/>
                <a:sym typeface="Calibri"/>
              </a:rPr>
              <a:t>Residuals are not normally distributed. This opposes the assumption that ANOVA is based.</a:t>
            </a:r>
            <a:endParaRPr dirty="0">
              <a:latin typeface="Georgia"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228600" y="609600"/>
            <a:ext cx="81534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3600"/>
              <a:buFont typeface="Georgia"/>
              <a:buNone/>
            </a:pPr>
            <a:r>
              <a:rPr lang="en-US" sz="3600"/>
              <a:t>ANOVA on Ratings ~ Content Ratings</a:t>
            </a:r>
            <a:endParaRPr/>
          </a:p>
        </p:txBody>
      </p:sp>
      <p:pic>
        <p:nvPicPr>
          <p:cNvPr id="200" name="Google Shape;200;p15"/>
          <p:cNvPicPr preferRelativeResize="0"/>
          <p:nvPr/>
        </p:nvPicPr>
        <p:blipFill rotWithShape="1">
          <a:blip r:embed="rId3">
            <a:alphaModFix/>
          </a:blip>
          <a:srcRect/>
          <a:stretch/>
        </p:blipFill>
        <p:spPr>
          <a:xfrm>
            <a:off x="304800" y="2057400"/>
            <a:ext cx="4551227" cy="546147"/>
          </a:xfrm>
          <a:prstGeom prst="rect">
            <a:avLst/>
          </a:prstGeom>
          <a:noFill/>
          <a:ln>
            <a:noFill/>
          </a:ln>
        </p:spPr>
      </p:pic>
      <p:sp>
        <p:nvSpPr>
          <p:cNvPr id="201" name="Google Shape;201;p15"/>
          <p:cNvSpPr txBox="1"/>
          <p:nvPr/>
        </p:nvSpPr>
        <p:spPr>
          <a:xfrm>
            <a:off x="304800" y="1600200"/>
            <a:ext cx="5181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Eliminate “blank” and “Unrated”</a:t>
            </a:r>
            <a:endParaRPr/>
          </a:p>
        </p:txBody>
      </p:sp>
      <p:sp>
        <p:nvSpPr>
          <p:cNvPr id="202" name="Google Shape;202;p15"/>
          <p:cNvSpPr txBox="1"/>
          <p:nvPr/>
        </p:nvSpPr>
        <p:spPr>
          <a:xfrm>
            <a:off x="197708" y="3846774"/>
            <a:ext cx="26670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Georgia"/>
                <a:ea typeface="Georgia"/>
                <a:cs typeface="Georgia"/>
                <a:sym typeface="Georgia"/>
              </a:rPr>
              <a:t>Code:</a:t>
            </a:r>
            <a:endParaRPr/>
          </a:p>
        </p:txBody>
      </p:sp>
      <p:pic>
        <p:nvPicPr>
          <p:cNvPr id="203" name="Google Shape;203;p15" descr="A picture containing bird, flower&#10;&#10;Description automatically generated"/>
          <p:cNvPicPr preferRelativeResize="0"/>
          <p:nvPr/>
        </p:nvPicPr>
        <p:blipFill rotWithShape="1">
          <a:blip r:embed="rId4">
            <a:alphaModFix/>
          </a:blip>
          <a:srcRect/>
          <a:stretch/>
        </p:blipFill>
        <p:spPr>
          <a:xfrm>
            <a:off x="217318" y="4299058"/>
            <a:ext cx="4638709" cy="1847092"/>
          </a:xfrm>
          <a:prstGeom prst="rect">
            <a:avLst/>
          </a:prstGeom>
          <a:noFill/>
          <a:ln>
            <a:noFill/>
          </a:ln>
        </p:spPr>
      </p:pic>
      <p:sp>
        <p:nvSpPr>
          <p:cNvPr id="204" name="Google Shape;204;p15"/>
          <p:cNvSpPr txBox="1"/>
          <p:nvPr/>
        </p:nvSpPr>
        <p:spPr>
          <a:xfrm>
            <a:off x="5105400" y="1544478"/>
            <a:ext cx="304800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Georgia"/>
                <a:ea typeface="Georgia"/>
                <a:cs typeface="Georgia"/>
                <a:sym typeface="Georgia"/>
              </a:rPr>
              <a:t>ANOVA Result:</a:t>
            </a:r>
            <a:endParaRPr/>
          </a:p>
        </p:txBody>
      </p:sp>
      <p:sp>
        <p:nvSpPr>
          <p:cNvPr id="205" name="Google Shape;205;p15"/>
          <p:cNvSpPr txBox="1"/>
          <p:nvPr/>
        </p:nvSpPr>
        <p:spPr>
          <a:xfrm>
            <a:off x="5128054" y="3226929"/>
            <a:ext cx="304800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Georgia"/>
                <a:ea typeface="Georgia"/>
                <a:cs typeface="Georgia"/>
                <a:sym typeface="Georgia"/>
              </a:rPr>
              <a:t>Tukey HSD Result:</a:t>
            </a:r>
            <a:endParaRPr/>
          </a:p>
        </p:txBody>
      </p:sp>
      <p:sp>
        <p:nvSpPr>
          <p:cNvPr id="206" name="Google Shape;206;p15"/>
          <p:cNvSpPr txBox="1"/>
          <p:nvPr/>
        </p:nvSpPr>
        <p:spPr>
          <a:xfrm>
            <a:off x="215259" y="2901831"/>
            <a:ext cx="5042541" cy="944943"/>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0C223F"/>
              </a:buClr>
              <a:buSzPts val="2000"/>
              <a:buFont typeface="Georgia"/>
              <a:buNone/>
            </a:pPr>
            <a:r>
              <a:rPr lang="en-US" sz="2000" b="1" i="0">
                <a:solidFill>
                  <a:srgbClr val="0C223F"/>
                </a:solidFill>
                <a:latin typeface="Georgia"/>
                <a:ea typeface="Georgia"/>
                <a:cs typeface="Georgia"/>
                <a:sym typeface="Georgia"/>
              </a:rPr>
              <a:t>Hypothesis:</a:t>
            </a:r>
            <a:endParaRPr/>
          </a:p>
          <a:p>
            <a:pPr marL="0" marR="0" lvl="0" indent="0" algn="l" rtl="0">
              <a:lnSpc>
                <a:spcPct val="80000"/>
              </a:lnSpc>
              <a:spcBef>
                <a:spcPts val="0"/>
              </a:spcBef>
              <a:spcAft>
                <a:spcPts val="0"/>
              </a:spcAft>
              <a:buClr>
                <a:srgbClr val="0C223F"/>
              </a:buClr>
              <a:buSzPts val="1600"/>
              <a:buFont typeface="Georgia"/>
              <a:buNone/>
            </a:pPr>
            <a:r>
              <a:rPr lang="en-US" sz="1600" b="0" i="0">
                <a:solidFill>
                  <a:srgbClr val="0C223F"/>
                </a:solidFill>
                <a:latin typeface="Georgia"/>
                <a:ea typeface="Georgia"/>
                <a:cs typeface="Georgia"/>
                <a:sym typeface="Georgia"/>
              </a:rPr>
              <a:t>H0: There does not exist any significant difference in ratings among groups with different content ratings. </a:t>
            </a:r>
            <a:endParaRPr/>
          </a:p>
          <a:p>
            <a:pPr marL="0" marR="0" lvl="0" indent="0" algn="l" rtl="0">
              <a:lnSpc>
                <a:spcPct val="80000"/>
              </a:lnSpc>
              <a:spcBef>
                <a:spcPts val="0"/>
              </a:spcBef>
              <a:spcAft>
                <a:spcPts val="0"/>
              </a:spcAft>
              <a:buClr>
                <a:srgbClr val="0C223F"/>
              </a:buClr>
              <a:buSzPts val="1600"/>
              <a:buFont typeface="Georgia"/>
              <a:buNone/>
            </a:pPr>
            <a:r>
              <a:rPr lang="en-US" sz="1600" b="0" i="0">
                <a:solidFill>
                  <a:srgbClr val="0C223F"/>
                </a:solidFill>
                <a:latin typeface="Georgia"/>
                <a:ea typeface="Georgia"/>
                <a:cs typeface="Georgia"/>
                <a:sym typeface="Georgia"/>
              </a:rPr>
              <a:t>Ha: There are significant differences in ratings among the five groups with different content ratings.</a:t>
            </a:r>
            <a:endParaRPr/>
          </a:p>
          <a:p>
            <a:pPr marL="0" marR="0" lvl="0" indent="0" algn="l" rtl="0">
              <a:lnSpc>
                <a:spcPct val="80000"/>
              </a:lnSpc>
              <a:spcBef>
                <a:spcPts val="0"/>
              </a:spcBef>
              <a:spcAft>
                <a:spcPts val="0"/>
              </a:spcAft>
              <a:buClr>
                <a:srgbClr val="0C223F"/>
              </a:buClr>
              <a:buSzPts val="1650"/>
              <a:buFont typeface="Georgia"/>
              <a:buNone/>
            </a:pPr>
            <a:br>
              <a:rPr lang="en-US" sz="1650" b="0" i="0">
                <a:solidFill>
                  <a:srgbClr val="0C223F"/>
                </a:solidFill>
                <a:latin typeface="Georgia"/>
                <a:ea typeface="Georgia"/>
                <a:cs typeface="Georgia"/>
                <a:sym typeface="Georgia"/>
              </a:rPr>
            </a:br>
            <a:endParaRPr sz="700" b="0" i="0">
              <a:solidFill>
                <a:srgbClr val="0C223F"/>
              </a:solidFill>
              <a:latin typeface="Georgia"/>
              <a:ea typeface="Georgia"/>
              <a:cs typeface="Georgia"/>
              <a:sym typeface="Georgia"/>
            </a:endParaRPr>
          </a:p>
        </p:txBody>
      </p:sp>
      <p:pic>
        <p:nvPicPr>
          <p:cNvPr id="207" name="Google Shape;207;p15" descr="A screenshot of a cell phone&#10;&#10;Description automatically generated"/>
          <p:cNvPicPr preferRelativeResize="0"/>
          <p:nvPr/>
        </p:nvPicPr>
        <p:blipFill rotWithShape="1">
          <a:blip r:embed="rId5">
            <a:alphaModFix/>
          </a:blip>
          <a:srcRect/>
          <a:stretch/>
        </p:blipFill>
        <p:spPr>
          <a:xfrm>
            <a:off x="5128054" y="2064324"/>
            <a:ext cx="3733800" cy="1053866"/>
          </a:xfrm>
          <a:prstGeom prst="rect">
            <a:avLst/>
          </a:prstGeom>
          <a:noFill/>
          <a:ln>
            <a:noFill/>
          </a:ln>
        </p:spPr>
      </p:pic>
      <p:pic>
        <p:nvPicPr>
          <p:cNvPr id="208" name="Google Shape;208;p15" descr="A close up of text on a white background&#10;&#10;Description automatically generated"/>
          <p:cNvPicPr preferRelativeResize="0"/>
          <p:nvPr/>
        </p:nvPicPr>
        <p:blipFill rotWithShape="1">
          <a:blip r:embed="rId6">
            <a:alphaModFix/>
          </a:blip>
          <a:srcRect/>
          <a:stretch/>
        </p:blipFill>
        <p:spPr>
          <a:xfrm>
            <a:off x="5128053" y="3825808"/>
            <a:ext cx="3898117" cy="1584392"/>
          </a:xfrm>
          <a:prstGeom prst="rect">
            <a:avLst/>
          </a:prstGeom>
          <a:noFill/>
          <a:ln>
            <a:noFill/>
          </a:ln>
        </p:spPr>
      </p:pic>
      <p:cxnSp>
        <p:nvCxnSpPr>
          <p:cNvPr id="209" name="Google Shape;209;p15"/>
          <p:cNvCxnSpPr/>
          <p:nvPr/>
        </p:nvCxnSpPr>
        <p:spPr>
          <a:xfrm flipH="1">
            <a:off x="8206946" y="1877809"/>
            <a:ext cx="447081" cy="261969"/>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10" name="Google Shape;210;p15"/>
          <p:cNvCxnSpPr/>
          <p:nvPr/>
        </p:nvCxnSpPr>
        <p:spPr>
          <a:xfrm>
            <a:off x="8763000" y="3473150"/>
            <a:ext cx="0" cy="373624"/>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211" name="Google Shape;211;p15"/>
          <p:cNvSpPr/>
          <p:nvPr/>
        </p:nvSpPr>
        <p:spPr>
          <a:xfrm>
            <a:off x="5128053" y="4830483"/>
            <a:ext cx="3928529" cy="122517"/>
          </a:xfrm>
          <a:prstGeom prst="rect">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p:nvPr/>
        </p:nvSpPr>
        <p:spPr>
          <a:xfrm>
            <a:off x="5121696" y="5222604"/>
            <a:ext cx="3928529" cy="122517"/>
          </a:xfrm>
          <a:prstGeom prst="rect">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228600" y="678655"/>
            <a:ext cx="7315200" cy="563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2800"/>
              <a:buFont typeface="Georgia"/>
              <a:buNone/>
            </a:pPr>
            <a:r>
              <a:rPr lang="en-US" sz="2800"/>
              <a:t>Interpretation</a:t>
            </a:r>
            <a:endParaRPr/>
          </a:p>
        </p:txBody>
      </p:sp>
      <p:sp>
        <p:nvSpPr>
          <p:cNvPr id="218" name="Google Shape;218;p16"/>
          <p:cNvSpPr txBox="1">
            <a:spLocks noGrp="1"/>
          </p:cNvSpPr>
          <p:nvPr>
            <p:ph type="body" idx="1"/>
          </p:nvPr>
        </p:nvSpPr>
        <p:spPr>
          <a:xfrm>
            <a:off x="152400" y="1371600"/>
            <a:ext cx="8610600" cy="4114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800"/>
              <a:buChar char="•"/>
            </a:pPr>
            <a:r>
              <a:rPr lang="en-US" sz="1800">
                <a:solidFill>
                  <a:srgbClr val="FF0000"/>
                </a:solidFill>
                <a:latin typeface="Georgia"/>
                <a:ea typeface="Georgia"/>
                <a:cs typeface="Georgia"/>
                <a:sym typeface="Georgia"/>
              </a:rPr>
              <a:t>Teen-Everyone, Teen-Mature 17+ showcase significant differences in ratings.  </a:t>
            </a:r>
            <a:endParaRPr/>
          </a:p>
          <a:p>
            <a:pPr marL="342900" lvl="0" indent="-342900" algn="l" rtl="0">
              <a:spcBef>
                <a:spcPts val="360"/>
              </a:spcBef>
              <a:spcAft>
                <a:spcPts val="0"/>
              </a:spcAft>
              <a:buClr>
                <a:schemeClr val="dk1"/>
              </a:buClr>
              <a:buSzPts val="1800"/>
              <a:buChar char="•"/>
            </a:pPr>
            <a:r>
              <a:rPr lang="en-US" sz="1800">
                <a:solidFill>
                  <a:schemeClr val="dk1"/>
                </a:solidFill>
                <a:latin typeface="Georgia"/>
                <a:ea typeface="Georgia"/>
                <a:cs typeface="Georgia"/>
                <a:sym typeface="Georgia"/>
              </a:rPr>
              <a:t>Reasons might include: teens are not as critical as older users; teens do not have as many expectations as older users do; teens are more lenient in rating apps in general.</a:t>
            </a:r>
            <a:endParaRPr/>
          </a:p>
          <a:p>
            <a:pPr marL="342900" lvl="0" indent="-342900" algn="l" rtl="0">
              <a:spcBef>
                <a:spcPts val="360"/>
              </a:spcBef>
              <a:spcAft>
                <a:spcPts val="0"/>
              </a:spcAft>
              <a:buClr>
                <a:schemeClr val="dk1"/>
              </a:buClr>
              <a:buSzPts val="1800"/>
              <a:buChar char="•"/>
            </a:pPr>
            <a:r>
              <a:rPr lang="en-US" sz="1800">
                <a:solidFill>
                  <a:schemeClr val="dk1"/>
                </a:solidFill>
                <a:latin typeface="Georgia"/>
                <a:ea typeface="Georgia"/>
                <a:cs typeface="Georgia"/>
                <a:sym typeface="Georgia"/>
              </a:rPr>
              <a:t>But why Teen-Adults only 18+, and Teen-Everyone 10+ do not showcase significant difference? </a:t>
            </a:r>
            <a:endParaRPr/>
          </a:p>
          <a:p>
            <a:pPr marL="342900" lvl="0" indent="-342900" algn="l" rtl="0">
              <a:spcBef>
                <a:spcPts val="360"/>
              </a:spcBef>
              <a:spcAft>
                <a:spcPts val="0"/>
              </a:spcAft>
              <a:buClr>
                <a:schemeClr val="dk1"/>
              </a:buClr>
              <a:buSzPts val="1800"/>
              <a:buChar char="•"/>
            </a:pPr>
            <a:r>
              <a:rPr lang="en-US" sz="1800">
                <a:solidFill>
                  <a:schemeClr val="dk1"/>
                </a:solidFill>
                <a:latin typeface="Georgia"/>
                <a:ea typeface="Georgia"/>
                <a:cs typeface="Georgia"/>
                <a:sym typeface="Georgia"/>
              </a:rPr>
              <a:t>Need to take more information into account to evaluate this situation.</a:t>
            </a:r>
            <a:endParaRPr/>
          </a:p>
        </p:txBody>
      </p:sp>
      <p:sp>
        <p:nvSpPr>
          <p:cNvPr id="219" name="Google Shape;219;p16"/>
          <p:cNvSpPr txBox="1"/>
          <p:nvPr/>
        </p:nvSpPr>
        <p:spPr>
          <a:xfrm>
            <a:off x="251254" y="4061618"/>
            <a:ext cx="7315200" cy="56356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2800"/>
              <a:buFont typeface="Georgia"/>
              <a:buNone/>
            </a:pPr>
            <a:r>
              <a:rPr lang="en-US" sz="2800" b="0" i="0">
                <a:solidFill>
                  <a:srgbClr val="0C223F"/>
                </a:solidFill>
                <a:latin typeface="Georgia"/>
                <a:ea typeface="Georgia"/>
                <a:cs typeface="Georgia"/>
                <a:sym typeface="Georgia"/>
              </a:rPr>
              <a:t>Limitations…</a:t>
            </a:r>
            <a:endParaRPr/>
          </a:p>
        </p:txBody>
      </p:sp>
      <p:sp>
        <p:nvSpPr>
          <p:cNvPr id="220" name="Google Shape;220;p16"/>
          <p:cNvSpPr txBox="1"/>
          <p:nvPr/>
        </p:nvSpPr>
        <p:spPr>
          <a:xfrm>
            <a:off x="179173" y="4672536"/>
            <a:ext cx="6029215"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Complexity of the nature of how ratings are generated.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Limitations rooted in the original data set.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21" name="Google Shape;221;p16"/>
          <p:cNvSpPr txBox="1"/>
          <p:nvPr/>
        </p:nvSpPr>
        <p:spPr>
          <a:xfrm>
            <a:off x="4800600" y="5615782"/>
            <a:ext cx="4572000"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i="1">
                <a:solidFill>
                  <a:srgbClr val="FF0000"/>
                </a:solidFill>
                <a:latin typeface="Georgia"/>
                <a:ea typeface="Georgia"/>
                <a:cs typeface="Georgia"/>
                <a:sym typeface="Georgia"/>
              </a:rPr>
              <a:t>Complicated Issue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630a3f8979_0_5"/>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Hypothesis</a:t>
            </a:r>
            <a:endParaRPr/>
          </a:p>
        </p:txBody>
      </p:sp>
      <p:sp>
        <p:nvSpPr>
          <p:cNvPr id="227" name="Google Shape;227;g630a3f8979_0_5"/>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333333"/>
                </a:solidFill>
                <a:highlight>
                  <a:srgbClr val="FFFFFF"/>
                </a:highlight>
              </a:rPr>
              <a:t>Hypothesis 1: H0: Price does not have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H1: Price has a negative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Hypothesis 2: H0: Number of installs does not have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H1: Number of installs has a positive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Hypothesis 3: H0: Size does not have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H1: Size has a positive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Hypothesis 4: H0: Payment type of application does not have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H1: Paid application has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Hypothesis 5: H0: Reviews does not have an impact on Ratings</a:t>
            </a:r>
            <a:endParaRPr sz="180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800">
                <a:solidFill>
                  <a:srgbClr val="333333"/>
                </a:solidFill>
                <a:highlight>
                  <a:srgbClr val="FFFFFF"/>
                </a:highlight>
              </a:rPr>
              <a:t>H1: Reviews has a negative impact on Ratings</a:t>
            </a:r>
            <a:endParaRPr sz="1800">
              <a:solidFill>
                <a:srgbClr val="333333"/>
              </a:solidFill>
              <a:highlight>
                <a:srgbClr val="FFFFFF"/>
              </a:highlight>
            </a:endParaRPr>
          </a:p>
          <a:p>
            <a:pPr marL="0" lvl="0" indent="0" algn="l" rtl="0">
              <a:spcBef>
                <a:spcPts val="8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624155" y="1066800"/>
            <a:ext cx="3962400" cy="62947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C223F"/>
              </a:buClr>
              <a:buSzPts val="2400"/>
              <a:buFont typeface="Georgia"/>
              <a:buNone/>
            </a:pPr>
            <a:r>
              <a:rPr lang="en-US" sz="2400"/>
              <a:t>IN THE APP STORE</a:t>
            </a:r>
            <a:endParaRPr sz="2400"/>
          </a:p>
        </p:txBody>
      </p:sp>
      <p:pic>
        <p:nvPicPr>
          <p:cNvPr id="88" name="Google Shape;88;p2"/>
          <p:cNvPicPr preferRelativeResize="0"/>
          <p:nvPr/>
        </p:nvPicPr>
        <p:blipFill rotWithShape="1">
          <a:blip r:embed="rId3">
            <a:alphaModFix/>
          </a:blip>
          <a:srcRect t="3792" b="5825"/>
          <a:stretch/>
        </p:blipFill>
        <p:spPr>
          <a:xfrm>
            <a:off x="1219200" y="2057400"/>
            <a:ext cx="7143750" cy="36329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630a3f8979_0_0"/>
          <p:cNvSpPr txBox="1">
            <a:spLocks noGrp="1"/>
          </p:cNvSpPr>
          <p:nvPr>
            <p:ph type="title"/>
          </p:nvPr>
        </p:nvSpPr>
        <p:spPr>
          <a:xfrm>
            <a:off x="228600" y="441762"/>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Regression Model</a:t>
            </a:r>
            <a:endParaRPr/>
          </a:p>
        </p:txBody>
      </p:sp>
      <p:sp>
        <p:nvSpPr>
          <p:cNvPr id="233" name="Google Shape;233;g630a3f8979_0_0"/>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234" name="Google Shape;234;g630a3f8979_0_0"/>
          <p:cNvPicPr preferRelativeResize="0"/>
          <p:nvPr/>
        </p:nvPicPr>
        <p:blipFill>
          <a:blip r:embed="rId3">
            <a:alphaModFix/>
          </a:blip>
          <a:stretch>
            <a:fillRect/>
          </a:stretch>
        </p:blipFill>
        <p:spPr>
          <a:xfrm>
            <a:off x="4280675" y="1847300"/>
            <a:ext cx="4940826" cy="4513275"/>
          </a:xfrm>
          <a:prstGeom prst="rect">
            <a:avLst/>
          </a:prstGeom>
          <a:noFill/>
          <a:ln>
            <a:noFill/>
          </a:ln>
        </p:spPr>
      </p:pic>
      <p:pic>
        <p:nvPicPr>
          <p:cNvPr id="235" name="Google Shape;235;g630a3f8979_0_0"/>
          <p:cNvPicPr preferRelativeResize="0"/>
          <p:nvPr/>
        </p:nvPicPr>
        <p:blipFill>
          <a:blip r:embed="rId4">
            <a:alphaModFix/>
          </a:blip>
          <a:stretch>
            <a:fillRect/>
          </a:stretch>
        </p:blipFill>
        <p:spPr>
          <a:xfrm>
            <a:off x="-76200" y="1886524"/>
            <a:ext cx="4860376" cy="443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630a3f8979_0_10"/>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1" name="Google Shape;241;g630a3f8979_0_10"/>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242" name="Google Shape;242;g630a3f8979_0_10"/>
          <p:cNvPicPr preferRelativeResize="0"/>
          <p:nvPr/>
        </p:nvPicPr>
        <p:blipFill>
          <a:blip r:embed="rId3">
            <a:alphaModFix/>
          </a:blip>
          <a:stretch>
            <a:fillRect/>
          </a:stretch>
        </p:blipFill>
        <p:spPr>
          <a:xfrm>
            <a:off x="4724400" y="2607525"/>
            <a:ext cx="4419601" cy="4048125"/>
          </a:xfrm>
          <a:prstGeom prst="rect">
            <a:avLst/>
          </a:prstGeom>
          <a:noFill/>
          <a:ln>
            <a:noFill/>
          </a:ln>
        </p:spPr>
      </p:pic>
      <p:pic>
        <p:nvPicPr>
          <p:cNvPr id="243" name="Google Shape;243;g630a3f8979_0_10"/>
          <p:cNvPicPr preferRelativeResize="0"/>
          <p:nvPr/>
        </p:nvPicPr>
        <p:blipFill>
          <a:blip r:embed="rId4">
            <a:alphaModFix/>
          </a:blip>
          <a:stretch>
            <a:fillRect/>
          </a:stretch>
        </p:blipFill>
        <p:spPr>
          <a:xfrm>
            <a:off x="0" y="539150"/>
            <a:ext cx="5112025" cy="480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630a3f8979_3_5"/>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9" name="Google Shape;249;g630a3f8979_3_5"/>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250" name="Google Shape;250;g630a3f8979_3_5"/>
          <p:cNvPicPr preferRelativeResize="0"/>
          <p:nvPr/>
        </p:nvPicPr>
        <p:blipFill>
          <a:blip r:embed="rId3">
            <a:alphaModFix/>
          </a:blip>
          <a:stretch>
            <a:fillRect/>
          </a:stretch>
        </p:blipFill>
        <p:spPr>
          <a:xfrm>
            <a:off x="705213" y="428615"/>
            <a:ext cx="6361987" cy="6000775"/>
          </a:xfrm>
          <a:prstGeom prst="rect">
            <a:avLst/>
          </a:prstGeom>
          <a:noFill/>
          <a:ln>
            <a:noFill/>
          </a:ln>
        </p:spPr>
      </p:pic>
      <p:sp>
        <p:nvSpPr>
          <p:cNvPr id="251" name="Google Shape;251;g630a3f8979_3_5"/>
          <p:cNvSpPr txBox="1"/>
          <p:nvPr/>
        </p:nvSpPr>
        <p:spPr>
          <a:xfrm>
            <a:off x="1210450" y="4592475"/>
            <a:ext cx="4322400" cy="1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
        <p:nvSpPr>
          <p:cNvPr id="252" name="Google Shape;252;g630a3f8979_3_5"/>
          <p:cNvSpPr/>
          <p:nvPr/>
        </p:nvSpPr>
        <p:spPr>
          <a:xfrm>
            <a:off x="4745100" y="4573250"/>
            <a:ext cx="749100" cy="192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630a3f8979_3_11"/>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8" name="Google Shape;258;g630a3f8979_3_11"/>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259" name="Google Shape;259;g630a3f8979_3_11"/>
          <p:cNvPicPr preferRelativeResize="0"/>
          <p:nvPr/>
        </p:nvPicPr>
        <p:blipFill>
          <a:blip r:embed="rId3">
            <a:alphaModFix/>
          </a:blip>
          <a:stretch>
            <a:fillRect/>
          </a:stretch>
        </p:blipFill>
        <p:spPr>
          <a:xfrm>
            <a:off x="422375" y="1133300"/>
            <a:ext cx="7987025" cy="5129075"/>
          </a:xfrm>
          <a:prstGeom prst="rect">
            <a:avLst/>
          </a:prstGeom>
          <a:noFill/>
          <a:ln>
            <a:noFill/>
          </a:ln>
        </p:spPr>
      </p:pic>
      <p:pic>
        <p:nvPicPr>
          <p:cNvPr id="260" name="Google Shape;260;g630a3f8979_3_11"/>
          <p:cNvPicPr preferRelativeResize="0"/>
          <p:nvPr/>
        </p:nvPicPr>
        <p:blipFill>
          <a:blip r:embed="rId4">
            <a:alphaModFix/>
          </a:blip>
          <a:stretch>
            <a:fillRect/>
          </a:stretch>
        </p:blipFill>
        <p:spPr>
          <a:xfrm>
            <a:off x="2957513" y="2471738"/>
            <a:ext cx="3533775" cy="2219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630a3f8979_0_15"/>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ANOVA Test for categories</a:t>
            </a:r>
            <a:endParaRPr/>
          </a:p>
        </p:txBody>
      </p:sp>
      <p:pic>
        <p:nvPicPr>
          <p:cNvPr id="266" name="Google Shape;266;g630a3f8979_0_15"/>
          <p:cNvPicPr preferRelativeResize="0"/>
          <p:nvPr/>
        </p:nvPicPr>
        <p:blipFill>
          <a:blip r:embed="rId3">
            <a:alphaModFix/>
          </a:blip>
          <a:stretch>
            <a:fillRect/>
          </a:stretch>
        </p:blipFill>
        <p:spPr>
          <a:xfrm>
            <a:off x="228600" y="2423025"/>
            <a:ext cx="2257450" cy="3093925"/>
          </a:xfrm>
          <a:prstGeom prst="rect">
            <a:avLst/>
          </a:prstGeom>
          <a:noFill/>
          <a:ln>
            <a:noFill/>
          </a:ln>
        </p:spPr>
      </p:pic>
      <p:pic>
        <p:nvPicPr>
          <p:cNvPr id="267" name="Google Shape;267;g630a3f8979_0_15"/>
          <p:cNvPicPr preferRelativeResize="0"/>
          <p:nvPr/>
        </p:nvPicPr>
        <p:blipFill>
          <a:blip r:embed="rId4">
            <a:alphaModFix/>
          </a:blip>
          <a:stretch>
            <a:fillRect/>
          </a:stretch>
        </p:blipFill>
        <p:spPr>
          <a:xfrm>
            <a:off x="2486062" y="2423013"/>
            <a:ext cx="2556725" cy="1784275"/>
          </a:xfrm>
          <a:prstGeom prst="rect">
            <a:avLst/>
          </a:prstGeom>
          <a:noFill/>
          <a:ln>
            <a:noFill/>
          </a:ln>
        </p:spPr>
      </p:pic>
      <p:pic>
        <p:nvPicPr>
          <p:cNvPr id="268" name="Google Shape;268;g630a3f8979_0_15"/>
          <p:cNvPicPr preferRelativeResize="0"/>
          <p:nvPr/>
        </p:nvPicPr>
        <p:blipFill>
          <a:blip r:embed="rId5">
            <a:alphaModFix/>
          </a:blip>
          <a:stretch>
            <a:fillRect/>
          </a:stretch>
        </p:blipFill>
        <p:spPr>
          <a:xfrm>
            <a:off x="4912850" y="2423024"/>
            <a:ext cx="2165825" cy="823200"/>
          </a:xfrm>
          <a:prstGeom prst="rect">
            <a:avLst/>
          </a:prstGeom>
          <a:noFill/>
          <a:ln>
            <a:noFill/>
          </a:ln>
        </p:spPr>
      </p:pic>
      <p:pic>
        <p:nvPicPr>
          <p:cNvPr id="269" name="Google Shape;269;g630a3f8979_0_15"/>
          <p:cNvPicPr preferRelativeResize="0"/>
          <p:nvPr/>
        </p:nvPicPr>
        <p:blipFill>
          <a:blip r:embed="rId6">
            <a:alphaModFix/>
          </a:blip>
          <a:stretch>
            <a:fillRect/>
          </a:stretch>
        </p:blipFill>
        <p:spPr>
          <a:xfrm>
            <a:off x="6874975" y="2361624"/>
            <a:ext cx="2165825" cy="21347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630a3f8979_1_0"/>
          <p:cNvSpPr txBox="1">
            <a:spLocks noGrp="1"/>
          </p:cNvSpPr>
          <p:nvPr>
            <p:ph type="body" idx="1"/>
          </p:nvPr>
        </p:nvSpPr>
        <p:spPr>
          <a:xfrm>
            <a:off x="266700" y="656375"/>
            <a:ext cx="86106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2000">
                <a:latin typeface="Georgia"/>
                <a:ea typeface="Georgia"/>
                <a:cs typeface="Georgia"/>
                <a:sym typeface="Georgia"/>
              </a:rPr>
              <a:t>Hypothesis:</a:t>
            </a:r>
            <a:endParaRPr sz="2000">
              <a:latin typeface="Georgia"/>
              <a:ea typeface="Georgia"/>
              <a:cs typeface="Georgia"/>
              <a:sym typeface="Georgia"/>
            </a:endParaRPr>
          </a:p>
          <a:p>
            <a:pPr marL="0" lvl="0" indent="0" algn="l" rtl="0">
              <a:spcBef>
                <a:spcPts val="560"/>
              </a:spcBef>
              <a:spcAft>
                <a:spcPts val="0"/>
              </a:spcAft>
              <a:buNone/>
            </a:pPr>
            <a:r>
              <a:rPr lang="en-US" sz="2000">
                <a:latin typeface="Georgia"/>
                <a:ea typeface="Georgia"/>
                <a:cs typeface="Georgia"/>
                <a:sym typeface="Georgia"/>
              </a:rPr>
              <a:t>H0: Average rating is the same across all categories</a:t>
            </a:r>
            <a:endParaRPr sz="2000">
              <a:latin typeface="Georgia"/>
              <a:ea typeface="Georgia"/>
              <a:cs typeface="Georgia"/>
              <a:sym typeface="Georgia"/>
            </a:endParaRPr>
          </a:p>
          <a:p>
            <a:pPr marL="0" lvl="0" indent="0" algn="l" rtl="0">
              <a:spcBef>
                <a:spcPts val="560"/>
              </a:spcBef>
              <a:spcAft>
                <a:spcPts val="0"/>
              </a:spcAft>
              <a:buNone/>
            </a:pPr>
            <a:r>
              <a:rPr lang="en-US" sz="2000">
                <a:latin typeface="Georgia"/>
                <a:ea typeface="Georgia"/>
                <a:cs typeface="Georgia"/>
                <a:sym typeface="Georgia"/>
              </a:rPr>
              <a:t>Ha: Average rating is not the same across all categories</a:t>
            </a:r>
            <a:endParaRPr sz="2000">
              <a:latin typeface="Georgia"/>
              <a:ea typeface="Georgia"/>
              <a:cs typeface="Georgia"/>
              <a:sym typeface="Georgia"/>
            </a:endParaRPr>
          </a:p>
          <a:p>
            <a:pPr marL="0" lvl="0" indent="0" algn="l" rtl="0">
              <a:spcBef>
                <a:spcPts val="560"/>
              </a:spcBef>
              <a:spcAft>
                <a:spcPts val="0"/>
              </a:spcAft>
              <a:buNone/>
            </a:pPr>
            <a:endParaRPr>
              <a:latin typeface="Georgia"/>
              <a:ea typeface="Georgia"/>
              <a:cs typeface="Georgia"/>
              <a:sym typeface="Georgia"/>
            </a:endParaRPr>
          </a:p>
        </p:txBody>
      </p:sp>
      <p:pic>
        <p:nvPicPr>
          <p:cNvPr id="275" name="Google Shape;275;g630a3f8979_1_0"/>
          <p:cNvPicPr preferRelativeResize="0"/>
          <p:nvPr/>
        </p:nvPicPr>
        <p:blipFill>
          <a:blip r:embed="rId3">
            <a:alphaModFix/>
          </a:blip>
          <a:stretch>
            <a:fillRect/>
          </a:stretch>
        </p:blipFill>
        <p:spPr>
          <a:xfrm>
            <a:off x="1069075" y="1995325"/>
            <a:ext cx="6841401" cy="4710274"/>
          </a:xfrm>
          <a:prstGeom prst="rect">
            <a:avLst/>
          </a:prstGeom>
          <a:noFill/>
          <a:ln>
            <a:noFill/>
          </a:ln>
        </p:spPr>
      </p:pic>
      <p:sp>
        <p:nvSpPr>
          <p:cNvPr id="276" name="Google Shape;276;g630a3f8979_1_0"/>
          <p:cNvSpPr/>
          <p:nvPr/>
        </p:nvSpPr>
        <p:spPr>
          <a:xfrm>
            <a:off x="1069450" y="5737625"/>
            <a:ext cx="5890500" cy="203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g630a3f8979_1_0"/>
          <p:cNvSpPr/>
          <p:nvPr/>
        </p:nvSpPr>
        <p:spPr>
          <a:xfrm>
            <a:off x="1120375" y="6145050"/>
            <a:ext cx="5839500" cy="32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630a3f8979_1_41"/>
          <p:cNvSpPr txBox="1">
            <a:spLocks noGrp="1"/>
          </p:cNvSpPr>
          <p:nvPr>
            <p:ph type="title"/>
          </p:nvPr>
        </p:nvSpPr>
        <p:spPr>
          <a:xfrm>
            <a:off x="228600" y="960437"/>
            <a:ext cx="73152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Limitation</a:t>
            </a:r>
            <a:endParaRPr/>
          </a:p>
        </p:txBody>
      </p:sp>
      <p:sp>
        <p:nvSpPr>
          <p:cNvPr id="283" name="Google Shape;283;g630a3f8979_1_41"/>
          <p:cNvSpPr txBox="1">
            <a:spLocks noGrp="1"/>
          </p:cNvSpPr>
          <p:nvPr>
            <p:ph type="body" idx="1"/>
          </p:nvPr>
        </p:nvSpPr>
        <p:spPr>
          <a:xfrm>
            <a:off x="228600" y="2286000"/>
            <a:ext cx="8610600" cy="4114800"/>
          </a:xfrm>
          <a:prstGeom prst="rect">
            <a:avLst/>
          </a:prstGeom>
        </p:spPr>
        <p:txBody>
          <a:bodyPr spcFirstLastPara="1" wrap="square" lIns="91425" tIns="45700" rIns="91425" bIns="45700" anchor="t" anchorCtr="0">
            <a:noAutofit/>
          </a:bodyPr>
          <a:lstStyle/>
          <a:p>
            <a:pPr marL="457200" lvl="0" indent="-355600" algn="l" rtl="0">
              <a:spcBef>
                <a:spcPts val="560"/>
              </a:spcBef>
              <a:spcAft>
                <a:spcPts val="0"/>
              </a:spcAft>
              <a:buSzPts val="2000"/>
              <a:buFont typeface="Georgia"/>
              <a:buChar char="-"/>
            </a:pPr>
            <a:r>
              <a:rPr lang="en-US" sz="2000">
                <a:latin typeface="Georgia"/>
                <a:ea typeface="Georgia"/>
                <a:cs typeface="Georgia"/>
                <a:sym typeface="Georgia"/>
              </a:rPr>
              <a:t>Residuals are not normally distributed</a:t>
            </a:r>
            <a:endParaRPr sz="2000">
              <a:latin typeface="Georgia"/>
              <a:ea typeface="Georgia"/>
              <a:cs typeface="Georgia"/>
              <a:sym typeface="Georgia"/>
            </a:endParaRPr>
          </a:p>
          <a:p>
            <a:pPr marL="457200" lvl="0" indent="-355600" algn="l" rtl="0">
              <a:spcBef>
                <a:spcPts val="0"/>
              </a:spcBef>
              <a:spcAft>
                <a:spcPts val="0"/>
              </a:spcAft>
              <a:buSzPts val="2000"/>
              <a:buFont typeface="Georgia"/>
              <a:buChar char="-"/>
            </a:pPr>
            <a:r>
              <a:rPr lang="en-US" sz="2000">
                <a:latin typeface="Georgia"/>
                <a:ea typeface="Georgia"/>
                <a:cs typeface="Georgia"/>
                <a:sym typeface="Georgia"/>
              </a:rPr>
              <a:t>Variances are not homogeneous</a:t>
            </a:r>
            <a:endParaRPr sz="2000">
              <a:latin typeface="Georgia"/>
              <a:ea typeface="Georgia"/>
              <a:cs typeface="Georgia"/>
              <a:sym typeface="Georgia"/>
            </a:endParaRPr>
          </a:p>
          <a:p>
            <a:pPr marL="457200" lvl="0" indent="-355600" algn="l" rtl="0">
              <a:spcBef>
                <a:spcPts val="0"/>
              </a:spcBef>
              <a:spcAft>
                <a:spcPts val="0"/>
              </a:spcAft>
              <a:buSzPts val="2000"/>
              <a:buFont typeface="Georgia"/>
              <a:buChar char="-"/>
            </a:pPr>
            <a:r>
              <a:rPr lang="en-US" sz="2000">
                <a:latin typeface="Georgia"/>
                <a:ea typeface="Georgia"/>
                <a:cs typeface="Georgia"/>
                <a:sym typeface="Georgia"/>
              </a:rPr>
              <a:t>Classifications are based on personal experience</a:t>
            </a:r>
            <a:endParaRPr sz="2000">
              <a:latin typeface="Georgia"/>
              <a:ea typeface="Georgia"/>
              <a:cs typeface="Georgia"/>
              <a:sym typeface="Georgia"/>
            </a:endParaRPr>
          </a:p>
        </p:txBody>
      </p:sp>
      <p:pic>
        <p:nvPicPr>
          <p:cNvPr id="284" name="Google Shape;284;g630a3f8979_1_41"/>
          <p:cNvPicPr preferRelativeResize="0"/>
          <p:nvPr/>
        </p:nvPicPr>
        <p:blipFill>
          <a:blip r:embed="rId3">
            <a:alphaModFix/>
          </a:blip>
          <a:stretch>
            <a:fillRect/>
          </a:stretch>
        </p:blipFill>
        <p:spPr>
          <a:xfrm>
            <a:off x="432300" y="4092425"/>
            <a:ext cx="3679174" cy="2308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722313" y="1219200"/>
            <a:ext cx="7772400" cy="175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223F"/>
              </a:buClr>
              <a:buSzPts val="5400"/>
              <a:buFont typeface="Georgia"/>
              <a:buNone/>
            </a:pPr>
            <a:r>
              <a:rPr lang="en-US"/>
              <a:t>DATA CLEANING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0" y="277257"/>
            <a:ext cx="8458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2400"/>
              <a:buFont typeface="Georgia"/>
              <a:buNone/>
            </a:pPr>
            <a:r>
              <a:rPr lang="en-US" sz="2400" b="1"/>
              <a:t>DUPLICATES</a:t>
            </a:r>
            <a:endParaRPr/>
          </a:p>
        </p:txBody>
      </p:sp>
      <p:graphicFrame>
        <p:nvGraphicFramePr>
          <p:cNvPr id="99" name="Google Shape;99;p4"/>
          <p:cNvGraphicFramePr/>
          <p:nvPr/>
        </p:nvGraphicFramePr>
        <p:xfrm>
          <a:off x="76200" y="1954530"/>
          <a:ext cx="9067825" cy="4865460"/>
        </p:xfrm>
        <a:graphic>
          <a:graphicData uri="http://schemas.openxmlformats.org/drawingml/2006/table">
            <a:tbl>
              <a:tblPr firstRow="1" bandRow="1">
                <a:noFill/>
                <a:tableStyleId>{3E08705E-C097-4407-A6AF-034F33FA1A88}</a:tableStyleId>
              </a:tblPr>
              <a:tblGrid>
                <a:gridCol w="906775">
                  <a:extLst>
                    <a:ext uri="{9D8B030D-6E8A-4147-A177-3AD203B41FA5}">
                      <a16:colId xmlns:a16="http://schemas.microsoft.com/office/drawing/2014/main" val="20000"/>
                    </a:ext>
                  </a:extLst>
                </a:gridCol>
                <a:gridCol w="488275">
                  <a:extLst>
                    <a:ext uri="{9D8B030D-6E8A-4147-A177-3AD203B41FA5}">
                      <a16:colId xmlns:a16="http://schemas.microsoft.com/office/drawing/2014/main" val="20001"/>
                    </a:ext>
                  </a:extLst>
                </a:gridCol>
                <a:gridCol w="697525">
                  <a:extLst>
                    <a:ext uri="{9D8B030D-6E8A-4147-A177-3AD203B41FA5}">
                      <a16:colId xmlns:a16="http://schemas.microsoft.com/office/drawing/2014/main" val="20002"/>
                    </a:ext>
                  </a:extLst>
                </a:gridCol>
                <a:gridCol w="697525">
                  <a:extLst>
                    <a:ext uri="{9D8B030D-6E8A-4147-A177-3AD203B41FA5}">
                      <a16:colId xmlns:a16="http://schemas.microsoft.com/office/drawing/2014/main" val="20003"/>
                    </a:ext>
                  </a:extLst>
                </a:gridCol>
                <a:gridCol w="697525">
                  <a:extLst>
                    <a:ext uri="{9D8B030D-6E8A-4147-A177-3AD203B41FA5}">
                      <a16:colId xmlns:a16="http://schemas.microsoft.com/office/drawing/2014/main" val="20004"/>
                    </a:ext>
                  </a:extLst>
                </a:gridCol>
                <a:gridCol w="697525">
                  <a:extLst>
                    <a:ext uri="{9D8B030D-6E8A-4147-A177-3AD203B41FA5}">
                      <a16:colId xmlns:a16="http://schemas.microsoft.com/office/drawing/2014/main" val="20005"/>
                    </a:ext>
                  </a:extLst>
                </a:gridCol>
                <a:gridCol w="697525">
                  <a:extLst>
                    <a:ext uri="{9D8B030D-6E8A-4147-A177-3AD203B41FA5}">
                      <a16:colId xmlns:a16="http://schemas.microsoft.com/office/drawing/2014/main" val="20006"/>
                    </a:ext>
                  </a:extLst>
                </a:gridCol>
                <a:gridCol w="697525">
                  <a:extLst>
                    <a:ext uri="{9D8B030D-6E8A-4147-A177-3AD203B41FA5}">
                      <a16:colId xmlns:a16="http://schemas.microsoft.com/office/drawing/2014/main" val="20007"/>
                    </a:ext>
                  </a:extLst>
                </a:gridCol>
                <a:gridCol w="697525">
                  <a:extLst>
                    <a:ext uri="{9D8B030D-6E8A-4147-A177-3AD203B41FA5}">
                      <a16:colId xmlns:a16="http://schemas.microsoft.com/office/drawing/2014/main" val="20008"/>
                    </a:ext>
                  </a:extLst>
                </a:gridCol>
                <a:gridCol w="697525">
                  <a:extLst>
                    <a:ext uri="{9D8B030D-6E8A-4147-A177-3AD203B41FA5}">
                      <a16:colId xmlns:a16="http://schemas.microsoft.com/office/drawing/2014/main" val="20009"/>
                    </a:ext>
                  </a:extLst>
                </a:gridCol>
                <a:gridCol w="697525">
                  <a:extLst>
                    <a:ext uri="{9D8B030D-6E8A-4147-A177-3AD203B41FA5}">
                      <a16:colId xmlns:a16="http://schemas.microsoft.com/office/drawing/2014/main" val="20010"/>
                    </a:ext>
                  </a:extLst>
                </a:gridCol>
                <a:gridCol w="697525">
                  <a:extLst>
                    <a:ext uri="{9D8B030D-6E8A-4147-A177-3AD203B41FA5}">
                      <a16:colId xmlns:a16="http://schemas.microsoft.com/office/drawing/2014/main" val="20011"/>
                    </a:ext>
                  </a:extLst>
                </a:gridCol>
                <a:gridCol w="697525">
                  <a:extLst>
                    <a:ext uri="{9D8B030D-6E8A-4147-A177-3AD203B41FA5}">
                      <a16:colId xmlns:a16="http://schemas.microsoft.com/office/drawing/2014/main" val="20012"/>
                    </a:ext>
                  </a:extLst>
                </a:gridCol>
              </a:tblGrid>
              <a:tr h="370850">
                <a:tc>
                  <a:txBody>
                    <a:bodyPr/>
                    <a:lstStyle/>
                    <a:p>
                      <a:pPr marL="0" marR="0" lvl="0" indent="0" algn="l" rtl="0">
                        <a:spcBef>
                          <a:spcPts val="0"/>
                        </a:spcBef>
                        <a:spcAft>
                          <a:spcPts val="0"/>
                        </a:spcAft>
                        <a:buNone/>
                      </a:pPr>
                      <a:r>
                        <a:rPr lang="en-US" sz="1100" u="none" strike="noStrike" cap="none"/>
                        <a:t>App</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Category</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Rating</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Reviews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Size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Installs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Type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Price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Content.Rating</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Genres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Last.Updated</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Current.Ver</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Android.Ver</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346980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346982</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347086</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347838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347838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348132</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Sheets</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496397</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11"/>
                  </a:ext>
                </a:extLst>
              </a:tr>
            </a:tbl>
          </a:graphicData>
        </a:graphic>
      </p:graphicFrame>
      <p:sp>
        <p:nvSpPr>
          <p:cNvPr id="100" name="Google Shape;100;p4"/>
          <p:cNvSpPr/>
          <p:nvPr/>
        </p:nvSpPr>
        <p:spPr>
          <a:xfrm>
            <a:off x="76200" y="2028983"/>
            <a:ext cx="762000" cy="4716464"/>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Calibri"/>
              <a:ea typeface="Calibri"/>
              <a:cs typeface="Calibri"/>
              <a:sym typeface="Calibri"/>
            </a:endParaRPr>
          </a:p>
        </p:txBody>
      </p:sp>
      <p:sp>
        <p:nvSpPr>
          <p:cNvPr id="101" name="Google Shape;101;p4"/>
          <p:cNvSpPr txBox="1"/>
          <p:nvPr/>
        </p:nvSpPr>
        <p:spPr>
          <a:xfrm>
            <a:off x="3105943" y="1116330"/>
            <a:ext cx="3487897" cy="8382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0C223F"/>
              </a:buClr>
              <a:buSzPts val="1295"/>
              <a:buFont typeface="Arial"/>
              <a:buNone/>
            </a:pPr>
            <a:r>
              <a:rPr lang="en-US" sz="1295" b="0" i="0" u="none" strike="noStrike" cap="none" dirty="0">
                <a:solidFill>
                  <a:srgbClr val="0C223F"/>
                </a:solidFill>
                <a:latin typeface="Arial"/>
                <a:ea typeface="Arial"/>
                <a:cs typeface="Arial"/>
                <a:sym typeface="Arial"/>
              </a:rPr>
              <a:t>play &lt;- play %&gt;% </a:t>
            </a:r>
            <a:endParaRPr dirty="0"/>
          </a:p>
          <a:p>
            <a:pPr marL="0" marR="0" lvl="0" indent="0" algn="l" rtl="0">
              <a:lnSpc>
                <a:spcPct val="80000"/>
              </a:lnSpc>
              <a:spcBef>
                <a:spcPts val="259"/>
              </a:spcBef>
              <a:spcAft>
                <a:spcPts val="0"/>
              </a:spcAft>
              <a:buClr>
                <a:srgbClr val="0C223F"/>
              </a:buClr>
              <a:buSzPts val="1295"/>
              <a:buFont typeface="Arial"/>
              <a:buNone/>
            </a:pPr>
            <a:r>
              <a:rPr lang="en-US" sz="1295" b="0" i="0" u="none" strike="noStrike" cap="none" dirty="0">
                <a:solidFill>
                  <a:srgbClr val="0C223F"/>
                </a:solidFill>
                <a:latin typeface="Arial"/>
                <a:ea typeface="Arial"/>
                <a:cs typeface="Arial"/>
                <a:sym typeface="Arial"/>
              </a:rPr>
              <a:t>	arrange(desc(Reviews)) %&gt;% </a:t>
            </a:r>
            <a:endParaRPr dirty="0"/>
          </a:p>
          <a:p>
            <a:pPr marL="0" marR="0" lvl="0" indent="0" algn="l" rtl="0">
              <a:lnSpc>
                <a:spcPct val="80000"/>
              </a:lnSpc>
              <a:spcBef>
                <a:spcPts val="259"/>
              </a:spcBef>
              <a:spcAft>
                <a:spcPts val="0"/>
              </a:spcAft>
              <a:buClr>
                <a:srgbClr val="0C223F"/>
              </a:buClr>
              <a:buSzPts val="1295"/>
              <a:buFont typeface="Arial"/>
              <a:buNone/>
            </a:pPr>
            <a:r>
              <a:rPr lang="en-US" sz="1295" b="0" i="0" u="none" strike="noStrike" cap="none" dirty="0">
                <a:solidFill>
                  <a:srgbClr val="0C223F"/>
                </a:solidFill>
                <a:latin typeface="Arial"/>
                <a:ea typeface="Arial"/>
                <a:cs typeface="Arial"/>
                <a:sym typeface="Arial"/>
              </a:rPr>
              <a:t>	distinct(App,.</a:t>
            </a:r>
            <a:r>
              <a:rPr lang="en-US" sz="1295" b="0" i="0" u="none" strike="noStrike" cap="none" dirty="0" err="1">
                <a:solidFill>
                  <a:srgbClr val="0C223F"/>
                </a:solidFill>
                <a:latin typeface="Arial"/>
                <a:ea typeface="Arial"/>
                <a:cs typeface="Arial"/>
                <a:sym typeface="Arial"/>
              </a:rPr>
              <a:t>keep_all</a:t>
            </a:r>
            <a:r>
              <a:rPr lang="en-US" sz="1295" b="0" i="0" u="none" strike="noStrike" cap="none" dirty="0">
                <a:solidFill>
                  <a:srgbClr val="0C223F"/>
                </a:solidFill>
                <a:latin typeface="Arial"/>
                <a:ea typeface="Arial"/>
                <a:cs typeface="Arial"/>
                <a:sym typeface="Arial"/>
              </a:rPr>
              <a:t> = TRUE)</a:t>
            </a:r>
            <a:br>
              <a:rPr lang="en-US" sz="1295" b="0" i="0" u="none" strike="noStrike" cap="none" dirty="0">
                <a:solidFill>
                  <a:srgbClr val="0C223F"/>
                </a:solidFill>
                <a:latin typeface="Arial"/>
                <a:ea typeface="Arial"/>
                <a:cs typeface="Arial"/>
                <a:sym typeface="Arial"/>
              </a:rPr>
            </a:br>
            <a:endParaRPr sz="1295" b="0" i="0" u="none" strike="noStrike" cap="none" dirty="0">
              <a:solidFill>
                <a:srgbClr val="0C22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0" y="277257"/>
            <a:ext cx="8458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223F"/>
              </a:buClr>
              <a:buSzPts val="2400"/>
              <a:buFont typeface="Georgia"/>
              <a:buNone/>
            </a:pPr>
            <a:r>
              <a:rPr lang="en-US" sz="2400" b="1"/>
              <a:t>INSTALLS…</a:t>
            </a:r>
            <a:endParaRPr/>
          </a:p>
        </p:txBody>
      </p:sp>
      <p:graphicFrame>
        <p:nvGraphicFramePr>
          <p:cNvPr id="107" name="Google Shape;107;p5"/>
          <p:cNvGraphicFramePr/>
          <p:nvPr/>
        </p:nvGraphicFramePr>
        <p:xfrm>
          <a:off x="76200" y="1954530"/>
          <a:ext cx="9067800" cy="4865460"/>
        </p:xfrm>
        <a:graphic>
          <a:graphicData uri="http://schemas.openxmlformats.org/drawingml/2006/table">
            <a:tbl>
              <a:tblPr firstRow="1" bandRow="1">
                <a:noFill/>
                <a:tableStyleId>{3E08705E-C097-4407-A6AF-034F33FA1A88}</a:tableStyleId>
              </a:tblPr>
              <a:tblGrid>
                <a:gridCol w="906775">
                  <a:extLst>
                    <a:ext uri="{9D8B030D-6E8A-4147-A177-3AD203B41FA5}">
                      <a16:colId xmlns:a16="http://schemas.microsoft.com/office/drawing/2014/main" val="20000"/>
                    </a:ext>
                  </a:extLst>
                </a:gridCol>
                <a:gridCol w="488275">
                  <a:extLst>
                    <a:ext uri="{9D8B030D-6E8A-4147-A177-3AD203B41FA5}">
                      <a16:colId xmlns:a16="http://schemas.microsoft.com/office/drawing/2014/main" val="20001"/>
                    </a:ext>
                  </a:extLst>
                </a:gridCol>
                <a:gridCol w="697525">
                  <a:extLst>
                    <a:ext uri="{9D8B030D-6E8A-4147-A177-3AD203B41FA5}">
                      <a16:colId xmlns:a16="http://schemas.microsoft.com/office/drawing/2014/main" val="20002"/>
                    </a:ext>
                  </a:extLst>
                </a:gridCol>
                <a:gridCol w="697525">
                  <a:extLst>
                    <a:ext uri="{9D8B030D-6E8A-4147-A177-3AD203B41FA5}">
                      <a16:colId xmlns:a16="http://schemas.microsoft.com/office/drawing/2014/main" val="20003"/>
                    </a:ext>
                  </a:extLst>
                </a:gridCol>
                <a:gridCol w="697525">
                  <a:extLst>
                    <a:ext uri="{9D8B030D-6E8A-4147-A177-3AD203B41FA5}">
                      <a16:colId xmlns:a16="http://schemas.microsoft.com/office/drawing/2014/main" val="20004"/>
                    </a:ext>
                  </a:extLst>
                </a:gridCol>
                <a:gridCol w="1312975">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246175">
                  <a:extLst>
                    <a:ext uri="{9D8B030D-6E8A-4147-A177-3AD203B41FA5}">
                      <a16:colId xmlns:a16="http://schemas.microsoft.com/office/drawing/2014/main" val="20007"/>
                    </a:ext>
                  </a:extLst>
                </a:gridCol>
                <a:gridCol w="697525">
                  <a:extLst>
                    <a:ext uri="{9D8B030D-6E8A-4147-A177-3AD203B41FA5}">
                      <a16:colId xmlns:a16="http://schemas.microsoft.com/office/drawing/2014/main" val="20008"/>
                    </a:ext>
                  </a:extLst>
                </a:gridCol>
                <a:gridCol w="697525">
                  <a:extLst>
                    <a:ext uri="{9D8B030D-6E8A-4147-A177-3AD203B41FA5}">
                      <a16:colId xmlns:a16="http://schemas.microsoft.com/office/drawing/2014/main" val="20009"/>
                    </a:ext>
                  </a:extLst>
                </a:gridCol>
                <a:gridCol w="697525">
                  <a:extLst>
                    <a:ext uri="{9D8B030D-6E8A-4147-A177-3AD203B41FA5}">
                      <a16:colId xmlns:a16="http://schemas.microsoft.com/office/drawing/2014/main" val="20010"/>
                    </a:ext>
                  </a:extLst>
                </a:gridCol>
                <a:gridCol w="697525">
                  <a:extLst>
                    <a:ext uri="{9D8B030D-6E8A-4147-A177-3AD203B41FA5}">
                      <a16:colId xmlns:a16="http://schemas.microsoft.com/office/drawing/2014/main" val="20011"/>
                    </a:ext>
                  </a:extLst>
                </a:gridCol>
                <a:gridCol w="697525">
                  <a:extLst>
                    <a:ext uri="{9D8B030D-6E8A-4147-A177-3AD203B41FA5}">
                      <a16:colId xmlns:a16="http://schemas.microsoft.com/office/drawing/2014/main" val="20012"/>
                    </a:ext>
                  </a:extLst>
                </a:gridCol>
              </a:tblGrid>
              <a:tr h="370850">
                <a:tc>
                  <a:txBody>
                    <a:bodyPr/>
                    <a:lstStyle/>
                    <a:p>
                      <a:pPr marL="0" marR="0" lvl="0" indent="0" algn="l" rtl="0">
                        <a:spcBef>
                          <a:spcPts val="0"/>
                        </a:spcBef>
                        <a:spcAft>
                          <a:spcPts val="0"/>
                        </a:spcAft>
                        <a:buNone/>
                      </a:pPr>
                      <a:r>
                        <a:rPr lang="en-US" sz="1100" u="none" strike="noStrike" cap="none"/>
                        <a:t>App</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Category</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Rating</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Reviews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Size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Installs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Type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Price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Content.Rating</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Genres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Last.Updated</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Current.Ver</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cap="none"/>
                        <a:t>Android.Ver</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346980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346982</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Allo</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347086</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Communication</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January 23,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4.1 and up</a:t>
                      </a:r>
                      <a:endParaRPr/>
                    </a:p>
                  </a:txBody>
                  <a:tcPr marL="6350" marR="6350" marT="6350" marB="0" anchor="b"/>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347838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347838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347874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Pay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4.2</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348132</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Finance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July 26,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2.70.206190089</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Sheets</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4.3</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496397</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Google Keep</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4.4</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691474</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100,000,000+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Free</a:t>
                      </a:r>
                      <a:endParaRPr/>
                    </a:p>
                  </a:txBody>
                  <a:tcPr marL="6350" marR="6350" marT="6350" marB="0" anchor="b"/>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Everyone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Productivity</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August 6, 2018</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Varies with device</a:t>
                      </a:r>
                      <a:endParaRPr/>
                    </a:p>
                  </a:txBody>
                  <a:tcPr marL="6350" marR="6350" marT="6350" marB="0" anchor="b"/>
                </a:tc>
                <a:extLst>
                  <a:ext uri="{0D108BD9-81ED-4DB2-BD59-A6C34878D82A}">
                    <a16:rowId xmlns:a16="http://schemas.microsoft.com/office/drawing/2014/main" val="10011"/>
                  </a:ext>
                </a:extLst>
              </a:tr>
            </a:tbl>
          </a:graphicData>
        </a:graphic>
      </p:graphicFrame>
      <p:sp>
        <p:nvSpPr>
          <p:cNvPr id="108" name="Google Shape;108;p5"/>
          <p:cNvSpPr/>
          <p:nvPr/>
        </p:nvSpPr>
        <p:spPr>
          <a:xfrm>
            <a:off x="3505200" y="2100670"/>
            <a:ext cx="838200" cy="4716464"/>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1800"/>
              <a:buFont typeface="Calibri"/>
              <a:buNone/>
            </a:pPr>
            <a:endParaRPr sz="1800" b="0" i="0" u="none" strike="noStrike" cap="none">
              <a:solidFill>
                <a:srgbClr val="C0504D"/>
              </a:solidFill>
              <a:latin typeface="Calibri"/>
              <a:ea typeface="Calibri"/>
              <a:cs typeface="Calibri"/>
              <a:sym typeface="Calibri"/>
            </a:endParaRPr>
          </a:p>
        </p:txBody>
      </p:sp>
      <p:sp>
        <p:nvSpPr>
          <p:cNvPr id="109" name="Google Shape;109;p5"/>
          <p:cNvSpPr txBox="1"/>
          <p:nvPr/>
        </p:nvSpPr>
        <p:spPr>
          <a:xfrm>
            <a:off x="2584806" y="500411"/>
            <a:ext cx="4812587" cy="1857218"/>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0C223F"/>
              </a:buClr>
              <a:buSzPts val="1300"/>
              <a:buFont typeface="Arial"/>
              <a:buNone/>
            </a:pPr>
            <a:r>
              <a:rPr lang="en-US" sz="1300" b="0" i="0" u="none" strike="noStrike" cap="none">
                <a:solidFill>
                  <a:srgbClr val="0C223F"/>
                </a:solidFill>
                <a:latin typeface="Arial"/>
                <a:ea typeface="Arial"/>
                <a:cs typeface="Arial"/>
                <a:sym typeface="Arial"/>
              </a:rPr>
              <a:t>play %&gt;%</a:t>
            </a:r>
            <a:endParaRPr/>
          </a:p>
          <a:p>
            <a:pPr marL="0" marR="0" lvl="0" indent="0" algn="l" rtl="0">
              <a:spcBef>
                <a:spcPts val="260"/>
              </a:spcBef>
              <a:spcAft>
                <a:spcPts val="0"/>
              </a:spcAft>
              <a:buClr>
                <a:srgbClr val="0C223F"/>
              </a:buClr>
              <a:buSzPts val="1300"/>
              <a:buFont typeface="Arial"/>
              <a:buNone/>
            </a:pPr>
            <a:r>
              <a:rPr lang="en-US" sz="1300" b="0" i="0" u="none" strike="noStrike" cap="none">
                <a:solidFill>
                  <a:srgbClr val="0C223F"/>
                </a:solidFill>
                <a:latin typeface="Arial"/>
                <a:ea typeface="Arial"/>
                <a:cs typeface="Arial"/>
                <a:sym typeface="Arial"/>
              </a:rPr>
              <a:t>	filter(Installs != "Free") %&gt;%</a:t>
            </a:r>
            <a:endParaRPr/>
          </a:p>
          <a:p>
            <a:pPr marL="0" marR="0" lvl="0" indent="0" algn="l" rtl="0">
              <a:lnSpc>
                <a:spcPct val="100000"/>
              </a:lnSpc>
              <a:spcBef>
                <a:spcPts val="260"/>
              </a:spcBef>
              <a:spcAft>
                <a:spcPts val="0"/>
              </a:spcAft>
              <a:buClr>
                <a:srgbClr val="0C223F"/>
              </a:buClr>
              <a:buSzPts val="1300"/>
              <a:buFont typeface="Arial"/>
              <a:buNone/>
            </a:pPr>
            <a:r>
              <a:rPr lang="en-US" sz="1300" b="0" i="0" u="none" strike="noStrike" cap="none">
                <a:solidFill>
                  <a:srgbClr val="0C223F"/>
                </a:solidFill>
                <a:latin typeface="Arial"/>
                <a:ea typeface="Arial"/>
                <a:cs typeface="Arial"/>
                <a:sym typeface="Arial"/>
              </a:rPr>
              <a:t>	mutate(Installs = str_replace_all(Installs, ",", ""))</a:t>
            </a:r>
            <a:endParaRPr/>
          </a:p>
          <a:p>
            <a:pPr marL="0" marR="0" lvl="0" indent="0" algn="l" rtl="0">
              <a:spcBef>
                <a:spcPts val="260"/>
              </a:spcBef>
              <a:spcAft>
                <a:spcPts val="0"/>
              </a:spcAft>
              <a:buClr>
                <a:srgbClr val="0C223F"/>
              </a:buClr>
              <a:buSzPts val="1300"/>
              <a:buFont typeface="Arial"/>
              <a:buNone/>
            </a:pPr>
            <a:r>
              <a:rPr lang="en-US" sz="1300" b="0" i="0" u="none" strike="noStrike" cap="none">
                <a:solidFill>
                  <a:srgbClr val="0C223F"/>
                </a:solidFill>
                <a:latin typeface="Arial"/>
                <a:ea typeface="Arial"/>
                <a:cs typeface="Arial"/>
                <a:sym typeface="Arial"/>
              </a:rPr>
              <a:t>play$Installs &lt;- </a:t>
            </a:r>
            <a:r>
              <a:rPr lang="en-US" sz="1300" b="1" i="0" u="none" strike="noStrike" cap="none">
                <a:solidFill>
                  <a:srgbClr val="0C223F"/>
                </a:solidFill>
                <a:latin typeface="Arial"/>
                <a:ea typeface="Arial"/>
                <a:cs typeface="Arial"/>
                <a:sym typeface="Arial"/>
              </a:rPr>
              <a:t>gsub</a:t>
            </a:r>
            <a:r>
              <a:rPr lang="en-US" sz="1300" b="0" i="0" u="none" strike="noStrike" cap="none">
                <a:solidFill>
                  <a:srgbClr val="0C223F"/>
                </a:solidFill>
                <a:latin typeface="Arial"/>
                <a:ea typeface="Arial"/>
                <a:cs typeface="Arial"/>
                <a:sym typeface="Arial"/>
              </a:rPr>
              <a:t>("\\+", "", play$Installs)</a:t>
            </a:r>
            <a:endParaRPr/>
          </a:p>
          <a:p>
            <a:pPr marL="0" marR="0" lvl="0" indent="0" algn="l" rtl="0">
              <a:spcBef>
                <a:spcPts val="260"/>
              </a:spcBef>
              <a:spcAft>
                <a:spcPts val="0"/>
              </a:spcAft>
              <a:buClr>
                <a:srgbClr val="0C223F"/>
              </a:buClr>
              <a:buSzPts val="1300"/>
              <a:buFont typeface="Arial"/>
              <a:buNone/>
            </a:pPr>
            <a:r>
              <a:rPr lang="en-US" sz="1300" b="0" i="0" u="none" strike="noStrike" cap="none">
                <a:solidFill>
                  <a:srgbClr val="0C223F"/>
                </a:solidFill>
                <a:latin typeface="Arial"/>
                <a:ea typeface="Arial"/>
                <a:cs typeface="Arial"/>
                <a:sym typeface="Arial"/>
              </a:rPr>
              <a:t>play$Installs = as.numeric(as.character(play$Installs))</a:t>
            </a:r>
            <a:br>
              <a:rPr lang="en-US" sz="1300" b="0" i="0" u="none" strike="noStrike" cap="none">
                <a:solidFill>
                  <a:srgbClr val="0C223F"/>
                </a:solidFill>
                <a:latin typeface="Arial"/>
                <a:ea typeface="Arial"/>
                <a:cs typeface="Arial"/>
                <a:sym typeface="Arial"/>
              </a:rPr>
            </a:br>
            <a:endParaRPr sz="1300" b="0" i="0" u="none" strike="noStrike" cap="none">
              <a:solidFill>
                <a:srgbClr val="0C22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205055" y="1493837"/>
            <a:ext cx="8953500" cy="762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C223F"/>
              </a:buClr>
              <a:buSzPts val="2000"/>
              <a:buFont typeface="Georgia"/>
              <a:buNone/>
            </a:pPr>
            <a:r>
              <a:rPr lang="en-US" dirty="0" err="1"/>
              <a:t>gsub</a:t>
            </a:r>
            <a:r>
              <a:rPr lang="en-US" dirty="0"/>
              <a:t>(pattern, replacement, x, </a:t>
            </a:r>
            <a:r>
              <a:rPr lang="en-US" dirty="0" err="1"/>
              <a:t>ignore.case</a:t>
            </a:r>
            <a:r>
              <a:rPr lang="en-US" dirty="0"/>
              <a:t> = FALSE, </a:t>
            </a:r>
            <a:r>
              <a:rPr lang="en-US" dirty="0" err="1"/>
              <a:t>perl</a:t>
            </a:r>
            <a:r>
              <a:rPr lang="en-US" dirty="0"/>
              <a:t> = FALSE, fixed = FALSE, </a:t>
            </a:r>
            <a:r>
              <a:rPr lang="en-US" dirty="0" err="1"/>
              <a:t>useBytes</a:t>
            </a:r>
            <a:r>
              <a:rPr lang="en-US" dirty="0"/>
              <a:t> = FALSE)</a:t>
            </a:r>
            <a:endParaRPr dirty="0"/>
          </a:p>
        </p:txBody>
      </p:sp>
      <p:sp>
        <p:nvSpPr>
          <p:cNvPr id="115" name="Google Shape;115;p6"/>
          <p:cNvSpPr txBox="1"/>
          <p:nvPr/>
        </p:nvSpPr>
        <p:spPr>
          <a:xfrm>
            <a:off x="-11130" y="0"/>
            <a:ext cx="8458200" cy="11430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rgbClr val="0C223F"/>
              </a:buClr>
              <a:buSzPts val="2400"/>
              <a:buFont typeface="Georgia"/>
              <a:buNone/>
            </a:pPr>
            <a:r>
              <a:rPr lang="en-US" sz="2400" b="1" i="0" u="none" strike="noStrike" cap="none">
                <a:solidFill>
                  <a:srgbClr val="0C223F"/>
                </a:solidFill>
                <a:latin typeface="Georgia"/>
                <a:ea typeface="Georgia"/>
                <a:cs typeface="Georgia"/>
                <a:sym typeface="Georgia"/>
              </a:rPr>
              <a:t>   gsub </a:t>
            </a:r>
            <a:r>
              <a:rPr lang="en-US" sz="2400" b="0" i="0" u="none" strike="noStrike" cap="none">
                <a:solidFill>
                  <a:srgbClr val="0C223F"/>
                </a:solidFill>
                <a:latin typeface="Georgia"/>
                <a:ea typeface="Georgia"/>
                <a:cs typeface="Georgia"/>
                <a:sym typeface="Georgia"/>
              </a:rPr>
              <a:t>vs</a:t>
            </a:r>
            <a:r>
              <a:rPr lang="en-US" sz="2400" b="1" i="0" u="none" strike="noStrike" cap="none">
                <a:solidFill>
                  <a:srgbClr val="0C223F"/>
                </a:solidFill>
                <a:latin typeface="Georgia"/>
                <a:ea typeface="Georgia"/>
                <a:cs typeface="Georgia"/>
                <a:sym typeface="Georgia"/>
              </a:rPr>
              <a:t> sub</a:t>
            </a:r>
            <a:endParaRPr/>
          </a:p>
        </p:txBody>
      </p:sp>
      <p:sp>
        <p:nvSpPr>
          <p:cNvPr id="116" name="Google Shape;116;p6"/>
          <p:cNvSpPr txBox="1"/>
          <p:nvPr/>
        </p:nvSpPr>
        <p:spPr>
          <a:xfrm>
            <a:off x="3810000" y="2639701"/>
            <a:ext cx="8953500" cy="7620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rgbClr val="0C223F"/>
              </a:buClr>
              <a:buSzPts val="2000"/>
              <a:buFont typeface="Georgia"/>
              <a:buNone/>
            </a:pPr>
            <a:r>
              <a:rPr lang="en-US" sz="2000" b="1" i="0" u="none" strike="noStrike" cap="none">
                <a:solidFill>
                  <a:srgbClr val="0C223F"/>
                </a:solidFill>
                <a:latin typeface="Georgia"/>
                <a:ea typeface="Georgia"/>
                <a:cs typeface="Georgia"/>
                <a:sym typeface="Georgia"/>
              </a:rPr>
              <a:t>gsub("\\</a:t>
            </a:r>
            <a:r>
              <a:rPr lang="en-US" sz="2000" b="1" i="0" u="none" strike="noStrike" cap="none">
                <a:solidFill>
                  <a:srgbClr val="FF0000"/>
                </a:solidFill>
                <a:latin typeface="Georgia"/>
                <a:ea typeface="Georgia"/>
                <a:cs typeface="Georgia"/>
                <a:sym typeface="Georgia"/>
              </a:rPr>
              <a:t>+</a:t>
            </a:r>
            <a:r>
              <a:rPr lang="en-US" sz="2000" b="1" i="0" u="none" strike="noStrike" cap="none">
                <a:solidFill>
                  <a:srgbClr val="0C223F"/>
                </a:solidFill>
                <a:latin typeface="Georgia"/>
                <a:ea typeface="Georgia"/>
                <a:cs typeface="Georgia"/>
                <a:sym typeface="Georgia"/>
              </a:rPr>
              <a:t>", "", play$Installs)</a:t>
            </a:r>
            <a:endParaRPr/>
          </a:p>
          <a:p>
            <a:pPr marL="0" marR="0" lvl="0" indent="0" algn="l" rtl="0">
              <a:spcBef>
                <a:spcPts val="0"/>
              </a:spcBef>
              <a:spcAft>
                <a:spcPts val="0"/>
              </a:spcAft>
              <a:buClr>
                <a:srgbClr val="0C223F"/>
              </a:buClr>
              <a:buSzPts val="2000"/>
              <a:buFont typeface="Georgia"/>
              <a:buNone/>
            </a:pPr>
            <a:r>
              <a:rPr lang="en-US" sz="2000" b="1" i="0" u="none" strike="noStrike" cap="none">
                <a:solidFill>
                  <a:srgbClr val="0C223F"/>
                </a:solidFill>
                <a:latin typeface="Georgia"/>
                <a:ea typeface="Georgia"/>
                <a:cs typeface="Georgia"/>
                <a:sym typeface="Georgia"/>
              </a:rPr>
              <a:t>gsub("\\</a:t>
            </a:r>
            <a:r>
              <a:rPr lang="en-US" sz="2000" b="1" i="0" u="none" strike="noStrike" cap="none">
                <a:solidFill>
                  <a:srgbClr val="FF0000"/>
                </a:solidFill>
                <a:latin typeface="Georgia"/>
                <a:ea typeface="Georgia"/>
                <a:cs typeface="Georgia"/>
                <a:sym typeface="Georgia"/>
              </a:rPr>
              <a:t>$</a:t>
            </a:r>
            <a:r>
              <a:rPr lang="en-US" sz="2000" b="1" i="0" u="none" strike="noStrike" cap="none">
                <a:solidFill>
                  <a:srgbClr val="0C223F"/>
                </a:solidFill>
                <a:latin typeface="Georgia"/>
                <a:ea typeface="Georgia"/>
                <a:cs typeface="Georgia"/>
                <a:sym typeface="Georgia"/>
              </a:rPr>
              <a:t>", "", play$Price)</a:t>
            </a:r>
            <a:endParaRPr/>
          </a:p>
          <a:p>
            <a:pPr marL="0" marR="0" lvl="0" indent="0" algn="l" rtl="0">
              <a:spcBef>
                <a:spcPts val="0"/>
              </a:spcBef>
              <a:spcAft>
                <a:spcPts val="0"/>
              </a:spcAft>
              <a:buClr>
                <a:srgbClr val="0C223F"/>
              </a:buClr>
              <a:buSzPts val="2000"/>
              <a:buFont typeface="Georgia"/>
              <a:buNone/>
            </a:pPr>
            <a:endParaRPr sz="2000" b="1" i="0" u="none" strike="noStrike" cap="none">
              <a:solidFill>
                <a:srgbClr val="0C223F"/>
              </a:solidFill>
              <a:latin typeface="Georgia"/>
              <a:ea typeface="Georgia"/>
              <a:cs typeface="Georgia"/>
              <a:sym typeface="Georgia"/>
            </a:endParaRPr>
          </a:p>
        </p:txBody>
      </p:sp>
      <p:sp>
        <p:nvSpPr>
          <p:cNvPr id="117" name="Google Shape;117;p6"/>
          <p:cNvSpPr txBox="1"/>
          <p:nvPr/>
        </p:nvSpPr>
        <p:spPr>
          <a:xfrm>
            <a:off x="205055" y="3022315"/>
            <a:ext cx="8953500" cy="7620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rgbClr val="0C223F"/>
              </a:buClr>
              <a:buSzPts val="2000"/>
              <a:buFont typeface="Georgia"/>
              <a:buNone/>
            </a:pPr>
            <a:r>
              <a:rPr lang="en-US" sz="2000" b="0" i="0" u="none" strike="noStrike" cap="none">
                <a:solidFill>
                  <a:srgbClr val="0C223F"/>
                </a:solidFill>
                <a:latin typeface="Georgia"/>
                <a:ea typeface="Georgia"/>
                <a:cs typeface="Georgia"/>
                <a:sym typeface="Georgia"/>
              </a:rPr>
              <a:t>WHY USING BACKSLASH?</a:t>
            </a:r>
            <a:endParaRPr/>
          </a:p>
        </p:txBody>
      </p:sp>
      <p:sp>
        <p:nvSpPr>
          <p:cNvPr id="118" name="Google Shape;118;p6"/>
          <p:cNvSpPr txBox="1"/>
          <p:nvPr/>
        </p:nvSpPr>
        <p:spPr>
          <a:xfrm>
            <a:off x="2514600" y="3984466"/>
            <a:ext cx="8953500" cy="7620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Clr>
                <a:srgbClr val="0C223F"/>
              </a:buClr>
              <a:buSzPts val="2400"/>
              <a:buFont typeface="Georgia"/>
              <a:buNone/>
            </a:pPr>
            <a:r>
              <a:rPr lang="en-US" sz="2400" b="1" i="0" u="none" strike="noStrike" cap="none">
                <a:solidFill>
                  <a:srgbClr val="0C223F"/>
                </a:solidFill>
                <a:latin typeface="Georgia"/>
                <a:ea typeface="Georgia"/>
                <a:cs typeface="Georgia"/>
                <a:sym typeface="Georgia"/>
              </a:rPr>
              <a:t>Regular Expression Syntax</a:t>
            </a:r>
            <a:endParaRPr/>
          </a:p>
        </p:txBody>
      </p:sp>
      <p:sp>
        <p:nvSpPr>
          <p:cNvPr id="119" name="Google Shape;119;p6"/>
          <p:cNvSpPr txBox="1"/>
          <p:nvPr/>
        </p:nvSpPr>
        <p:spPr>
          <a:xfrm>
            <a:off x="205055" y="2735104"/>
            <a:ext cx="2808270" cy="762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2060"/>
              </a:buClr>
              <a:buSzPts val="2400"/>
              <a:buFont typeface="Calibri"/>
              <a:buNone/>
            </a:pPr>
            <a:r>
              <a:rPr lang="en-US" sz="2400" b="1" i="0" u="none" strike="noStrike" cap="none" dirty="0">
                <a:solidFill>
                  <a:srgbClr val="002060"/>
                </a:solidFill>
                <a:latin typeface="Georgia" panose="02040502050405020303" pitchFamily="18" charset="0"/>
                <a:ea typeface="Calibri"/>
                <a:cs typeface="Calibri"/>
                <a:sym typeface="Calibri"/>
              </a:rPr>
              <a:t>100,000,000</a:t>
            </a:r>
            <a:r>
              <a:rPr lang="en-US" sz="2400" b="1" i="0" u="none" strike="noStrike" cap="none" dirty="0">
                <a:solidFill>
                  <a:srgbClr val="FF0000"/>
                </a:solidFill>
                <a:latin typeface="Georgia" panose="02040502050405020303" pitchFamily="18" charset="0"/>
                <a:ea typeface="Calibri"/>
                <a:cs typeface="Calibri"/>
                <a:sym typeface="Calibri"/>
              </a:rPr>
              <a:t>+</a:t>
            </a:r>
            <a:endParaRPr dirty="0">
              <a:latin typeface="Georgia" panose="02040502050405020303" pitchFamily="18" charset="0"/>
            </a:endParaRPr>
          </a:p>
          <a:p>
            <a:pPr marL="0" marR="0" lvl="0" indent="0" algn="l" rtl="0">
              <a:lnSpc>
                <a:spcPct val="90000"/>
              </a:lnSpc>
              <a:spcBef>
                <a:spcPts val="0"/>
              </a:spcBef>
              <a:spcAft>
                <a:spcPts val="0"/>
              </a:spcAft>
              <a:buClr>
                <a:srgbClr val="FF0000"/>
              </a:buClr>
              <a:buSzPts val="2400"/>
              <a:buFont typeface="Calibri"/>
              <a:buNone/>
            </a:pPr>
            <a:r>
              <a:rPr lang="en-US" sz="2400" b="1" i="0" u="none" strike="noStrike" cap="none" dirty="0">
                <a:solidFill>
                  <a:srgbClr val="FF0000"/>
                </a:solidFill>
                <a:latin typeface="Georgia" panose="02040502050405020303" pitchFamily="18" charset="0"/>
                <a:ea typeface="Calibri"/>
                <a:cs typeface="Calibri"/>
                <a:sym typeface="Calibri"/>
              </a:rPr>
              <a:t>$</a:t>
            </a:r>
            <a:r>
              <a:rPr lang="en-US" sz="2400" b="1" i="0" u="none" strike="noStrike" cap="none" dirty="0">
                <a:solidFill>
                  <a:srgbClr val="002060"/>
                </a:solidFill>
                <a:latin typeface="Georgia" panose="02040502050405020303" pitchFamily="18" charset="0"/>
                <a:ea typeface="Calibri"/>
                <a:cs typeface="Calibri"/>
                <a:sym typeface="Calibri"/>
              </a:rPr>
              <a:t>2.99 </a:t>
            </a:r>
            <a:endParaRPr dirty="0">
              <a:latin typeface="Georgia" panose="02040502050405020303" pitchFamily="18" charset="0"/>
            </a:endParaRPr>
          </a:p>
          <a:p>
            <a:pPr marL="0" marR="0" lvl="0" indent="0" algn="l" rtl="0">
              <a:lnSpc>
                <a:spcPct val="90000"/>
              </a:lnSpc>
              <a:spcBef>
                <a:spcPts val="0"/>
              </a:spcBef>
              <a:spcAft>
                <a:spcPts val="0"/>
              </a:spcAft>
              <a:buClr>
                <a:srgbClr val="0C223F"/>
              </a:buClr>
              <a:buSzPts val="2400"/>
              <a:buFont typeface="Georgia"/>
              <a:buNone/>
            </a:pPr>
            <a:endParaRPr sz="2400" b="1" i="0" u="none" strike="noStrike" cap="none" dirty="0">
              <a:solidFill>
                <a:srgbClr val="0C223F"/>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7"/>
          <p:cNvGraphicFramePr/>
          <p:nvPr/>
        </p:nvGraphicFramePr>
        <p:xfrm>
          <a:off x="660550" y="1012519"/>
          <a:ext cx="7608850" cy="5359530"/>
        </p:xfrm>
        <a:graphic>
          <a:graphicData uri="http://schemas.openxmlformats.org/drawingml/2006/table">
            <a:tbl>
              <a:tblPr firstRow="1" bandRow="1">
                <a:noFill/>
                <a:tableStyleId>{2D934350-87CC-4366-97CB-011C22295539}</a:tableStyleId>
              </a:tblPr>
              <a:tblGrid>
                <a:gridCol w="3804425">
                  <a:extLst>
                    <a:ext uri="{9D8B030D-6E8A-4147-A177-3AD203B41FA5}">
                      <a16:colId xmlns:a16="http://schemas.microsoft.com/office/drawing/2014/main" val="20000"/>
                    </a:ext>
                  </a:extLst>
                </a:gridCol>
                <a:gridCol w="38044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Syntax</a:t>
                      </a:r>
                      <a:endParaRPr/>
                    </a:p>
                  </a:txBody>
                  <a:tcPr marL="91450" marR="91450" marT="45725" marB="45725" anchor="ctr"/>
                </a:tc>
                <a:tc>
                  <a:txBody>
                    <a:bodyPr/>
                    <a:lstStyle/>
                    <a:p>
                      <a:pPr marL="0" marR="0" lvl="0" indent="0" algn="l" rtl="0">
                        <a:spcBef>
                          <a:spcPts val="0"/>
                        </a:spcBef>
                        <a:spcAft>
                          <a:spcPts val="0"/>
                        </a:spcAft>
                        <a:buNone/>
                      </a:pPr>
                      <a:r>
                        <a:rPr lang="en-US" sz="1800"/>
                        <a:t>Description</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\\d</a:t>
                      </a:r>
                      <a:endParaRPr/>
                    </a:p>
                  </a:txBody>
                  <a:tcPr marL="91450" marR="91450" marT="45725" marB="45725" anchor="ctr"/>
                </a:tc>
                <a:tc>
                  <a:txBody>
                    <a:bodyPr/>
                    <a:lstStyle/>
                    <a:p>
                      <a:pPr marL="0" marR="0" lvl="0" indent="0" algn="l" rtl="0">
                        <a:spcBef>
                          <a:spcPts val="0"/>
                        </a:spcBef>
                        <a:spcAft>
                          <a:spcPts val="0"/>
                        </a:spcAft>
                        <a:buNone/>
                      </a:pPr>
                      <a:r>
                        <a:rPr lang="en-US" sz="1800"/>
                        <a:t>Digit, 0,1,2 ... 9</a:t>
                      </a:r>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\\D</a:t>
                      </a:r>
                      <a:endParaRPr/>
                    </a:p>
                  </a:txBody>
                  <a:tcPr marL="91450" marR="91450" marT="45725" marB="45725" anchor="ctr"/>
                </a:tc>
                <a:tc>
                  <a:txBody>
                    <a:bodyPr/>
                    <a:lstStyle/>
                    <a:p>
                      <a:pPr marL="0" marR="0" lvl="0" indent="0" algn="l" rtl="0">
                        <a:spcBef>
                          <a:spcPts val="0"/>
                        </a:spcBef>
                        <a:spcAft>
                          <a:spcPts val="0"/>
                        </a:spcAft>
                        <a:buNone/>
                      </a:pPr>
                      <a:r>
                        <a:rPr lang="en-US" sz="1800"/>
                        <a:t>Not Digit</a:t>
                      </a:r>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\\s</a:t>
                      </a:r>
                      <a:endParaRPr/>
                    </a:p>
                  </a:txBody>
                  <a:tcPr marL="91450" marR="91450" marT="45725" marB="45725" anchor="ctr"/>
                </a:tc>
                <a:tc>
                  <a:txBody>
                    <a:bodyPr/>
                    <a:lstStyle/>
                    <a:p>
                      <a:pPr marL="0" marR="0" lvl="0" indent="0" algn="l" rtl="0">
                        <a:spcBef>
                          <a:spcPts val="0"/>
                        </a:spcBef>
                        <a:spcAft>
                          <a:spcPts val="0"/>
                        </a:spcAft>
                        <a:buNone/>
                      </a:pPr>
                      <a:r>
                        <a:rPr lang="en-US" sz="1800"/>
                        <a:t>Space</a:t>
                      </a:r>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\\S</a:t>
                      </a:r>
                      <a:endParaRPr/>
                    </a:p>
                  </a:txBody>
                  <a:tcPr marL="91450" marR="91450" marT="45725" marB="45725" anchor="ctr"/>
                </a:tc>
                <a:tc>
                  <a:txBody>
                    <a:bodyPr/>
                    <a:lstStyle/>
                    <a:p>
                      <a:pPr marL="0" marR="0" lvl="0" indent="0" algn="l" rtl="0">
                        <a:spcBef>
                          <a:spcPts val="0"/>
                        </a:spcBef>
                        <a:spcAft>
                          <a:spcPts val="0"/>
                        </a:spcAft>
                        <a:buNone/>
                      </a:pPr>
                      <a:r>
                        <a:rPr lang="en-US" sz="1800"/>
                        <a:t>Not Space</a:t>
                      </a:r>
                      <a:endParaRPr/>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\\w</a:t>
                      </a:r>
                      <a:endParaRPr/>
                    </a:p>
                  </a:txBody>
                  <a:tcPr marL="91450" marR="91450" marT="45725" marB="45725" anchor="ctr"/>
                </a:tc>
                <a:tc>
                  <a:txBody>
                    <a:bodyPr/>
                    <a:lstStyle/>
                    <a:p>
                      <a:pPr marL="0" marR="0" lvl="0" indent="0" algn="l" rtl="0">
                        <a:spcBef>
                          <a:spcPts val="0"/>
                        </a:spcBef>
                        <a:spcAft>
                          <a:spcPts val="0"/>
                        </a:spcAft>
                        <a:buNone/>
                      </a:pPr>
                      <a:r>
                        <a:rPr lang="en-US" sz="1800"/>
                        <a:t>Word</a:t>
                      </a:r>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\\W</a:t>
                      </a:r>
                      <a:endParaRPr/>
                    </a:p>
                  </a:txBody>
                  <a:tcPr marL="91450" marR="91450" marT="45725" marB="45725" anchor="ctr"/>
                </a:tc>
                <a:tc>
                  <a:txBody>
                    <a:bodyPr/>
                    <a:lstStyle/>
                    <a:p>
                      <a:pPr marL="0" marR="0" lvl="0" indent="0" algn="l" rtl="0">
                        <a:spcBef>
                          <a:spcPts val="0"/>
                        </a:spcBef>
                        <a:spcAft>
                          <a:spcPts val="0"/>
                        </a:spcAft>
                        <a:buNone/>
                      </a:pPr>
                      <a:r>
                        <a:rPr lang="en-US" sz="1800"/>
                        <a:t>Not Word</a:t>
                      </a:r>
                      <a:endParaRPr/>
                    </a:p>
                  </a:txBody>
                  <a:tcPr marL="91450" marR="91450" marT="45725" marB="45725" anchor="ct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\\t</a:t>
                      </a:r>
                      <a:endParaRPr/>
                    </a:p>
                  </a:txBody>
                  <a:tcPr marL="91450" marR="91450" marT="45725" marB="45725" anchor="ctr"/>
                </a:tc>
                <a:tc>
                  <a:txBody>
                    <a:bodyPr/>
                    <a:lstStyle/>
                    <a:p>
                      <a:pPr marL="0" marR="0" lvl="0" indent="0" algn="l" rtl="0">
                        <a:spcBef>
                          <a:spcPts val="0"/>
                        </a:spcBef>
                        <a:spcAft>
                          <a:spcPts val="0"/>
                        </a:spcAft>
                        <a:buNone/>
                      </a:pPr>
                      <a:r>
                        <a:rPr lang="en-US" sz="1800"/>
                        <a:t>Tab</a:t>
                      </a:r>
                      <a:endParaRPr/>
                    </a:p>
                  </a:txBody>
                  <a:tcPr marL="91450" marR="91450" marT="45725" marB="45725" anchor="ct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\\n</a:t>
                      </a:r>
                      <a:endParaRPr/>
                    </a:p>
                  </a:txBody>
                  <a:tcPr marL="91450" marR="91450" marT="45725" marB="45725" anchor="ctr"/>
                </a:tc>
                <a:tc>
                  <a:txBody>
                    <a:bodyPr/>
                    <a:lstStyle/>
                    <a:p>
                      <a:pPr marL="0" marR="0" lvl="0" indent="0" algn="l" rtl="0">
                        <a:spcBef>
                          <a:spcPts val="0"/>
                        </a:spcBef>
                        <a:spcAft>
                          <a:spcPts val="0"/>
                        </a:spcAft>
                        <a:buNone/>
                      </a:pPr>
                      <a:r>
                        <a:rPr lang="en-US" sz="1800"/>
                        <a:t>New line</a:t>
                      </a:r>
                      <a:endParaRPr/>
                    </a:p>
                  </a:txBody>
                  <a:tcPr marL="91450" marR="91450" marT="45725" marB="45725" anchor="ct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a:t>
                      </a:r>
                      <a:endParaRPr/>
                    </a:p>
                  </a:txBody>
                  <a:tcPr marL="91450" marR="91450" marT="45725" marB="45725" anchor="ctr"/>
                </a:tc>
                <a:tc>
                  <a:txBody>
                    <a:bodyPr/>
                    <a:lstStyle/>
                    <a:p>
                      <a:pPr marL="0" marR="0" lvl="0" indent="0" algn="l" rtl="0">
                        <a:spcBef>
                          <a:spcPts val="0"/>
                        </a:spcBef>
                        <a:spcAft>
                          <a:spcPts val="0"/>
                        </a:spcAft>
                        <a:buNone/>
                      </a:pPr>
                      <a:r>
                        <a:rPr lang="en-US" sz="1800"/>
                        <a:t>Beginning of the string</a:t>
                      </a:r>
                      <a:endParaRPr/>
                    </a:p>
                  </a:txBody>
                  <a:tcPr marL="91450" marR="91450" marT="45725" marB="45725" anchor="ctr"/>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800"/>
                        <a:t>$</a:t>
                      </a:r>
                      <a:endParaRPr/>
                    </a:p>
                  </a:txBody>
                  <a:tcPr marL="91450" marR="91450" marT="45725" marB="45725" anchor="ctr"/>
                </a:tc>
                <a:tc>
                  <a:txBody>
                    <a:bodyPr/>
                    <a:lstStyle/>
                    <a:p>
                      <a:pPr marL="0" marR="0" lvl="0" indent="0" algn="l" rtl="0">
                        <a:spcBef>
                          <a:spcPts val="0"/>
                        </a:spcBef>
                        <a:spcAft>
                          <a:spcPts val="0"/>
                        </a:spcAft>
                        <a:buNone/>
                      </a:pPr>
                      <a:r>
                        <a:rPr lang="en-US" sz="1800"/>
                        <a:t>End of the string</a:t>
                      </a:r>
                      <a:endParaRPr/>
                    </a:p>
                  </a:txBody>
                  <a:tcPr marL="91450" marR="91450" marT="45725" marB="45725" anchor="ctr"/>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800"/>
                        <a:t>\</a:t>
                      </a:r>
                      <a:endParaRPr/>
                    </a:p>
                  </a:txBody>
                  <a:tcPr marL="91450" marR="91450" marT="45725" marB="45725" anchor="ctr"/>
                </a:tc>
                <a:tc>
                  <a:txBody>
                    <a:bodyPr/>
                    <a:lstStyle/>
                    <a:p>
                      <a:pPr marL="0" marR="0" lvl="0" indent="0" algn="l" rtl="0">
                        <a:spcBef>
                          <a:spcPts val="0"/>
                        </a:spcBef>
                        <a:spcAft>
                          <a:spcPts val="0"/>
                        </a:spcAft>
                        <a:buNone/>
                      </a:pPr>
                      <a:r>
                        <a:rPr lang="en-US" sz="1800"/>
                        <a:t>Escape special characters, e.g. \\ is "\", \+ is "+"</a:t>
                      </a:r>
                      <a:endParaRPr/>
                    </a:p>
                  </a:txBody>
                  <a:tcPr marL="91450" marR="91450" marT="45725" marB="45725" anchor="ctr"/>
                </a:tc>
                <a:extLst>
                  <a:ext uri="{0D108BD9-81ED-4DB2-BD59-A6C34878D82A}">
                    <a16:rowId xmlns:a16="http://schemas.microsoft.com/office/drawing/2014/main" val="10011"/>
                  </a:ext>
                </a:extLst>
              </a:tr>
              <a:tr h="370850">
                <a:tc>
                  <a:txBody>
                    <a:bodyPr/>
                    <a:lstStyle/>
                    <a:p>
                      <a:pPr marL="0" marR="0" lvl="0" indent="0" algn="l" rtl="0">
                        <a:spcBef>
                          <a:spcPts val="0"/>
                        </a:spcBef>
                        <a:spcAft>
                          <a:spcPts val="0"/>
                        </a:spcAft>
                        <a:buNone/>
                      </a:pPr>
                      <a:r>
                        <a:rPr lang="en-US" sz="1800"/>
                        <a:t>|</a:t>
                      </a:r>
                      <a:endParaRPr/>
                    </a:p>
                  </a:txBody>
                  <a:tcPr marL="91450" marR="91450" marT="45725" marB="45725" anchor="ctr"/>
                </a:tc>
                <a:tc>
                  <a:txBody>
                    <a:bodyPr/>
                    <a:lstStyle/>
                    <a:p>
                      <a:pPr marL="0" marR="0" lvl="0" indent="0" algn="l" rtl="0">
                        <a:spcBef>
                          <a:spcPts val="0"/>
                        </a:spcBef>
                        <a:spcAft>
                          <a:spcPts val="0"/>
                        </a:spcAft>
                        <a:buNone/>
                      </a:pPr>
                      <a:r>
                        <a:rPr lang="en-US" sz="1800"/>
                        <a:t>Alternation match. e.g. /(e|d)n/ matches "en" and "dn"</a:t>
                      </a:r>
                      <a:endParaRPr/>
                    </a:p>
                  </a:txBody>
                  <a:tcPr marL="91450" marR="91450" marT="45725" marB="45725"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8"/>
          <p:cNvGraphicFramePr/>
          <p:nvPr/>
        </p:nvGraphicFramePr>
        <p:xfrm>
          <a:off x="0" y="1954530"/>
          <a:ext cx="9143875" cy="4737140"/>
        </p:xfrm>
        <a:graphic>
          <a:graphicData uri="http://schemas.openxmlformats.org/drawingml/2006/table">
            <a:tbl>
              <a:tblPr firstRow="1" bandRow="1">
                <a:noFill/>
                <a:tableStyleId>{3E08705E-C097-4407-A6AF-034F33FA1A88}</a:tableStyleId>
              </a:tblPr>
              <a:tblGrid>
                <a:gridCol w="703375">
                  <a:extLst>
                    <a:ext uri="{9D8B030D-6E8A-4147-A177-3AD203B41FA5}">
                      <a16:colId xmlns:a16="http://schemas.microsoft.com/office/drawing/2014/main" val="20000"/>
                    </a:ext>
                  </a:extLst>
                </a:gridCol>
                <a:gridCol w="703375">
                  <a:extLst>
                    <a:ext uri="{9D8B030D-6E8A-4147-A177-3AD203B41FA5}">
                      <a16:colId xmlns:a16="http://schemas.microsoft.com/office/drawing/2014/main" val="20001"/>
                    </a:ext>
                  </a:extLst>
                </a:gridCol>
                <a:gridCol w="703375">
                  <a:extLst>
                    <a:ext uri="{9D8B030D-6E8A-4147-A177-3AD203B41FA5}">
                      <a16:colId xmlns:a16="http://schemas.microsoft.com/office/drawing/2014/main" val="20002"/>
                    </a:ext>
                  </a:extLst>
                </a:gridCol>
                <a:gridCol w="703375">
                  <a:extLst>
                    <a:ext uri="{9D8B030D-6E8A-4147-A177-3AD203B41FA5}">
                      <a16:colId xmlns:a16="http://schemas.microsoft.com/office/drawing/2014/main" val="20003"/>
                    </a:ext>
                  </a:extLst>
                </a:gridCol>
                <a:gridCol w="1072650">
                  <a:extLst>
                    <a:ext uri="{9D8B030D-6E8A-4147-A177-3AD203B41FA5}">
                      <a16:colId xmlns:a16="http://schemas.microsoft.com/office/drawing/2014/main" val="20004"/>
                    </a:ext>
                  </a:extLst>
                </a:gridCol>
                <a:gridCol w="334100">
                  <a:extLst>
                    <a:ext uri="{9D8B030D-6E8A-4147-A177-3AD203B41FA5}">
                      <a16:colId xmlns:a16="http://schemas.microsoft.com/office/drawing/2014/main" val="20005"/>
                    </a:ext>
                  </a:extLst>
                </a:gridCol>
                <a:gridCol w="703375">
                  <a:extLst>
                    <a:ext uri="{9D8B030D-6E8A-4147-A177-3AD203B41FA5}">
                      <a16:colId xmlns:a16="http://schemas.microsoft.com/office/drawing/2014/main" val="20006"/>
                    </a:ext>
                  </a:extLst>
                </a:gridCol>
                <a:gridCol w="703375">
                  <a:extLst>
                    <a:ext uri="{9D8B030D-6E8A-4147-A177-3AD203B41FA5}">
                      <a16:colId xmlns:a16="http://schemas.microsoft.com/office/drawing/2014/main" val="20007"/>
                    </a:ext>
                  </a:extLst>
                </a:gridCol>
                <a:gridCol w="703375">
                  <a:extLst>
                    <a:ext uri="{9D8B030D-6E8A-4147-A177-3AD203B41FA5}">
                      <a16:colId xmlns:a16="http://schemas.microsoft.com/office/drawing/2014/main" val="20008"/>
                    </a:ext>
                  </a:extLst>
                </a:gridCol>
                <a:gridCol w="703375">
                  <a:extLst>
                    <a:ext uri="{9D8B030D-6E8A-4147-A177-3AD203B41FA5}">
                      <a16:colId xmlns:a16="http://schemas.microsoft.com/office/drawing/2014/main" val="20009"/>
                    </a:ext>
                  </a:extLst>
                </a:gridCol>
                <a:gridCol w="703375">
                  <a:extLst>
                    <a:ext uri="{9D8B030D-6E8A-4147-A177-3AD203B41FA5}">
                      <a16:colId xmlns:a16="http://schemas.microsoft.com/office/drawing/2014/main" val="20010"/>
                    </a:ext>
                  </a:extLst>
                </a:gridCol>
                <a:gridCol w="703375">
                  <a:extLst>
                    <a:ext uri="{9D8B030D-6E8A-4147-A177-3AD203B41FA5}">
                      <a16:colId xmlns:a16="http://schemas.microsoft.com/office/drawing/2014/main" val="20011"/>
                    </a:ext>
                  </a:extLst>
                </a:gridCol>
                <a:gridCol w="703375">
                  <a:extLst>
                    <a:ext uri="{9D8B030D-6E8A-4147-A177-3AD203B41FA5}">
                      <a16:colId xmlns:a16="http://schemas.microsoft.com/office/drawing/2014/main" val="20012"/>
                    </a:ext>
                  </a:extLst>
                </a:gridCol>
              </a:tblGrid>
              <a:tr h="370850">
                <a:tc>
                  <a:txBody>
                    <a:bodyPr/>
                    <a:lstStyle/>
                    <a:p>
                      <a:pPr marL="0" marR="0" lvl="0" indent="0" algn="l" rtl="0">
                        <a:spcBef>
                          <a:spcPts val="0"/>
                        </a:spcBef>
                        <a:spcAft>
                          <a:spcPts val="0"/>
                        </a:spcAft>
                        <a:buNone/>
                      </a:pPr>
                      <a:r>
                        <a:rPr lang="en-US" sz="1100" u="none" strike="noStrike"/>
                        <a:t>App</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Category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Rating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Reviews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Size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Installs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Type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Price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Content.Rating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Genres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Last.Updated</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Current.Ver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Android.Ver</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u="none" strike="noStrike"/>
                        <a:t>Easy DIY CD Craft Ideas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ART_AND_DESIGN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NA</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5.6M</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Art &amp; Design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May 30,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2.3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u="none" strike="noStrike"/>
                        <a:t>Skyscanner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TRAVEL_AND_LOCAL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481546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29M</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Travel &amp; Local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6,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5.48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4.4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u="none" strike="noStrike"/>
                        <a:t>KakaoTalk: Free Calls &amp; Text</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COMMUNICATION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2546527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Varies with device</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Communication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3,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u="none" strike="noStrike"/>
                        <a:t>CB Fit</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HEALTH_AND_FITNESS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7.8</a:t>
                      </a:r>
                      <a:r>
                        <a:rPr lang="en-US" sz="1200" b="1" u="none" strike="noStrike">
                          <a:solidFill>
                            <a:srgbClr val="FF0000"/>
                          </a:solidFill>
                        </a:rPr>
                        <a:t>M</a:t>
                      </a:r>
                      <a:endParaRPr sz="1200" b="1" i="0" u="none" strike="noStrike">
                        <a:solidFill>
                          <a:srgbClr val="FF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Health &amp; Fitness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July 9,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4.2.2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100" u="none" strike="noStrike"/>
                        <a:t>CP Ready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BUSINESS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Varies with device</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Business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March 5,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6.4.16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4.0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100" u="none" strike="noStrike"/>
                        <a:t>Pocket Lab Values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214</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899</a:t>
                      </a:r>
                      <a:r>
                        <a:rPr lang="en-US" sz="1200" b="1" u="none" strike="noStrike">
                          <a:solidFill>
                            <a:srgbClr val="FF0000"/>
                          </a:solidFill>
                        </a:rPr>
                        <a:t>k</a:t>
                      </a:r>
                      <a:endParaRPr sz="1200" b="1" i="0" u="none" strike="noStrike">
                        <a:solidFill>
                          <a:srgbClr val="FF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Paid</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$2.99 </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November 22, 2012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100" u="none" strike="noStrike"/>
                        <a:t>CL Notifier</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TOOLS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5</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36</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3.2M</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Teen</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Tools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2, 2017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4.0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100" u="none" strike="noStrike"/>
                        <a:t>Cardinal Glennon ER Reference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4.2</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19</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20M</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 10+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Medical</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September 21, 2017</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1.8.3</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4.1 and up</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100" u="none" strike="noStrike"/>
                        <a:t>No. Color - Color by Number, Number Coloring</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FAMILY</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4.8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269194</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200" b="1" u="none" strike="noStrike"/>
                        <a:t>6.9M</a:t>
                      </a:r>
                      <a:endParaRPr sz="1200" b="1"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10,000,000+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Free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Everyone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Entertainment;Brain Games</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August 3, 2018</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1100" u="none" strike="noStrike"/>
                        <a:t>Varies with device</a:t>
                      </a:r>
                      <a:endParaRPr sz="1100" b="0" i="0" u="none" strike="noStrik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9"/>
                  </a:ext>
                </a:extLst>
              </a:tr>
            </a:tbl>
          </a:graphicData>
        </a:graphic>
      </p:graphicFrame>
      <p:sp>
        <p:nvSpPr>
          <p:cNvPr id="130" name="Google Shape;130;p8"/>
          <p:cNvSpPr txBox="1"/>
          <p:nvPr/>
        </p:nvSpPr>
        <p:spPr>
          <a:xfrm>
            <a:off x="76200" y="277257"/>
            <a:ext cx="8458200" cy="1143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2400"/>
              <a:buFont typeface="Georgia"/>
              <a:buNone/>
            </a:pPr>
            <a:r>
              <a:rPr lang="en-US" sz="2400" b="1" i="0" u="none" strike="noStrike" cap="none">
                <a:solidFill>
                  <a:srgbClr val="0C223F"/>
                </a:solidFill>
                <a:latin typeface="Georgia"/>
                <a:ea typeface="Georgia"/>
                <a:cs typeface="Georgia"/>
                <a:sym typeface="Georgia"/>
              </a:rPr>
              <a:t>SIZE…</a:t>
            </a:r>
            <a:endParaRPr/>
          </a:p>
        </p:txBody>
      </p:sp>
      <p:sp>
        <p:nvSpPr>
          <p:cNvPr id="131" name="Google Shape;131;p8"/>
          <p:cNvSpPr/>
          <p:nvPr/>
        </p:nvSpPr>
        <p:spPr>
          <a:xfrm>
            <a:off x="2743200" y="1988912"/>
            <a:ext cx="838200" cy="4716464"/>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1800"/>
              <a:buFont typeface="Calibri"/>
              <a:buNone/>
            </a:pPr>
            <a:endParaRPr sz="1800" b="0" i="0" u="none" strike="noStrike" cap="none">
              <a:solidFill>
                <a:srgbClr val="C0504D"/>
              </a:solidFill>
              <a:latin typeface="Calibri"/>
              <a:ea typeface="Calibri"/>
              <a:cs typeface="Calibri"/>
              <a:sym typeface="Calibri"/>
            </a:endParaRPr>
          </a:p>
        </p:txBody>
      </p:sp>
      <p:sp>
        <p:nvSpPr>
          <p:cNvPr id="132" name="Google Shape;132;p8"/>
          <p:cNvSpPr txBox="1"/>
          <p:nvPr/>
        </p:nvSpPr>
        <p:spPr>
          <a:xfrm>
            <a:off x="2377575" y="277253"/>
            <a:ext cx="5849700" cy="1678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0C223F"/>
              </a:buClr>
              <a:buSzPts val="1400"/>
              <a:buFont typeface="Arial"/>
              <a:buNone/>
            </a:pPr>
            <a:r>
              <a:rPr lang="en-US" sz="1400" b="0" i="0" u="none" strike="noStrike" cap="none" dirty="0">
                <a:solidFill>
                  <a:srgbClr val="0C223F"/>
                </a:solidFill>
                <a:latin typeface="Arial"/>
                <a:ea typeface="Arial"/>
                <a:cs typeface="Arial"/>
                <a:sym typeface="Arial"/>
              </a:rPr>
              <a:t>play &lt;- play %&gt;% </a:t>
            </a:r>
            <a:endParaRPr dirty="0"/>
          </a:p>
          <a:p>
            <a:pPr marL="0" marR="0" lvl="0" indent="0" algn="l" rtl="0">
              <a:spcBef>
                <a:spcPts val="280"/>
              </a:spcBef>
              <a:spcAft>
                <a:spcPts val="0"/>
              </a:spcAft>
              <a:buClr>
                <a:srgbClr val="0C223F"/>
              </a:buClr>
              <a:buSzPts val="1400"/>
              <a:buFont typeface="Arial"/>
              <a:buNone/>
            </a:pPr>
            <a:r>
              <a:rPr lang="en-US" sz="1400" b="0" i="0" u="none" strike="noStrike" cap="none" dirty="0">
                <a:solidFill>
                  <a:srgbClr val="0C223F"/>
                </a:solidFill>
                <a:latin typeface="Arial"/>
                <a:ea typeface="Arial"/>
                <a:cs typeface="Arial"/>
                <a:sym typeface="Arial"/>
              </a:rPr>
              <a:t>	filter(Size != "Varies with device" )</a:t>
            </a:r>
            <a:endParaRPr dirty="0"/>
          </a:p>
          <a:p>
            <a:pPr marL="0" marR="0" lvl="0" indent="0" algn="l" rtl="0">
              <a:spcBef>
                <a:spcPts val="280"/>
              </a:spcBef>
              <a:spcAft>
                <a:spcPts val="0"/>
              </a:spcAft>
              <a:buClr>
                <a:srgbClr val="0C223F"/>
              </a:buClr>
              <a:buSzPts val="1400"/>
              <a:buFont typeface="Arial"/>
              <a:buNone/>
            </a:pPr>
            <a:r>
              <a:rPr lang="en-US" sz="1400" b="0" i="0" u="none" strike="noStrike" cap="none" dirty="0">
                <a:solidFill>
                  <a:srgbClr val="0C223F"/>
                </a:solidFill>
                <a:latin typeface="Arial"/>
                <a:ea typeface="Arial"/>
                <a:cs typeface="Arial"/>
                <a:sym typeface="Arial"/>
              </a:rPr>
              <a:t>	separate(Size, c("</a:t>
            </a:r>
            <a:r>
              <a:rPr lang="en-US" sz="1400" b="0" i="0" u="none" strike="noStrike" cap="none" dirty="0" err="1">
                <a:solidFill>
                  <a:srgbClr val="0C223F"/>
                </a:solidFill>
                <a:latin typeface="Arial"/>
                <a:ea typeface="Arial"/>
                <a:cs typeface="Arial"/>
                <a:sym typeface="Arial"/>
              </a:rPr>
              <a:t>size_num</a:t>
            </a:r>
            <a:r>
              <a:rPr lang="en-US" sz="1400" b="0" i="0" u="none" strike="noStrike" cap="none" dirty="0">
                <a:solidFill>
                  <a:srgbClr val="0C223F"/>
                </a:solidFill>
                <a:latin typeface="Arial"/>
                <a:ea typeface="Arial"/>
                <a:cs typeface="Arial"/>
                <a:sym typeface="Arial"/>
              </a:rPr>
              <a:t>", "</a:t>
            </a:r>
            <a:r>
              <a:rPr lang="en-US" sz="1400" b="0" i="0" u="none" strike="noStrike" cap="none" dirty="0" err="1">
                <a:solidFill>
                  <a:srgbClr val="0C223F"/>
                </a:solidFill>
                <a:latin typeface="Arial"/>
                <a:ea typeface="Arial"/>
                <a:cs typeface="Arial"/>
                <a:sym typeface="Arial"/>
              </a:rPr>
              <a:t>size_unit</a:t>
            </a:r>
            <a:r>
              <a:rPr lang="en-US" sz="1400" b="0" i="0" u="none" strike="noStrike" cap="none" dirty="0">
                <a:solidFill>
                  <a:srgbClr val="0C223F"/>
                </a:solidFill>
                <a:latin typeface="Arial"/>
                <a:ea typeface="Arial"/>
                <a:cs typeface="Arial"/>
                <a:sym typeface="Arial"/>
              </a:rPr>
              <a:t>"), -1) </a:t>
            </a:r>
            <a:endParaRPr dirty="0"/>
          </a:p>
          <a:p>
            <a:pPr marL="0" marR="0" lvl="0" indent="0" algn="l" rtl="0">
              <a:spcBef>
                <a:spcPts val="280"/>
              </a:spcBef>
              <a:spcAft>
                <a:spcPts val="0"/>
              </a:spcAft>
              <a:buClr>
                <a:srgbClr val="0C223F"/>
              </a:buClr>
              <a:buSzPts val="1400"/>
              <a:buFont typeface="Arial"/>
              <a:buNone/>
            </a:pPr>
            <a:r>
              <a:rPr lang="en-US" sz="1400" b="0" i="0" u="none" strike="noStrike" cap="none" dirty="0" err="1">
                <a:solidFill>
                  <a:srgbClr val="0C223F"/>
                </a:solidFill>
                <a:latin typeface="Arial"/>
                <a:ea typeface="Arial"/>
                <a:cs typeface="Arial"/>
                <a:sym typeface="Arial"/>
              </a:rPr>
              <a:t>play$size_num</a:t>
            </a:r>
            <a:r>
              <a:rPr lang="en-US" sz="1400" b="0" i="0" u="none" strike="noStrike" cap="none" dirty="0">
                <a:solidFill>
                  <a:srgbClr val="0C223F"/>
                </a:solidFill>
                <a:latin typeface="Arial"/>
                <a:ea typeface="Arial"/>
                <a:cs typeface="Arial"/>
                <a:sym typeface="Arial"/>
              </a:rPr>
              <a:t> &lt;- </a:t>
            </a:r>
            <a:r>
              <a:rPr lang="en-US" sz="1400" b="0" i="0" u="none" strike="noStrike" cap="none" dirty="0" err="1">
                <a:solidFill>
                  <a:srgbClr val="0C223F"/>
                </a:solidFill>
                <a:latin typeface="Arial"/>
                <a:ea typeface="Arial"/>
                <a:cs typeface="Arial"/>
                <a:sym typeface="Arial"/>
              </a:rPr>
              <a:t>ifelse</a:t>
            </a:r>
            <a:r>
              <a:rPr lang="en-US" sz="1400" b="0" i="0" u="none" strike="noStrike" cap="none" dirty="0">
                <a:solidFill>
                  <a:srgbClr val="0C223F"/>
                </a:solidFill>
                <a:latin typeface="Arial"/>
                <a:ea typeface="Arial"/>
                <a:cs typeface="Arial"/>
                <a:sym typeface="Arial"/>
              </a:rPr>
              <a:t>(</a:t>
            </a:r>
            <a:r>
              <a:rPr lang="en-US" sz="1400" b="0" i="0" u="none" strike="noStrike" cap="none" dirty="0" err="1">
                <a:solidFill>
                  <a:srgbClr val="0C223F"/>
                </a:solidFill>
                <a:latin typeface="Arial"/>
                <a:ea typeface="Arial"/>
                <a:cs typeface="Arial"/>
                <a:sym typeface="Arial"/>
              </a:rPr>
              <a:t>play$size_unit</a:t>
            </a:r>
            <a:r>
              <a:rPr lang="en-US" sz="1400" b="0" i="0" u="none" strike="noStrike" cap="none" dirty="0">
                <a:solidFill>
                  <a:srgbClr val="0C223F"/>
                </a:solidFill>
                <a:latin typeface="Arial"/>
                <a:ea typeface="Arial"/>
                <a:cs typeface="Arial"/>
                <a:sym typeface="Arial"/>
              </a:rPr>
              <a:t> == "k",</a:t>
            </a:r>
            <a:endParaRPr dirty="0"/>
          </a:p>
          <a:p>
            <a:pPr marL="0" marR="0" lvl="0" indent="0" algn="l" rtl="0">
              <a:spcBef>
                <a:spcPts val="280"/>
              </a:spcBef>
              <a:spcAft>
                <a:spcPts val="0"/>
              </a:spcAft>
              <a:buClr>
                <a:srgbClr val="0C223F"/>
              </a:buClr>
              <a:buSzPts val="1400"/>
              <a:buFont typeface="Arial"/>
              <a:buNone/>
            </a:pPr>
            <a:r>
              <a:rPr lang="en-US" sz="1400" b="0" i="0" u="none" strike="noStrike" cap="none" dirty="0">
                <a:solidFill>
                  <a:srgbClr val="0C223F"/>
                </a:solidFill>
                <a:latin typeface="Arial"/>
                <a:ea typeface="Arial"/>
                <a:cs typeface="Arial"/>
                <a:sym typeface="Arial"/>
              </a:rPr>
              <a:t>		round(</a:t>
            </a:r>
            <a:r>
              <a:rPr lang="en-US" sz="1400" b="0" i="0" u="none" strike="noStrike" cap="none" dirty="0" err="1">
                <a:solidFill>
                  <a:srgbClr val="0C223F"/>
                </a:solidFill>
                <a:latin typeface="Arial"/>
                <a:ea typeface="Arial"/>
                <a:cs typeface="Arial"/>
                <a:sym typeface="Arial"/>
              </a:rPr>
              <a:t>play$size_num</a:t>
            </a:r>
            <a:r>
              <a:rPr lang="en-US" sz="1400" b="0" i="0" u="none" strike="noStrike" cap="none" dirty="0">
                <a:solidFill>
                  <a:srgbClr val="0C223F"/>
                </a:solidFill>
                <a:latin typeface="Arial"/>
                <a:ea typeface="Arial"/>
                <a:cs typeface="Arial"/>
                <a:sym typeface="Arial"/>
              </a:rPr>
              <a:t>/1024), </a:t>
            </a:r>
            <a:r>
              <a:rPr lang="en-US" sz="1400" b="0" i="0" u="none" strike="noStrike" cap="none" dirty="0" err="1">
                <a:solidFill>
                  <a:srgbClr val="0C223F"/>
                </a:solidFill>
                <a:latin typeface="Arial"/>
                <a:ea typeface="Arial"/>
                <a:cs typeface="Arial"/>
                <a:sym typeface="Arial"/>
              </a:rPr>
              <a:t>play$size_num</a:t>
            </a:r>
            <a:r>
              <a:rPr lang="en-US" sz="1400" b="0" i="0" u="none" strike="noStrike" cap="none" dirty="0">
                <a:solidFill>
                  <a:srgbClr val="0C223F"/>
                </a:solidFill>
                <a:latin typeface="Arial"/>
                <a:ea typeface="Arial"/>
                <a:cs typeface="Arial"/>
                <a:sym typeface="Arial"/>
              </a:rPr>
              <a:t>)</a:t>
            </a:r>
            <a:endParaRPr dirty="0"/>
          </a:p>
          <a:p>
            <a:pPr marL="0" marR="0" lvl="0" indent="0" algn="l" rtl="0">
              <a:spcBef>
                <a:spcPts val="280"/>
              </a:spcBef>
              <a:spcAft>
                <a:spcPts val="0"/>
              </a:spcAft>
              <a:buClr>
                <a:srgbClr val="0C223F"/>
              </a:buClr>
              <a:buSzPts val="1400"/>
              <a:buFont typeface="Arial"/>
              <a:buNone/>
            </a:pPr>
            <a:r>
              <a:rPr lang="en-US" sz="1400" b="0" i="0" u="none" strike="noStrike" cap="none" dirty="0">
                <a:solidFill>
                  <a:srgbClr val="0C223F"/>
                </a:solidFill>
                <a:latin typeface="Arial"/>
                <a:ea typeface="Arial"/>
                <a:cs typeface="Arial"/>
                <a:sym typeface="Arial"/>
              </a:rPr>
              <a:t>play &lt;- subset(play, select = -c(6))</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p:nvPr/>
        </p:nvSpPr>
        <p:spPr>
          <a:xfrm>
            <a:off x="0" y="277257"/>
            <a:ext cx="8458200" cy="1143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2400"/>
              <a:buFont typeface="Georgia"/>
              <a:buNone/>
            </a:pPr>
            <a:r>
              <a:rPr lang="en-US" sz="2400" b="1" i="0" u="none" strike="noStrike" cap="none">
                <a:solidFill>
                  <a:srgbClr val="0C223F"/>
                </a:solidFill>
                <a:latin typeface="Georgia"/>
                <a:ea typeface="Georgia"/>
                <a:cs typeface="Georgia"/>
                <a:sym typeface="Georgia"/>
              </a:rPr>
              <a:t>CONVERT </a:t>
            </a:r>
            <a:r>
              <a:rPr lang="en-US" sz="2400" b="1" i="0" u="none" strike="noStrike" cap="none">
                <a:solidFill>
                  <a:srgbClr val="002060"/>
                </a:solidFill>
                <a:latin typeface="Georgia"/>
                <a:ea typeface="Georgia"/>
                <a:cs typeface="Georgia"/>
                <a:sym typeface="Georgia"/>
              </a:rPr>
              <a:t>FACTOR</a:t>
            </a:r>
            <a:r>
              <a:rPr lang="en-US" sz="2400" b="1" i="0" u="none" strike="noStrike" cap="none">
                <a:solidFill>
                  <a:srgbClr val="0C223F"/>
                </a:solidFill>
                <a:latin typeface="Georgia"/>
                <a:ea typeface="Georgia"/>
                <a:cs typeface="Georgia"/>
                <a:sym typeface="Georgia"/>
              </a:rPr>
              <a:t> TO </a:t>
            </a:r>
            <a:r>
              <a:rPr lang="en-US" sz="2400" b="1" i="0" u="none" strike="noStrike" cap="none">
                <a:solidFill>
                  <a:srgbClr val="002060"/>
                </a:solidFill>
                <a:latin typeface="Georgia"/>
                <a:ea typeface="Georgia"/>
                <a:cs typeface="Georgia"/>
                <a:sym typeface="Georgia"/>
              </a:rPr>
              <a:t>NUMERIC</a:t>
            </a:r>
            <a:endParaRPr/>
          </a:p>
        </p:txBody>
      </p:sp>
      <p:sp>
        <p:nvSpPr>
          <p:cNvPr id="138" name="Google Shape;138;p9"/>
          <p:cNvSpPr txBox="1"/>
          <p:nvPr/>
        </p:nvSpPr>
        <p:spPr>
          <a:xfrm>
            <a:off x="190500" y="1688139"/>
            <a:ext cx="8953500" cy="156575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C223F"/>
              </a:buClr>
              <a:buSzPts val="2800"/>
              <a:buFont typeface="Georgia"/>
              <a:buNone/>
            </a:pPr>
            <a:r>
              <a:rPr lang="en-US" sz="2800" b="0" i="0" u="none" strike="noStrike" cap="none">
                <a:solidFill>
                  <a:srgbClr val="0C223F"/>
                </a:solidFill>
                <a:latin typeface="Georgia"/>
                <a:ea typeface="Georgia"/>
                <a:cs typeface="Georgia"/>
                <a:sym typeface="Georgia"/>
              </a:rPr>
              <a:t>In any case, do not call as.numeric() </a:t>
            </a:r>
            <a:endParaRPr/>
          </a:p>
          <a:p>
            <a:pPr marL="0" marR="0" lvl="0" indent="0" algn="l" rtl="0">
              <a:spcBef>
                <a:spcPts val="0"/>
              </a:spcBef>
              <a:spcAft>
                <a:spcPts val="0"/>
              </a:spcAft>
              <a:buClr>
                <a:srgbClr val="0C223F"/>
              </a:buClr>
              <a:buSzPts val="2800"/>
              <a:buFont typeface="Georgia"/>
              <a:buNone/>
            </a:pPr>
            <a:endParaRPr sz="2800" b="0" i="0" u="none" strike="noStrike" cap="none">
              <a:solidFill>
                <a:srgbClr val="0C223F"/>
              </a:solidFill>
              <a:latin typeface="Georgia"/>
              <a:ea typeface="Georgia"/>
              <a:cs typeface="Georgia"/>
              <a:sym typeface="Georgia"/>
            </a:endParaRPr>
          </a:p>
          <a:p>
            <a:pPr marL="0" marR="0" lvl="0" indent="0" algn="l" rtl="0">
              <a:spcBef>
                <a:spcPts val="0"/>
              </a:spcBef>
              <a:spcAft>
                <a:spcPts val="0"/>
              </a:spcAft>
              <a:buClr>
                <a:srgbClr val="0C223F"/>
              </a:buClr>
              <a:buSzPts val="2800"/>
              <a:buFont typeface="Georgia"/>
              <a:buNone/>
            </a:pPr>
            <a:r>
              <a:rPr lang="en-US" sz="2800" b="0" i="0" u="none" strike="noStrike" cap="none">
                <a:solidFill>
                  <a:srgbClr val="0C223F"/>
                </a:solidFill>
                <a:latin typeface="Georgia"/>
                <a:ea typeface="Georgia"/>
                <a:cs typeface="Georgia"/>
                <a:sym typeface="Georgia"/>
              </a:rPr>
              <a:t>as.numeric() → the internal codes</a:t>
            </a:r>
            <a:endParaRPr/>
          </a:p>
        </p:txBody>
      </p:sp>
      <p:sp>
        <p:nvSpPr>
          <p:cNvPr id="139" name="Google Shape;139;p9"/>
          <p:cNvSpPr txBox="1"/>
          <p:nvPr/>
        </p:nvSpPr>
        <p:spPr>
          <a:xfrm>
            <a:off x="190500" y="4625525"/>
            <a:ext cx="8557945" cy="90794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rgbClr val="0C223F"/>
              </a:buClr>
              <a:buSzPts val="2500"/>
              <a:buFont typeface="Arial"/>
              <a:buNone/>
            </a:pPr>
            <a:r>
              <a:rPr lang="en-US" sz="2500" b="0" i="0" u="none" strike="noStrike" cap="none">
                <a:solidFill>
                  <a:srgbClr val="0C223F"/>
                </a:solidFill>
                <a:latin typeface="Georgia"/>
                <a:ea typeface="Georgia"/>
                <a:cs typeface="Georgia"/>
                <a:sym typeface="Georgia"/>
              </a:rPr>
              <a:t>If f is such a factor object,</a:t>
            </a:r>
            <a:endParaRPr/>
          </a:p>
          <a:p>
            <a:pPr marL="0" marR="0" lvl="0" indent="0" algn="l" rtl="0">
              <a:spcBef>
                <a:spcPts val="0"/>
              </a:spcBef>
              <a:spcAft>
                <a:spcPts val="0"/>
              </a:spcAft>
              <a:buClr>
                <a:srgbClr val="0C223F"/>
              </a:buClr>
              <a:buSzPts val="2500"/>
              <a:buFont typeface="Arial"/>
              <a:buNone/>
            </a:pPr>
            <a:r>
              <a:rPr lang="en-US" sz="2500" b="0" i="0" u="none" strike="noStrike" cap="none">
                <a:solidFill>
                  <a:srgbClr val="0C223F"/>
                </a:solidFill>
                <a:latin typeface="Georgia"/>
                <a:ea typeface="Georgia"/>
                <a:cs typeface="Georgia"/>
                <a:sym typeface="Georgia"/>
              </a:rPr>
              <a:t>you can use </a:t>
            </a:r>
            <a:r>
              <a:rPr lang="en-US" sz="2800" b="0" i="0" u="none" strike="noStrike" cap="none">
                <a:solidFill>
                  <a:srgbClr val="0C223F"/>
                </a:solidFill>
                <a:latin typeface="Georgia"/>
                <a:ea typeface="Georgia"/>
                <a:cs typeface="Georgia"/>
                <a:sym typeface="Georgia"/>
              </a:rPr>
              <a:t>as.numeric(as.character(f))</a:t>
            </a:r>
            <a:endParaRPr sz="2500" b="0" i="0" u="none" strike="noStrike" cap="none">
              <a:solidFill>
                <a:srgbClr val="0C223F"/>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Template_5_Arts&amp;Letter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5_Arts&amp;Letter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1977</Words>
  <Application>Microsoft Office PowerPoint</Application>
  <PresentationFormat>On-screen Show (4:3)</PresentationFormat>
  <Paragraphs>701</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Georgia</vt:lpstr>
      <vt:lpstr>Template_5_Arts&amp;Letters</vt:lpstr>
      <vt:lpstr>Template_5_Arts&amp;Letters</vt:lpstr>
      <vt:lpstr>Play Store Analysis</vt:lpstr>
      <vt:lpstr>IN THE APP STORE</vt:lpstr>
      <vt:lpstr>DATA CLEANING</vt:lpstr>
      <vt:lpstr>DUPLICATES</vt:lpstr>
      <vt:lpstr>INSTALLS…</vt:lpstr>
      <vt:lpstr>gsub(pattern, replacement, x, ignore.case = FALSE, perl = FALSE, fixed = FALSE, useBytes = FALSE)</vt:lpstr>
      <vt:lpstr>PowerPoint Presentation</vt:lpstr>
      <vt:lpstr>PowerPoint Presentation</vt:lpstr>
      <vt:lpstr>PowerPoint Presentation</vt:lpstr>
      <vt:lpstr>PowerPoint Presentation</vt:lpstr>
      <vt:lpstr>What Makes A Higher RATING?</vt:lpstr>
      <vt:lpstr>T-test</vt:lpstr>
      <vt:lpstr>Interpretation:</vt:lpstr>
      <vt:lpstr>ANOVA on Ratings ~ Installs </vt:lpstr>
      <vt:lpstr>Code:</vt:lpstr>
      <vt:lpstr>Interpretation</vt:lpstr>
      <vt:lpstr>ANOVA on Ratings ~ Content Ratings</vt:lpstr>
      <vt:lpstr>Interpretation</vt:lpstr>
      <vt:lpstr>Hypothesis</vt:lpstr>
      <vt:lpstr>Regression Model</vt:lpstr>
      <vt:lpstr>PowerPoint Presentation</vt:lpstr>
      <vt:lpstr>PowerPoint Presentation</vt:lpstr>
      <vt:lpstr>PowerPoint Presentation</vt:lpstr>
      <vt:lpstr>ANOVA Test for categories</vt:lpstr>
      <vt:lpstr>PowerPoint Presentation</vt:lpstr>
      <vt:lpstr>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Store Analysis</dc:title>
  <dc:creator>EastMac</dc:creator>
  <cp:lastModifiedBy>Katherine Li</cp:lastModifiedBy>
  <cp:revision>2</cp:revision>
  <dcterms:created xsi:type="dcterms:W3CDTF">2011-06-14T19:11:52Z</dcterms:created>
  <dcterms:modified xsi:type="dcterms:W3CDTF">2019-10-10T14:09:06Z</dcterms:modified>
</cp:coreProperties>
</file>