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38" d="100"/>
          <a:sy n="138" d="100"/>
        </p:scale>
        <p:origin x="-572" y="-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3D9E-830D-49DC-BD6A-BFFA9BDD5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E842-DDDA-4BCA-AD03-33F2AFCB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E747-00A0-40C4-9629-9D034BC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D8C4-A917-4812-91EF-875CF04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FEEE-406F-45FC-BE65-13830237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4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DC75-2EAD-4E88-87E9-294AAEDB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A14D-F898-44CA-ACF0-42A474F0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902-5CC5-40F8-A092-15F0AA5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E6BE-CC28-4587-9368-B7A9E63D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5D52-1C7C-4DCD-AB15-358D1CCC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0074C-6470-4013-9EA7-56582C4EC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B7B8-4FB4-4169-8044-2151F445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1930-B8D1-45C8-BBD3-848065A7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909C-B0DE-49E9-9082-2AC8667A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AFDC-8665-482A-AE10-084D7D05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91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2081-6618-4B51-9F4E-0AFF5C8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B8A6-8637-4232-8E74-F860E9BD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04E-27C0-407B-B9DC-2052F4EF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F171-09C6-4E28-ABD6-C6ADB284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B2D3-07E1-473B-9078-60923DF0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1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438-8915-4538-9570-B2713E9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3A5C-723C-405D-B28D-2AD7D43F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5870-BB63-4D74-AF95-BED7A568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E8E7-6FCD-4025-B444-D2C79C96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114D-EE73-458F-BABF-680105B1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757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FF31-BA10-47EA-981C-F7F93B1D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5098-0706-4BBC-84A8-14F9B60A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59F0-0DC1-44C2-AC8F-834CDD90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DB924-0EC7-4526-B2E9-6BA80A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6BB9-C9B1-4AC5-A317-7B2AAE43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C3D0-7404-4F4B-B356-CF1AED13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102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1BF0-3157-4100-BA1C-956E561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3EF3B-EF48-4223-9529-1D86C86D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020B-4217-4414-A3B3-70CDD5D9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C630-981E-43A1-B364-0F8046E6D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9B872-8DEE-4E2E-9C76-14EF7DFA1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B58FE-57EC-468D-A729-8ED42980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A3554-F048-44EA-BC68-5C0B60AB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090BC-60B4-49E9-A7AF-C0CC2B1A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856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37F8-2B32-46BF-9730-16F94020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87B1B-31C6-4CDD-A745-06FE35FD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A53D-00D3-4363-97CC-CC33AE6B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8ADD-C2F4-4263-A5CD-50A4C60B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3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C512B-A0EF-4C2C-B9BB-E31C60D9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C1DA2-AF92-426E-A2E7-B5C1F4EF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7221-32A0-4440-83D6-5781E98D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450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970-3C34-4E30-89D6-267693ED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4F5F-DEBF-4046-98E2-3F7AACFF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5253-59F5-4C00-A0DC-0FC833BB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31F81-DA7D-47A2-B41A-FD643C4F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30F7-1B3D-4F50-8506-2C8DA2F9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ECAE-D7DE-4DCF-9A64-769CF126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77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AADF-617D-42E4-AE3F-C9D4F22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B3D01-E1F8-41D1-A45E-97717A7A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16B8-5A3C-4619-8E5E-E9C9879F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33C6-12D8-4050-A385-86B9BE61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D77D-3997-4A22-8B52-F9C8E1BF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A526-2E79-4AEF-A11C-7ABEDD4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66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756C3-F7E0-4DE7-A25D-C4053ED5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95A4-9E44-4A9C-89D3-C1E25B85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BFD9-FD67-494A-A915-BC6F7905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3839-7E37-43BB-887F-5DFABE5EE4CE}" type="datetimeFigureOut">
              <a:rPr lang="en-NZ" smtClean="0"/>
              <a:t>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CF83-26D7-4865-9E56-1D9EB37F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9371-6724-480F-AAE2-4B5F4E691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381B-135E-474F-8650-7AEACB0C4E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0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CF711B-3635-4E86-A046-FC19169A6343}"/>
              </a:ext>
            </a:extLst>
          </p:cNvPr>
          <p:cNvSpPr/>
          <p:nvPr/>
        </p:nvSpPr>
        <p:spPr>
          <a:xfrm>
            <a:off x="4609053" y="2640278"/>
            <a:ext cx="36000" cy="3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1BE55-A945-4417-B542-A93D065F1160}"/>
              </a:ext>
            </a:extLst>
          </p:cNvPr>
          <p:cNvSpPr/>
          <p:nvPr/>
        </p:nvSpPr>
        <p:spPr>
          <a:xfrm>
            <a:off x="4447053" y="249627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CA591-D847-4A48-8551-AC723D8A9364}"/>
              </a:ext>
            </a:extLst>
          </p:cNvPr>
          <p:cNvSpPr/>
          <p:nvPr/>
        </p:nvSpPr>
        <p:spPr>
          <a:xfrm>
            <a:off x="3828845" y="3582501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BA7DE1-581C-4B55-A03A-7EA7C88B281D}"/>
              </a:ext>
            </a:extLst>
          </p:cNvPr>
          <p:cNvSpPr/>
          <p:nvPr/>
        </p:nvSpPr>
        <p:spPr>
          <a:xfrm>
            <a:off x="5096800" y="2774683"/>
            <a:ext cx="36000" cy="3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DA4B4-6980-4E97-9FF7-CC54B7FC2B78}"/>
              </a:ext>
            </a:extLst>
          </p:cNvPr>
          <p:cNvSpPr/>
          <p:nvPr/>
        </p:nvSpPr>
        <p:spPr>
          <a:xfrm>
            <a:off x="4934800" y="263068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96C09-D5BC-4FF3-8A8A-9551D195DCCE}"/>
              </a:ext>
            </a:extLst>
          </p:cNvPr>
          <p:cNvSpPr txBox="1"/>
          <p:nvPr/>
        </p:nvSpPr>
        <p:spPr>
          <a:xfrm>
            <a:off x="1361590" y="3552769"/>
            <a:ext cx="38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A5D4C-D94D-4B5F-B0E9-D6BF50339105}"/>
              </a:ext>
            </a:extLst>
          </p:cNvPr>
          <p:cNvSpPr/>
          <p:nvPr/>
        </p:nvSpPr>
        <p:spPr>
          <a:xfrm>
            <a:off x="3890275" y="3582500"/>
            <a:ext cx="9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AA281-191B-4AA8-81F6-93E699CD3E95}"/>
              </a:ext>
            </a:extLst>
          </p:cNvPr>
          <p:cNvSpPr/>
          <p:nvPr/>
        </p:nvSpPr>
        <p:spPr>
          <a:xfrm>
            <a:off x="4039560" y="3582500"/>
            <a:ext cx="9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E7A40B-2A6A-40FB-A179-BB811D1ED408}"/>
              </a:ext>
            </a:extLst>
          </p:cNvPr>
          <p:cNvSpPr/>
          <p:nvPr/>
        </p:nvSpPr>
        <p:spPr>
          <a:xfrm>
            <a:off x="3286045" y="453065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4A4EE9-A6B0-4DB5-BBD7-F40F964C6A6B}"/>
              </a:ext>
            </a:extLst>
          </p:cNvPr>
          <p:cNvSpPr/>
          <p:nvPr/>
        </p:nvSpPr>
        <p:spPr>
          <a:xfrm>
            <a:off x="2608510" y="4122549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8FCEFB-4F1C-42B5-ACCF-72A714A69224}"/>
              </a:ext>
            </a:extLst>
          </p:cNvPr>
          <p:cNvSpPr/>
          <p:nvPr/>
        </p:nvSpPr>
        <p:spPr>
          <a:xfrm>
            <a:off x="1374052" y="368212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944536C3-AE2E-4C48-B1FB-32424E8E16F3}"/>
              </a:ext>
            </a:extLst>
          </p:cNvPr>
          <p:cNvSpPr/>
          <p:nvPr/>
        </p:nvSpPr>
        <p:spPr>
          <a:xfrm rot="18953522">
            <a:off x="3304045" y="4548653"/>
            <a:ext cx="324000" cy="324000"/>
          </a:xfrm>
          <a:prstGeom prst="blockArc">
            <a:avLst>
              <a:gd name="adj1" fmla="val 2587266"/>
              <a:gd name="adj2" fmla="val 20931739"/>
              <a:gd name="adj3" fmla="val 25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366C24B-B557-4206-986D-4B3797D3BBE2}"/>
              </a:ext>
            </a:extLst>
          </p:cNvPr>
          <p:cNvSpPr/>
          <p:nvPr/>
        </p:nvSpPr>
        <p:spPr>
          <a:xfrm rot="7410842">
            <a:off x="3483798" y="4580084"/>
            <a:ext cx="151073" cy="94520"/>
          </a:xfrm>
          <a:prstGeom prst="triangle">
            <a:avLst>
              <a:gd name="adj" fmla="val 49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50998C-475A-4451-862F-E7B07EF9DAF4}"/>
              </a:ext>
            </a:extLst>
          </p:cNvPr>
          <p:cNvSpPr/>
          <p:nvPr/>
        </p:nvSpPr>
        <p:spPr>
          <a:xfrm>
            <a:off x="2649538" y="4230549"/>
            <a:ext cx="25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9DFE89C-2A81-4377-BCDA-1B6B3EBCBFF2}"/>
              </a:ext>
            </a:extLst>
          </p:cNvPr>
          <p:cNvSpPr/>
          <p:nvPr/>
        </p:nvSpPr>
        <p:spPr>
          <a:xfrm rot="16200000">
            <a:off x="2631538" y="4194549"/>
            <a:ext cx="324000" cy="216000"/>
          </a:xfrm>
          <a:prstGeom prst="triangle">
            <a:avLst>
              <a:gd name="adj" fmla="val 50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C65EA-7284-41C2-A4A9-DE56DEEC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t="22925" r="28449" b="39936"/>
          <a:stretch/>
        </p:blipFill>
        <p:spPr>
          <a:xfrm>
            <a:off x="1078483" y="4490813"/>
            <a:ext cx="360000" cy="354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30B507-7451-4991-A141-95C7B3DF7D8B}"/>
              </a:ext>
            </a:extLst>
          </p:cNvPr>
          <p:cNvSpPr/>
          <p:nvPr/>
        </p:nvSpPr>
        <p:spPr>
          <a:xfrm>
            <a:off x="1084083" y="4490814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6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Lopez</dc:creator>
  <cp:lastModifiedBy>Kathy Lopez</cp:lastModifiedBy>
  <cp:revision>6</cp:revision>
  <dcterms:created xsi:type="dcterms:W3CDTF">2020-04-06T04:44:18Z</dcterms:created>
  <dcterms:modified xsi:type="dcterms:W3CDTF">2020-04-06T05:39:43Z</dcterms:modified>
</cp:coreProperties>
</file>