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pilogue Black"/>
      <p:bold r:id="rId13"/>
      <p:boldItalic r:id="rId14"/>
    </p:embeddedFont>
    <p:embeddedFont>
      <p:font typeface="Epilogue"/>
      <p:regular r:id="rId15"/>
      <p:bold r:id="rId16"/>
      <p:italic r:id="rId17"/>
      <p:boldItalic r:id="rId18"/>
    </p:embeddedFont>
    <p:embeddedFont>
      <p:font typeface="Archiv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bold.fntdata"/><Relationship Id="rId22" Type="http://schemas.openxmlformats.org/officeDocument/2006/relationships/font" Target="fonts/Archivo-boldItalic.fntdata"/><Relationship Id="rId21" Type="http://schemas.openxmlformats.org/officeDocument/2006/relationships/font" Target="fonts/Archiv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pilogueBlack-bold.fntdata"/><Relationship Id="rId12" Type="http://schemas.openxmlformats.org/officeDocument/2006/relationships/slide" Target="slides/slide8.xml"/><Relationship Id="rId15" Type="http://schemas.openxmlformats.org/officeDocument/2006/relationships/font" Target="fonts/Epilogue-regular.fntdata"/><Relationship Id="rId14" Type="http://schemas.openxmlformats.org/officeDocument/2006/relationships/font" Target="fonts/EpilogueBlack-boldItalic.fntdata"/><Relationship Id="rId17" Type="http://schemas.openxmlformats.org/officeDocument/2006/relationships/font" Target="fonts/Epilogue-italic.fntdata"/><Relationship Id="rId16" Type="http://schemas.openxmlformats.org/officeDocument/2006/relationships/font" Target="fonts/Epilogue-bold.fntdata"/><Relationship Id="rId19" Type="http://schemas.openxmlformats.org/officeDocument/2006/relationships/font" Target="fonts/Archivo-regular.fntdata"/><Relationship Id="rId18" Type="http://schemas.openxmlformats.org/officeDocument/2006/relationships/font" Target="fonts/Epilog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9a3e0d558_0_3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59a3e0d558_0_3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9a3e0d558_0_3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9a3e0d558_0_3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eddde4b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eddde4b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OMIM, Pubmed, + Science.org data referenced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eddde4b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eddde4b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eddde4b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eddde4b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eddde4b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beddde4b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f008109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bf008109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571">
            <a:off x="1082300" y="4004885"/>
            <a:ext cx="3613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82300" y="849200"/>
            <a:ext cx="36138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625571">
            <a:off x="6526707" y="-786972"/>
            <a:ext cx="4393115" cy="2314476"/>
          </a:xfrm>
          <a:custGeom>
            <a:rect b="b" l="l" r="r" t="t"/>
            <a:pathLst>
              <a:path extrusionOk="0" h="25734" w="48847">
                <a:moveTo>
                  <a:pt x="21020" y="1"/>
                </a:moveTo>
                <a:cubicBezTo>
                  <a:pt x="15977" y="1"/>
                  <a:pt x="10682" y="849"/>
                  <a:pt x="6472" y="3091"/>
                </a:cubicBezTo>
                <a:cubicBezTo>
                  <a:pt x="0" y="6534"/>
                  <a:pt x="2995" y="13024"/>
                  <a:pt x="4657" y="19492"/>
                </a:cubicBezTo>
                <a:cubicBezTo>
                  <a:pt x="5888" y="24284"/>
                  <a:pt x="10573" y="25734"/>
                  <a:pt x="17687" y="25734"/>
                </a:cubicBezTo>
                <a:cubicBezTo>
                  <a:pt x="21993" y="25734"/>
                  <a:pt x="27189" y="25203"/>
                  <a:pt x="33048" y="24560"/>
                </a:cubicBezTo>
                <a:cubicBezTo>
                  <a:pt x="48588" y="22857"/>
                  <a:pt x="48846" y="14656"/>
                  <a:pt x="48305" y="10307"/>
                </a:cubicBezTo>
                <a:cubicBezTo>
                  <a:pt x="47764" y="5960"/>
                  <a:pt x="35461" y="1811"/>
                  <a:pt x="28720" y="651"/>
                </a:cubicBezTo>
                <a:cubicBezTo>
                  <a:pt x="26364" y="246"/>
                  <a:pt x="23729" y="1"/>
                  <a:pt x="21020" y="1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3148349">
            <a:off x="-897562" y="4054956"/>
            <a:ext cx="2096216" cy="1297190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004288">
            <a:off x="7934581" y="113639"/>
            <a:ext cx="1799308" cy="3394539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004316">
            <a:off x="7588891" y="1376916"/>
            <a:ext cx="1190483" cy="1088882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671808">
            <a:off x="7975534" y="4251126"/>
            <a:ext cx="583810" cy="1285460"/>
          </a:xfrm>
          <a:custGeom>
            <a:rect b="b" l="l" r="r" t="t"/>
            <a:pathLst>
              <a:path extrusionOk="0" h="8543" w="3880">
                <a:moveTo>
                  <a:pt x="938" y="1"/>
                </a:moveTo>
                <a:cubicBezTo>
                  <a:pt x="856" y="1"/>
                  <a:pt x="648" y="67"/>
                  <a:pt x="49" y="538"/>
                </a:cubicBezTo>
                <a:cubicBezTo>
                  <a:pt x="8" y="569"/>
                  <a:pt x="0" y="624"/>
                  <a:pt x="27" y="668"/>
                </a:cubicBezTo>
                <a:cubicBezTo>
                  <a:pt x="165" y="879"/>
                  <a:pt x="302" y="1081"/>
                  <a:pt x="435" y="1275"/>
                </a:cubicBezTo>
                <a:cubicBezTo>
                  <a:pt x="796" y="1805"/>
                  <a:pt x="1137" y="2306"/>
                  <a:pt x="1372" y="2846"/>
                </a:cubicBezTo>
                <a:cubicBezTo>
                  <a:pt x="2096" y="4508"/>
                  <a:pt x="1801" y="6484"/>
                  <a:pt x="1564" y="8073"/>
                </a:cubicBezTo>
                <a:cubicBezTo>
                  <a:pt x="1556" y="8111"/>
                  <a:pt x="1565" y="8152"/>
                  <a:pt x="1588" y="8188"/>
                </a:cubicBezTo>
                <a:cubicBezTo>
                  <a:pt x="1714" y="8372"/>
                  <a:pt x="2443" y="8496"/>
                  <a:pt x="2750" y="8540"/>
                </a:cubicBezTo>
                <a:cubicBezTo>
                  <a:pt x="2755" y="8542"/>
                  <a:pt x="2760" y="8542"/>
                  <a:pt x="2765" y="8542"/>
                </a:cubicBezTo>
                <a:cubicBezTo>
                  <a:pt x="2805" y="8542"/>
                  <a:pt x="2843" y="8516"/>
                  <a:pt x="2858" y="8476"/>
                </a:cubicBezTo>
                <a:cubicBezTo>
                  <a:pt x="3880" y="5609"/>
                  <a:pt x="3141" y="2215"/>
                  <a:pt x="1020" y="33"/>
                </a:cubicBezTo>
                <a:cubicBezTo>
                  <a:pt x="1009" y="23"/>
                  <a:pt x="996" y="13"/>
                  <a:pt x="980" y="8"/>
                </a:cubicBezTo>
                <a:cubicBezTo>
                  <a:pt x="971" y="5"/>
                  <a:pt x="959" y="1"/>
                  <a:pt x="93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664123">
            <a:off x="7214991" y="-579529"/>
            <a:ext cx="1938285" cy="5933648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307749">
            <a:off x="81847" y="3668032"/>
            <a:ext cx="608927" cy="681356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hasCustomPrompt="1" type="title"/>
          </p:nvPr>
        </p:nvSpPr>
        <p:spPr>
          <a:xfrm rot="332">
            <a:off x="1461450" y="1499913"/>
            <a:ext cx="6221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2238375" y="3203488"/>
            <a:ext cx="4667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flipH="1" rot="2866376">
            <a:off x="7462236" y="2599980"/>
            <a:ext cx="1799318" cy="3394558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-9401947">
            <a:off x="7050679" y="3964496"/>
            <a:ext cx="608941" cy="681376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flipH="1" rot="-2440488">
            <a:off x="-441991" y="-282927"/>
            <a:ext cx="2817968" cy="1743827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9571296">
            <a:off x="2881864" y="3670648"/>
            <a:ext cx="5115288" cy="2024435"/>
          </a:xfrm>
          <a:custGeom>
            <a:rect b="b" l="l" r="r" t="t"/>
            <a:pathLst>
              <a:path extrusionOk="0" h="66503" w="168038">
                <a:moveTo>
                  <a:pt x="0" y="0"/>
                </a:moveTo>
                <a:cubicBezTo>
                  <a:pt x="4670" y="0"/>
                  <a:pt x="10718" y="1234"/>
                  <a:pt x="12954" y="5334"/>
                </a:cubicBezTo>
                <a:cubicBezTo>
                  <a:pt x="16425" y="11697"/>
                  <a:pt x="10763" y="23234"/>
                  <a:pt x="17145" y="26670"/>
                </a:cubicBezTo>
                <a:cubicBezTo>
                  <a:pt x="29230" y="33177"/>
                  <a:pt x="45798" y="22514"/>
                  <a:pt x="58293" y="28194"/>
                </a:cubicBezTo>
                <a:cubicBezTo>
                  <a:pt x="64033" y="30803"/>
                  <a:pt x="64502" y="39356"/>
                  <a:pt x="68961" y="43815"/>
                </a:cubicBezTo>
                <a:cubicBezTo>
                  <a:pt x="74669" y="49523"/>
                  <a:pt x="85363" y="45539"/>
                  <a:pt x="92583" y="49149"/>
                </a:cubicBezTo>
                <a:cubicBezTo>
                  <a:pt x="102421" y="54068"/>
                  <a:pt x="109818" y="65349"/>
                  <a:pt x="120777" y="66294"/>
                </a:cubicBezTo>
                <a:cubicBezTo>
                  <a:pt x="136579" y="67656"/>
                  <a:pt x="156276" y="60596"/>
                  <a:pt x="164211" y="46863"/>
                </a:cubicBezTo>
                <a:cubicBezTo>
                  <a:pt x="170681" y="35665"/>
                  <a:pt x="168791" y="17121"/>
                  <a:pt x="159258" y="838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1"/>
          <p:cNvSpPr/>
          <p:nvPr/>
        </p:nvSpPr>
        <p:spPr>
          <a:xfrm flipH="1" rot="-7454712">
            <a:off x="2128811" y="-24159"/>
            <a:ext cx="1055934" cy="965866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flipH="1" rot="7562365">
            <a:off x="82450" y="1419937"/>
            <a:ext cx="767278" cy="844125"/>
          </a:xfrm>
          <a:custGeom>
            <a:rect b="b" l="l" r="r" t="t"/>
            <a:pathLst>
              <a:path extrusionOk="0" h="6849" w="6225">
                <a:moveTo>
                  <a:pt x="422" y="1"/>
                </a:moveTo>
                <a:cubicBezTo>
                  <a:pt x="316" y="1"/>
                  <a:pt x="209" y="2"/>
                  <a:pt x="99" y="5"/>
                </a:cubicBezTo>
                <a:cubicBezTo>
                  <a:pt x="72" y="6"/>
                  <a:pt x="46" y="18"/>
                  <a:pt x="27" y="40"/>
                </a:cubicBezTo>
                <a:cubicBezTo>
                  <a:pt x="9" y="61"/>
                  <a:pt x="1" y="90"/>
                  <a:pt x="5" y="117"/>
                </a:cubicBezTo>
                <a:lnTo>
                  <a:pt x="171" y="1276"/>
                </a:lnTo>
                <a:cubicBezTo>
                  <a:pt x="174" y="1302"/>
                  <a:pt x="189" y="1326"/>
                  <a:pt x="209" y="1341"/>
                </a:cubicBezTo>
                <a:cubicBezTo>
                  <a:pt x="226" y="1353"/>
                  <a:pt x="246" y="1360"/>
                  <a:pt x="265" y="1360"/>
                </a:cubicBezTo>
                <a:cubicBezTo>
                  <a:pt x="271" y="1360"/>
                  <a:pt x="277" y="1359"/>
                  <a:pt x="284" y="1358"/>
                </a:cubicBezTo>
                <a:cubicBezTo>
                  <a:pt x="465" y="1325"/>
                  <a:pt x="649" y="1309"/>
                  <a:pt x="834" y="1309"/>
                </a:cubicBezTo>
                <a:cubicBezTo>
                  <a:pt x="1520" y="1309"/>
                  <a:pt x="2210" y="1530"/>
                  <a:pt x="2759" y="1937"/>
                </a:cubicBezTo>
                <a:cubicBezTo>
                  <a:pt x="3426" y="2429"/>
                  <a:pt x="3944" y="3209"/>
                  <a:pt x="4346" y="4322"/>
                </a:cubicBezTo>
                <a:cubicBezTo>
                  <a:pt x="4672" y="5223"/>
                  <a:pt x="4810" y="6013"/>
                  <a:pt x="4770" y="6730"/>
                </a:cubicBezTo>
                <a:cubicBezTo>
                  <a:pt x="4768" y="6756"/>
                  <a:pt x="4777" y="6782"/>
                  <a:pt x="4794" y="6802"/>
                </a:cubicBezTo>
                <a:cubicBezTo>
                  <a:pt x="4812" y="6822"/>
                  <a:pt x="4836" y="6833"/>
                  <a:pt x="4862" y="6834"/>
                </a:cubicBezTo>
                <a:cubicBezTo>
                  <a:pt x="5085" y="6845"/>
                  <a:pt x="5272" y="6849"/>
                  <a:pt x="5425" y="6849"/>
                </a:cubicBezTo>
                <a:cubicBezTo>
                  <a:pt x="6131" y="6849"/>
                  <a:pt x="6185" y="6757"/>
                  <a:pt x="6209" y="6720"/>
                </a:cubicBezTo>
                <a:cubicBezTo>
                  <a:pt x="6220" y="6703"/>
                  <a:pt x="6225" y="6683"/>
                  <a:pt x="6222" y="6662"/>
                </a:cubicBezTo>
                <a:cubicBezTo>
                  <a:pt x="6155" y="5685"/>
                  <a:pt x="6053" y="4556"/>
                  <a:pt x="5693" y="3492"/>
                </a:cubicBezTo>
                <a:cubicBezTo>
                  <a:pt x="5423" y="2694"/>
                  <a:pt x="4885" y="1592"/>
                  <a:pt x="3848" y="874"/>
                </a:cubicBezTo>
                <a:cubicBezTo>
                  <a:pt x="3000" y="288"/>
                  <a:pt x="1877" y="1"/>
                  <a:pt x="422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 rot="-7807369">
            <a:off x="760055" y="-1283727"/>
            <a:ext cx="1617536" cy="4951836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rot="-7821787">
            <a:off x="2766707" y="4444992"/>
            <a:ext cx="945005" cy="864399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rot="-542417">
            <a:off x="8362108" y="2883028"/>
            <a:ext cx="677151" cy="692876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742163" y="1333244"/>
            <a:ext cx="2697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42013" y="1763636"/>
            <a:ext cx="2697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 rot="1428">
            <a:off x="4696137" y="2596133"/>
            <a:ext cx="722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5250" y="3661708"/>
            <a:ext cx="722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771356" y="2596422"/>
            <a:ext cx="722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5" type="title"/>
          </p:nvPr>
        </p:nvSpPr>
        <p:spPr>
          <a:xfrm>
            <a:off x="1742013" y="2412860"/>
            <a:ext cx="2697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3"/>
          <p:cNvSpPr txBox="1"/>
          <p:nvPr>
            <p:ph idx="6" type="subTitle"/>
          </p:nvPr>
        </p:nvSpPr>
        <p:spPr>
          <a:xfrm>
            <a:off x="1741863" y="2842628"/>
            <a:ext cx="2697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7" type="title"/>
          </p:nvPr>
        </p:nvSpPr>
        <p:spPr>
          <a:xfrm>
            <a:off x="1743512" y="3491852"/>
            <a:ext cx="269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3"/>
          <p:cNvSpPr txBox="1"/>
          <p:nvPr>
            <p:ph idx="8" type="subTitle"/>
          </p:nvPr>
        </p:nvSpPr>
        <p:spPr>
          <a:xfrm>
            <a:off x="1743363" y="3921620"/>
            <a:ext cx="2694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9" type="title"/>
          </p:nvPr>
        </p:nvSpPr>
        <p:spPr>
          <a:xfrm>
            <a:off x="5675031" y="3491852"/>
            <a:ext cx="2697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3"/>
          <p:cNvSpPr txBox="1"/>
          <p:nvPr>
            <p:ph idx="13" type="subTitle"/>
          </p:nvPr>
        </p:nvSpPr>
        <p:spPr>
          <a:xfrm>
            <a:off x="5674900" y="3921620"/>
            <a:ext cx="2697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4" type="title"/>
          </p:nvPr>
        </p:nvSpPr>
        <p:spPr>
          <a:xfrm>
            <a:off x="5675025" y="2416777"/>
            <a:ext cx="2697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idx="15" type="subTitle"/>
          </p:nvPr>
        </p:nvSpPr>
        <p:spPr>
          <a:xfrm>
            <a:off x="5674875" y="2842628"/>
            <a:ext cx="2697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6" type="title"/>
          </p:nvPr>
        </p:nvSpPr>
        <p:spPr>
          <a:xfrm>
            <a:off x="5674876" y="1333240"/>
            <a:ext cx="2697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3"/>
          <p:cNvSpPr txBox="1"/>
          <p:nvPr>
            <p:ph idx="17" type="subTitle"/>
          </p:nvPr>
        </p:nvSpPr>
        <p:spPr>
          <a:xfrm>
            <a:off x="5674726" y="1766563"/>
            <a:ext cx="2697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18" type="title"/>
          </p:nvPr>
        </p:nvSpPr>
        <p:spPr>
          <a:xfrm rot="2856">
            <a:off x="4696282" y="1531300"/>
            <a:ext cx="7221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19" type="title"/>
          </p:nvPr>
        </p:nvSpPr>
        <p:spPr>
          <a:xfrm rot="1428">
            <a:off x="771349" y="1531033"/>
            <a:ext cx="722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20" type="title"/>
          </p:nvPr>
        </p:nvSpPr>
        <p:spPr>
          <a:xfrm>
            <a:off x="771343" y="3661675"/>
            <a:ext cx="722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21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rot="-2405852">
            <a:off x="8167498" y="104645"/>
            <a:ext cx="2561748" cy="1435021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-355899" y="666749"/>
            <a:ext cx="940398" cy="1052331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2700000">
            <a:off x="-228577" y="-209661"/>
            <a:ext cx="1897144" cy="1073674"/>
          </a:xfrm>
          <a:custGeom>
            <a:rect b="b" l="l" r="r" t="t"/>
            <a:pathLst>
              <a:path extrusionOk="0" h="10389" w="18357">
                <a:moveTo>
                  <a:pt x="3189" y="1"/>
                </a:moveTo>
                <a:cubicBezTo>
                  <a:pt x="3164" y="1"/>
                  <a:pt x="3140" y="16"/>
                  <a:pt x="3130" y="42"/>
                </a:cubicBezTo>
                <a:cubicBezTo>
                  <a:pt x="1971" y="2999"/>
                  <a:pt x="963" y="6054"/>
                  <a:pt x="135" y="9119"/>
                </a:cubicBezTo>
                <a:cubicBezTo>
                  <a:pt x="1" y="9618"/>
                  <a:pt x="11" y="10206"/>
                  <a:pt x="446" y="10359"/>
                </a:cubicBezTo>
                <a:cubicBezTo>
                  <a:pt x="507" y="10380"/>
                  <a:pt x="565" y="10389"/>
                  <a:pt x="624" y="10389"/>
                </a:cubicBezTo>
                <a:cubicBezTo>
                  <a:pt x="923" y="10389"/>
                  <a:pt x="1193" y="10143"/>
                  <a:pt x="1382" y="9940"/>
                </a:cubicBezTo>
                <a:cubicBezTo>
                  <a:pt x="2770" y="8454"/>
                  <a:pt x="4066" y="6858"/>
                  <a:pt x="5234" y="5191"/>
                </a:cubicBezTo>
                <a:cubicBezTo>
                  <a:pt x="5743" y="4465"/>
                  <a:pt x="6321" y="3641"/>
                  <a:pt x="7199" y="3454"/>
                </a:cubicBezTo>
                <a:cubicBezTo>
                  <a:pt x="7329" y="3426"/>
                  <a:pt x="7459" y="3413"/>
                  <a:pt x="7590" y="3413"/>
                </a:cubicBezTo>
                <a:cubicBezTo>
                  <a:pt x="8117" y="3413"/>
                  <a:pt x="8653" y="3620"/>
                  <a:pt x="9236" y="3869"/>
                </a:cubicBezTo>
                <a:lnTo>
                  <a:pt x="18256" y="7714"/>
                </a:lnTo>
                <a:cubicBezTo>
                  <a:pt x="18264" y="7718"/>
                  <a:pt x="18273" y="7719"/>
                  <a:pt x="18282" y="7719"/>
                </a:cubicBezTo>
                <a:cubicBezTo>
                  <a:pt x="18307" y="7719"/>
                  <a:pt x="18331" y="7705"/>
                  <a:pt x="18341" y="7680"/>
                </a:cubicBezTo>
                <a:cubicBezTo>
                  <a:pt x="18356" y="7646"/>
                  <a:pt x="18340" y="7609"/>
                  <a:pt x="18308" y="7594"/>
                </a:cubicBezTo>
                <a:lnTo>
                  <a:pt x="9284" y="3747"/>
                </a:lnTo>
                <a:cubicBezTo>
                  <a:pt x="8687" y="3493"/>
                  <a:pt x="8137" y="3281"/>
                  <a:pt x="7587" y="3281"/>
                </a:cubicBezTo>
                <a:cubicBezTo>
                  <a:pt x="7448" y="3281"/>
                  <a:pt x="7309" y="3295"/>
                  <a:pt x="7170" y="3324"/>
                </a:cubicBezTo>
                <a:cubicBezTo>
                  <a:pt x="6241" y="3523"/>
                  <a:pt x="5621" y="4407"/>
                  <a:pt x="5125" y="5116"/>
                </a:cubicBezTo>
                <a:cubicBezTo>
                  <a:pt x="3962" y="6776"/>
                  <a:pt x="2669" y="8370"/>
                  <a:pt x="1284" y="9851"/>
                </a:cubicBezTo>
                <a:cubicBezTo>
                  <a:pt x="1027" y="10125"/>
                  <a:pt x="813" y="10257"/>
                  <a:pt x="623" y="10257"/>
                </a:cubicBezTo>
                <a:cubicBezTo>
                  <a:pt x="577" y="10257"/>
                  <a:pt x="532" y="10250"/>
                  <a:pt x="489" y="10235"/>
                </a:cubicBezTo>
                <a:cubicBezTo>
                  <a:pt x="36" y="10077"/>
                  <a:pt x="219" y="9305"/>
                  <a:pt x="260" y="9153"/>
                </a:cubicBezTo>
                <a:cubicBezTo>
                  <a:pt x="1086" y="6091"/>
                  <a:pt x="2093" y="3042"/>
                  <a:pt x="3251" y="90"/>
                </a:cubicBezTo>
                <a:cubicBezTo>
                  <a:pt x="3264" y="56"/>
                  <a:pt x="3248" y="18"/>
                  <a:pt x="3214" y="6"/>
                </a:cubicBezTo>
                <a:cubicBezTo>
                  <a:pt x="3206" y="2"/>
                  <a:pt x="3198" y="1"/>
                  <a:pt x="3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606330" y="-279272"/>
            <a:ext cx="1194711" cy="1212889"/>
          </a:xfrm>
          <a:custGeom>
            <a:rect b="b" l="l" r="r" t="t"/>
            <a:pathLst>
              <a:path extrusionOk="0" h="12477" w="12290">
                <a:moveTo>
                  <a:pt x="10523" y="0"/>
                </a:moveTo>
                <a:cubicBezTo>
                  <a:pt x="10341" y="0"/>
                  <a:pt x="10166" y="84"/>
                  <a:pt x="10050" y="229"/>
                </a:cubicBezTo>
                <a:cubicBezTo>
                  <a:pt x="8226" y="2470"/>
                  <a:pt x="6439" y="4512"/>
                  <a:pt x="4712" y="6606"/>
                </a:cubicBezTo>
                <a:cubicBezTo>
                  <a:pt x="3910" y="6254"/>
                  <a:pt x="3254" y="5868"/>
                  <a:pt x="2594" y="5868"/>
                </a:cubicBezTo>
                <a:cubicBezTo>
                  <a:pt x="2502" y="5868"/>
                  <a:pt x="2411" y="5876"/>
                  <a:pt x="2318" y="5892"/>
                </a:cubicBezTo>
                <a:cubicBezTo>
                  <a:pt x="1652" y="6008"/>
                  <a:pt x="1144" y="6548"/>
                  <a:pt x="754" y="7101"/>
                </a:cubicBezTo>
                <a:cubicBezTo>
                  <a:pt x="347" y="7676"/>
                  <a:pt x="1" y="8345"/>
                  <a:pt x="44" y="9049"/>
                </a:cubicBezTo>
                <a:cubicBezTo>
                  <a:pt x="97" y="9920"/>
                  <a:pt x="726" y="10633"/>
                  <a:pt x="1320" y="11270"/>
                </a:cubicBezTo>
                <a:cubicBezTo>
                  <a:pt x="1860" y="11851"/>
                  <a:pt x="2500" y="12477"/>
                  <a:pt x="3290" y="12477"/>
                </a:cubicBezTo>
                <a:cubicBezTo>
                  <a:pt x="3297" y="12477"/>
                  <a:pt x="3303" y="12477"/>
                  <a:pt x="3310" y="12477"/>
                </a:cubicBezTo>
                <a:cubicBezTo>
                  <a:pt x="4226" y="12464"/>
                  <a:pt x="4888" y="11633"/>
                  <a:pt x="5408" y="10881"/>
                </a:cubicBezTo>
                <a:cubicBezTo>
                  <a:pt x="7631" y="7669"/>
                  <a:pt x="9854" y="4457"/>
                  <a:pt x="12074" y="1356"/>
                </a:cubicBezTo>
                <a:cubicBezTo>
                  <a:pt x="12289" y="1054"/>
                  <a:pt x="12189" y="632"/>
                  <a:pt x="11861" y="458"/>
                </a:cubicBezTo>
                <a:cubicBezTo>
                  <a:pt x="11480" y="256"/>
                  <a:pt x="11071" y="105"/>
                  <a:pt x="10649" y="14"/>
                </a:cubicBezTo>
                <a:cubicBezTo>
                  <a:pt x="10607" y="5"/>
                  <a:pt x="10565" y="0"/>
                  <a:pt x="10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rot="-8734337">
            <a:off x="6107784" y="-490850"/>
            <a:ext cx="3339038" cy="1636070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3"/>
          <p:cNvSpPr/>
          <p:nvPr/>
        </p:nvSpPr>
        <p:spPr>
          <a:xfrm>
            <a:off x="7901552" y="4585704"/>
            <a:ext cx="1044897" cy="919364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250866" y="3977791"/>
            <a:ext cx="661701" cy="1052323"/>
          </a:xfrm>
          <a:custGeom>
            <a:rect b="b" l="l" r="r" t="t"/>
            <a:pathLst>
              <a:path extrusionOk="0" h="7478" w="4702">
                <a:moveTo>
                  <a:pt x="3885" y="1"/>
                </a:moveTo>
                <a:cubicBezTo>
                  <a:pt x="3862" y="1"/>
                  <a:pt x="3839" y="10"/>
                  <a:pt x="3822" y="24"/>
                </a:cubicBezTo>
                <a:cubicBezTo>
                  <a:pt x="3085" y="672"/>
                  <a:pt x="2350" y="1342"/>
                  <a:pt x="1637" y="2011"/>
                </a:cubicBezTo>
                <a:cubicBezTo>
                  <a:pt x="1376" y="2256"/>
                  <a:pt x="1143" y="2480"/>
                  <a:pt x="937" y="2733"/>
                </a:cubicBezTo>
                <a:cubicBezTo>
                  <a:pt x="711" y="3009"/>
                  <a:pt x="525" y="3316"/>
                  <a:pt x="381" y="3642"/>
                </a:cubicBezTo>
                <a:cubicBezTo>
                  <a:pt x="238" y="3962"/>
                  <a:pt x="147" y="4285"/>
                  <a:pt x="107" y="4602"/>
                </a:cubicBezTo>
                <a:cubicBezTo>
                  <a:pt x="0" y="5455"/>
                  <a:pt x="252" y="6281"/>
                  <a:pt x="723" y="7418"/>
                </a:cubicBezTo>
                <a:cubicBezTo>
                  <a:pt x="739" y="7455"/>
                  <a:pt x="775" y="7477"/>
                  <a:pt x="814" y="7477"/>
                </a:cubicBezTo>
                <a:cubicBezTo>
                  <a:pt x="824" y="7477"/>
                  <a:pt x="836" y="7476"/>
                  <a:pt x="846" y="7472"/>
                </a:cubicBezTo>
                <a:cubicBezTo>
                  <a:pt x="1105" y="7381"/>
                  <a:pt x="1374" y="7286"/>
                  <a:pt x="1689" y="7180"/>
                </a:cubicBezTo>
                <a:cubicBezTo>
                  <a:pt x="1740" y="7163"/>
                  <a:pt x="1767" y="7109"/>
                  <a:pt x="1750" y="7058"/>
                </a:cubicBezTo>
                <a:cubicBezTo>
                  <a:pt x="1548" y="6437"/>
                  <a:pt x="1339" y="5795"/>
                  <a:pt x="1253" y="5140"/>
                </a:cubicBezTo>
                <a:cubicBezTo>
                  <a:pt x="1227" y="4943"/>
                  <a:pt x="1208" y="4715"/>
                  <a:pt x="1265" y="4508"/>
                </a:cubicBezTo>
                <a:cubicBezTo>
                  <a:pt x="1326" y="4296"/>
                  <a:pt x="1461" y="4111"/>
                  <a:pt x="1607" y="3923"/>
                </a:cubicBezTo>
                <a:cubicBezTo>
                  <a:pt x="2489" y="2788"/>
                  <a:pt x="3517" y="1772"/>
                  <a:pt x="4661" y="906"/>
                </a:cubicBezTo>
                <a:cubicBezTo>
                  <a:pt x="4684" y="889"/>
                  <a:pt x="4696" y="864"/>
                  <a:pt x="4700" y="837"/>
                </a:cubicBezTo>
                <a:cubicBezTo>
                  <a:pt x="4702" y="810"/>
                  <a:pt x="4692" y="782"/>
                  <a:pt x="4675" y="763"/>
                </a:cubicBezTo>
                <a:cubicBezTo>
                  <a:pt x="4005" y="10"/>
                  <a:pt x="3935" y="5"/>
                  <a:pt x="3895" y="1"/>
                </a:cubicBezTo>
                <a:cubicBezTo>
                  <a:pt x="3892" y="1"/>
                  <a:pt x="3889" y="1"/>
                  <a:pt x="38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 rot="-971">
            <a:off x="2447925" y="3253377"/>
            <a:ext cx="42480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448043" y="1303725"/>
            <a:ext cx="4248000" cy="19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/>
          <p:nvPr/>
        </p:nvSpPr>
        <p:spPr>
          <a:xfrm rot="-2700068">
            <a:off x="-1856365" y="3940754"/>
            <a:ext cx="4393062" cy="2314436"/>
          </a:xfrm>
          <a:custGeom>
            <a:rect b="b" l="l" r="r" t="t"/>
            <a:pathLst>
              <a:path extrusionOk="0" h="25734" w="48847">
                <a:moveTo>
                  <a:pt x="21020" y="1"/>
                </a:moveTo>
                <a:cubicBezTo>
                  <a:pt x="15977" y="1"/>
                  <a:pt x="10682" y="849"/>
                  <a:pt x="6472" y="3091"/>
                </a:cubicBezTo>
                <a:cubicBezTo>
                  <a:pt x="0" y="6534"/>
                  <a:pt x="2995" y="13024"/>
                  <a:pt x="4657" y="19492"/>
                </a:cubicBezTo>
                <a:cubicBezTo>
                  <a:pt x="5888" y="24284"/>
                  <a:pt x="10573" y="25734"/>
                  <a:pt x="17687" y="25734"/>
                </a:cubicBezTo>
                <a:cubicBezTo>
                  <a:pt x="21993" y="25734"/>
                  <a:pt x="27189" y="25203"/>
                  <a:pt x="33048" y="24560"/>
                </a:cubicBezTo>
                <a:cubicBezTo>
                  <a:pt x="48588" y="22857"/>
                  <a:pt x="48846" y="14656"/>
                  <a:pt x="48305" y="10307"/>
                </a:cubicBezTo>
                <a:cubicBezTo>
                  <a:pt x="47764" y="5960"/>
                  <a:pt x="35461" y="1811"/>
                  <a:pt x="28720" y="651"/>
                </a:cubicBezTo>
                <a:cubicBezTo>
                  <a:pt x="26364" y="246"/>
                  <a:pt x="23729" y="1"/>
                  <a:pt x="21020" y="1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rot="-2315763">
            <a:off x="76271" y="2754050"/>
            <a:ext cx="1190481" cy="1088881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 rot="-8379478">
            <a:off x="276773" y="-264519"/>
            <a:ext cx="1938299" cy="5933648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-1146074">
            <a:off x="830902" y="592246"/>
            <a:ext cx="505425" cy="614011"/>
          </a:xfrm>
          <a:custGeom>
            <a:rect b="b" l="l" r="r" t="t"/>
            <a:pathLst>
              <a:path extrusionOk="0" h="7023" w="5781">
                <a:moveTo>
                  <a:pt x="1914" y="1"/>
                </a:moveTo>
                <a:cubicBezTo>
                  <a:pt x="1892" y="1"/>
                  <a:pt x="1870" y="7"/>
                  <a:pt x="1853" y="21"/>
                </a:cubicBezTo>
                <a:cubicBezTo>
                  <a:pt x="1133" y="589"/>
                  <a:pt x="652" y="1308"/>
                  <a:pt x="339" y="2279"/>
                </a:cubicBezTo>
                <a:cubicBezTo>
                  <a:pt x="80" y="3087"/>
                  <a:pt x="0" y="3838"/>
                  <a:pt x="104" y="4513"/>
                </a:cubicBezTo>
                <a:cubicBezTo>
                  <a:pt x="227" y="5319"/>
                  <a:pt x="630" y="6030"/>
                  <a:pt x="1207" y="6460"/>
                </a:cubicBezTo>
                <a:cubicBezTo>
                  <a:pt x="1700" y="6826"/>
                  <a:pt x="2359" y="7022"/>
                  <a:pt x="3094" y="7022"/>
                </a:cubicBezTo>
                <a:cubicBezTo>
                  <a:pt x="3207" y="7022"/>
                  <a:pt x="3323" y="7017"/>
                  <a:pt x="3439" y="7007"/>
                </a:cubicBezTo>
                <a:cubicBezTo>
                  <a:pt x="4213" y="6945"/>
                  <a:pt x="4953" y="6699"/>
                  <a:pt x="5670" y="6461"/>
                </a:cubicBezTo>
                <a:cubicBezTo>
                  <a:pt x="5695" y="6454"/>
                  <a:pt x="5716" y="6435"/>
                  <a:pt x="5727" y="6412"/>
                </a:cubicBezTo>
                <a:cubicBezTo>
                  <a:pt x="5780" y="6305"/>
                  <a:pt x="5692" y="5979"/>
                  <a:pt x="5465" y="5444"/>
                </a:cubicBezTo>
                <a:cubicBezTo>
                  <a:pt x="5455" y="5417"/>
                  <a:pt x="5433" y="5396"/>
                  <a:pt x="5407" y="5389"/>
                </a:cubicBezTo>
                <a:cubicBezTo>
                  <a:pt x="5396" y="5385"/>
                  <a:pt x="5385" y="5383"/>
                  <a:pt x="5374" y="5383"/>
                </a:cubicBezTo>
                <a:cubicBezTo>
                  <a:pt x="5358" y="5383"/>
                  <a:pt x="5342" y="5387"/>
                  <a:pt x="5327" y="5396"/>
                </a:cubicBezTo>
                <a:cubicBezTo>
                  <a:pt x="4695" y="5753"/>
                  <a:pt x="3972" y="5940"/>
                  <a:pt x="3247" y="5940"/>
                </a:cubicBezTo>
                <a:cubicBezTo>
                  <a:pt x="3080" y="5940"/>
                  <a:pt x="2914" y="5930"/>
                  <a:pt x="2748" y="5910"/>
                </a:cubicBezTo>
                <a:cubicBezTo>
                  <a:pt x="2571" y="5887"/>
                  <a:pt x="2368" y="5853"/>
                  <a:pt x="2202" y="5749"/>
                </a:cubicBezTo>
                <a:cubicBezTo>
                  <a:pt x="2091" y="5679"/>
                  <a:pt x="1987" y="5573"/>
                  <a:pt x="1875" y="5417"/>
                </a:cubicBezTo>
                <a:cubicBezTo>
                  <a:pt x="1440" y="4812"/>
                  <a:pt x="1272" y="4015"/>
                  <a:pt x="1425" y="3287"/>
                </a:cubicBezTo>
                <a:cubicBezTo>
                  <a:pt x="1614" y="2390"/>
                  <a:pt x="2244" y="1648"/>
                  <a:pt x="2823" y="1020"/>
                </a:cubicBezTo>
                <a:cubicBezTo>
                  <a:pt x="2847" y="993"/>
                  <a:pt x="2857" y="956"/>
                  <a:pt x="2853" y="917"/>
                </a:cubicBezTo>
                <a:cubicBezTo>
                  <a:pt x="2832" y="723"/>
                  <a:pt x="2294" y="273"/>
                  <a:pt x="1975" y="21"/>
                </a:cubicBezTo>
                <a:cubicBezTo>
                  <a:pt x="1957" y="7"/>
                  <a:pt x="1935" y="1"/>
                  <a:pt x="19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-4329883">
            <a:off x="1577469" y="4348485"/>
            <a:ext cx="956457" cy="1070264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-7651651">
            <a:off x="7545445" y="210349"/>
            <a:ext cx="2096216" cy="1297190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rot="9795712">
            <a:off x="7626060" y="2272442"/>
            <a:ext cx="1799308" cy="3394539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 rot="9480274">
            <a:off x="7517588" y="-149147"/>
            <a:ext cx="439894" cy="968575"/>
          </a:xfrm>
          <a:custGeom>
            <a:rect b="b" l="l" r="r" t="t"/>
            <a:pathLst>
              <a:path extrusionOk="0" h="8543" w="3880">
                <a:moveTo>
                  <a:pt x="938" y="1"/>
                </a:moveTo>
                <a:cubicBezTo>
                  <a:pt x="856" y="1"/>
                  <a:pt x="648" y="67"/>
                  <a:pt x="49" y="538"/>
                </a:cubicBezTo>
                <a:cubicBezTo>
                  <a:pt x="8" y="569"/>
                  <a:pt x="0" y="624"/>
                  <a:pt x="27" y="668"/>
                </a:cubicBezTo>
                <a:cubicBezTo>
                  <a:pt x="165" y="879"/>
                  <a:pt x="302" y="1081"/>
                  <a:pt x="435" y="1275"/>
                </a:cubicBezTo>
                <a:cubicBezTo>
                  <a:pt x="796" y="1805"/>
                  <a:pt x="1137" y="2306"/>
                  <a:pt x="1372" y="2846"/>
                </a:cubicBezTo>
                <a:cubicBezTo>
                  <a:pt x="2096" y="4508"/>
                  <a:pt x="1801" y="6484"/>
                  <a:pt x="1564" y="8073"/>
                </a:cubicBezTo>
                <a:cubicBezTo>
                  <a:pt x="1556" y="8111"/>
                  <a:pt x="1565" y="8152"/>
                  <a:pt x="1588" y="8188"/>
                </a:cubicBezTo>
                <a:cubicBezTo>
                  <a:pt x="1714" y="8372"/>
                  <a:pt x="2443" y="8496"/>
                  <a:pt x="2750" y="8540"/>
                </a:cubicBezTo>
                <a:cubicBezTo>
                  <a:pt x="2755" y="8542"/>
                  <a:pt x="2760" y="8542"/>
                  <a:pt x="2765" y="8542"/>
                </a:cubicBezTo>
                <a:cubicBezTo>
                  <a:pt x="2805" y="8542"/>
                  <a:pt x="2843" y="8516"/>
                  <a:pt x="2858" y="8476"/>
                </a:cubicBezTo>
                <a:cubicBezTo>
                  <a:pt x="3880" y="5609"/>
                  <a:pt x="3141" y="2215"/>
                  <a:pt x="1020" y="33"/>
                </a:cubicBezTo>
                <a:cubicBezTo>
                  <a:pt x="1009" y="23"/>
                  <a:pt x="996" y="13"/>
                  <a:pt x="980" y="8"/>
                </a:cubicBezTo>
                <a:cubicBezTo>
                  <a:pt x="971" y="5"/>
                  <a:pt x="959" y="1"/>
                  <a:pt x="93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9137003">
            <a:off x="6164069" y="4010878"/>
            <a:ext cx="1886744" cy="1056807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10800000">
            <a:off x="7326371" y="4151087"/>
            <a:ext cx="1471579" cy="1294734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15"/>
          <p:cNvSpPr/>
          <p:nvPr/>
        </p:nvSpPr>
        <p:spPr>
          <a:xfrm rot="-2405852">
            <a:off x="-954490" y="3226920"/>
            <a:ext cx="2561748" cy="1435021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5961228">
            <a:off x="8184519" y="214733"/>
            <a:ext cx="1346732" cy="1367224"/>
          </a:xfrm>
          <a:custGeom>
            <a:rect b="b" l="l" r="r" t="t"/>
            <a:pathLst>
              <a:path extrusionOk="0" h="12477" w="12290">
                <a:moveTo>
                  <a:pt x="10523" y="0"/>
                </a:moveTo>
                <a:cubicBezTo>
                  <a:pt x="10341" y="0"/>
                  <a:pt x="10166" y="84"/>
                  <a:pt x="10050" y="229"/>
                </a:cubicBezTo>
                <a:cubicBezTo>
                  <a:pt x="8226" y="2470"/>
                  <a:pt x="6439" y="4512"/>
                  <a:pt x="4712" y="6606"/>
                </a:cubicBezTo>
                <a:cubicBezTo>
                  <a:pt x="3910" y="6254"/>
                  <a:pt x="3254" y="5868"/>
                  <a:pt x="2594" y="5868"/>
                </a:cubicBezTo>
                <a:cubicBezTo>
                  <a:pt x="2502" y="5868"/>
                  <a:pt x="2411" y="5876"/>
                  <a:pt x="2318" y="5892"/>
                </a:cubicBezTo>
                <a:cubicBezTo>
                  <a:pt x="1652" y="6008"/>
                  <a:pt x="1144" y="6548"/>
                  <a:pt x="754" y="7101"/>
                </a:cubicBezTo>
                <a:cubicBezTo>
                  <a:pt x="347" y="7676"/>
                  <a:pt x="1" y="8345"/>
                  <a:pt x="44" y="9049"/>
                </a:cubicBezTo>
                <a:cubicBezTo>
                  <a:pt x="97" y="9920"/>
                  <a:pt x="726" y="10633"/>
                  <a:pt x="1320" y="11270"/>
                </a:cubicBezTo>
                <a:cubicBezTo>
                  <a:pt x="1860" y="11851"/>
                  <a:pt x="2500" y="12477"/>
                  <a:pt x="3290" y="12477"/>
                </a:cubicBezTo>
                <a:cubicBezTo>
                  <a:pt x="3297" y="12477"/>
                  <a:pt x="3303" y="12477"/>
                  <a:pt x="3310" y="12477"/>
                </a:cubicBezTo>
                <a:cubicBezTo>
                  <a:pt x="4226" y="12464"/>
                  <a:pt x="4888" y="11633"/>
                  <a:pt x="5408" y="10881"/>
                </a:cubicBezTo>
                <a:cubicBezTo>
                  <a:pt x="7631" y="7669"/>
                  <a:pt x="9854" y="4457"/>
                  <a:pt x="12074" y="1356"/>
                </a:cubicBezTo>
                <a:cubicBezTo>
                  <a:pt x="12289" y="1054"/>
                  <a:pt x="12189" y="632"/>
                  <a:pt x="11861" y="458"/>
                </a:cubicBezTo>
                <a:cubicBezTo>
                  <a:pt x="11480" y="256"/>
                  <a:pt x="11071" y="105"/>
                  <a:pt x="10649" y="14"/>
                </a:cubicBezTo>
                <a:cubicBezTo>
                  <a:pt x="10607" y="5"/>
                  <a:pt x="10565" y="0"/>
                  <a:pt x="10523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6276025">
            <a:off x="-1343220" y="2629389"/>
            <a:ext cx="3339089" cy="1636095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15"/>
          <p:cNvSpPr/>
          <p:nvPr/>
        </p:nvSpPr>
        <p:spPr>
          <a:xfrm rot="9036492">
            <a:off x="7488575" y="4271322"/>
            <a:ext cx="2046635" cy="1266508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7279394">
            <a:off x="7675850" y="-123940"/>
            <a:ext cx="945012" cy="864406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2773753">
            <a:off x="8085396" y="3711302"/>
            <a:ext cx="728098" cy="814698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10470545">
            <a:off x="306052" y="2712500"/>
            <a:ext cx="457487" cy="646598"/>
          </a:xfrm>
          <a:custGeom>
            <a:rect b="b" l="l" r="r" t="t"/>
            <a:pathLst>
              <a:path extrusionOk="0" h="7253" w="5132">
                <a:moveTo>
                  <a:pt x="1369" y="0"/>
                </a:moveTo>
                <a:cubicBezTo>
                  <a:pt x="959" y="0"/>
                  <a:pt x="549" y="28"/>
                  <a:pt x="147" y="56"/>
                </a:cubicBezTo>
                <a:cubicBezTo>
                  <a:pt x="121" y="57"/>
                  <a:pt x="96" y="71"/>
                  <a:pt x="79" y="91"/>
                </a:cubicBezTo>
                <a:cubicBezTo>
                  <a:pt x="1" y="180"/>
                  <a:pt x="5" y="518"/>
                  <a:pt x="90" y="1093"/>
                </a:cubicBezTo>
                <a:cubicBezTo>
                  <a:pt x="95" y="1120"/>
                  <a:pt x="110" y="1145"/>
                  <a:pt x="133" y="1161"/>
                </a:cubicBezTo>
                <a:cubicBezTo>
                  <a:pt x="150" y="1171"/>
                  <a:pt x="168" y="1176"/>
                  <a:pt x="187" y="1176"/>
                </a:cubicBezTo>
                <a:cubicBezTo>
                  <a:pt x="196" y="1176"/>
                  <a:pt x="205" y="1175"/>
                  <a:pt x="213" y="1173"/>
                </a:cubicBezTo>
                <a:cubicBezTo>
                  <a:pt x="567" y="1079"/>
                  <a:pt x="932" y="1032"/>
                  <a:pt x="1298" y="1032"/>
                </a:cubicBezTo>
                <a:cubicBezTo>
                  <a:pt x="1823" y="1032"/>
                  <a:pt x="2348" y="1129"/>
                  <a:pt x="2837" y="1321"/>
                </a:cubicBezTo>
                <a:cubicBezTo>
                  <a:pt x="3003" y="1386"/>
                  <a:pt x="3191" y="1472"/>
                  <a:pt x="3327" y="1612"/>
                </a:cubicBezTo>
                <a:cubicBezTo>
                  <a:pt x="3416" y="1708"/>
                  <a:pt x="3490" y="1835"/>
                  <a:pt x="3561" y="2014"/>
                </a:cubicBezTo>
                <a:cubicBezTo>
                  <a:pt x="3830" y="2709"/>
                  <a:pt x="3794" y="3522"/>
                  <a:pt x="3464" y="4189"/>
                </a:cubicBezTo>
                <a:cubicBezTo>
                  <a:pt x="3058" y="5010"/>
                  <a:pt x="2263" y="5571"/>
                  <a:pt x="1544" y="6035"/>
                </a:cubicBezTo>
                <a:cubicBezTo>
                  <a:pt x="1514" y="6056"/>
                  <a:pt x="1496" y="6088"/>
                  <a:pt x="1489" y="6127"/>
                </a:cubicBezTo>
                <a:cubicBezTo>
                  <a:pt x="1461" y="6320"/>
                  <a:pt x="1870" y="6891"/>
                  <a:pt x="2117" y="7215"/>
                </a:cubicBezTo>
                <a:cubicBezTo>
                  <a:pt x="2136" y="7240"/>
                  <a:pt x="2165" y="7252"/>
                  <a:pt x="2195" y="7252"/>
                </a:cubicBezTo>
                <a:cubicBezTo>
                  <a:pt x="2208" y="7252"/>
                  <a:pt x="2222" y="7250"/>
                  <a:pt x="2234" y="7244"/>
                </a:cubicBezTo>
                <a:cubicBezTo>
                  <a:pt x="3073" y="6873"/>
                  <a:pt x="3718" y="6298"/>
                  <a:pt x="4263" y="5437"/>
                </a:cubicBezTo>
                <a:cubicBezTo>
                  <a:pt x="4717" y="4718"/>
                  <a:pt x="4982" y="4010"/>
                  <a:pt x="5049" y="3332"/>
                </a:cubicBezTo>
                <a:cubicBezTo>
                  <a:pt x="5132" y="2521"/>
                  <a:pt x="4919" y="1731"/>
                  <a:pt x="4465" y="1171"/>
                </a:cubicBezTo>
                <a:cubicBezTo>
                  <a:pt x="4022" y="619"/>
                  <a:pt x="3303" y="234"/>
                  <a:pt x="2442" y="83"/>
                </a:cubicBezTo>
                <a:cubicBezTo>
                  <a:pt x="2087" y="22"/>
                  <a:pt x="1728" y="0"/>
                  <a:pt x="1369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630942">
            <a:off x="7608624" y="4075202"/>
            <a:ext cx="1044891" cy="919358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4753206">
            <a:off x="7261230" y="667120"/>
            <a:ext cx="3339107" cy="1636104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6"/>
          <p:cNvSpPr/>
          <p:nvPr/>
        </p:nvSpPr>
        <p:spPr>
          <a:xfrm flipH="1" rot="-10011529">
            <a:off x="-858439" y="3269547"/>
            <a:ext cx="1523550" cy="1704876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4069898">
            <a:off x="6923218" y="-177506"/>
            <a:ext cx="2561755" cy="1435025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2852134">
            <a:off x="8423991" y="727772"/>
            <a:ext cx="1044897" cy="919372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-646937">
            <a:off x="-150999" y="2263565"/>
            <a:ext cx="922191" cy="811382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3930380">
            <a:off x="-2256825" y="2552649"/>
            <a:ext cx="3511434" cy="2687658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-2814638">
            <a:off x="275750" y="3883705"/>
            <a:ext cx="770066" cy="476568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rot="-7514122">
            <a:off x="7549591" y="-590770"/>
            <a:ext cx="3511404" cy="2687635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17"/>
          <p:cNvSpPr/>
          <p:nvPr/>
        </p:nvSpPr>
        <p:spPr>
          <a:xfrm>
            <a:off x="8424005" y="439526"/>
            <a:ext cx="629927" cy="765244"/>
          </a:xfrm>
          <a:custGeom>
            <a:rect b="b" l="l" r="r" t="t"/>
            <a:pathLst>
              <a:path extrusionOk="0" h="7023" w="5781">
                <a:moveTo>
                  <a:pt x="1914" y="1"/>
                </a:moveTo>
                <a:cubicBezTo>
                  <a:pt x="1892" y="1"/>
                  <a:pt x="1870" y="7"/>
                  <a:pt x="1853" y="21"/>
                </a:cubicBezTo>
                <a:cubicBezTo>
                  <a:pt x="1133" y="589"/>
                  <a:pt x="652" y="1308"/>
                  <a:pt x="339" y="2279"/>
                </a:cubicBezTo>
                <a:cubicBezTo>
                  <a:pt x="80" y="3087"/>
                  <a:pt x="0" y="3838"/>
                  <a:pt x="104" y="4513"/>
                </a:cubicBezTo>
                <a:cubicBezTo>
                  <a:pt x="227" y="5319"/>
                  <a:pt x="630" y="6030"/>
                  <a:pt x="1207" y="6460"/>
                </a:cubicBezTo>
                <a:cubicBezTo>
                  <a:pt x="1700" y="6826"/>
                  <a:pt x="2359" y="7022"/>
                  <a:pt x="3094" y="7022"/>
                </a:cubicBezTo>
                <a:cubicBezTo>
                  <a:pt x="3207" y="7022"/>
                  <a:pt x="3323" y="7017"/>
                  <a:pt x="3439" y="7007"/>
                </a:cubicBezTo>
                <a:cubicBezTo>
                  <a:pt x="4213" y="6945"/>
                  <a:pt x="4953" y="6699"/>
                  <a:pt x="5670" y="6461"/>
                </a:cubicBezTo>
                <a:cubicBezTo>
                  <a:pt x="5695" y="6454"/>
                  <a:pt x="5716" y="6435"/>
                  <a:pt x="5727" y="6412"/>
                </a:cubicBezTo>
                <a:cubicBezTo>
                  <a:pt x="5780" y="6305"/>
                  <a:pt x="5692" y="5979"/>
                  <a:pt x="5465" y="5444"/>
                </a:cubicBezTo>
                <a:cubicBezTo>
                  <a:pt x="5455" y="5417"/>
                  <a:pt x="5433" y="5396"/>
                  <a:pt x="5407" y="5389"/>
                </a:cubicBezTo>
                <a:cubicBezTo>
                  <a:pt x="5396" y="5385"/>
                  <a:pt x="5385" y="5383"/>
                  <a:pt x="5374" y="5383"/>
                </a:cubicBezTo>
                <a:cubicBezTo>
                  <a:pt x="5358" y="5383"/>
                  <a:pt x="5342" y="5387"/>
                  <a:pt x="5327" y="5396"/>
                </a:cubicBezTo>
                <a:cubicBezTo>
                  <a:pt x="4695" y="5753"/>
                  <a:pt x="3972" y="5940"/>
                  <a:pt x="3247" y="5940"/>
                </a:cubicBezTo>
                <a:cubicBezTo>
                  <a:pt x="3080" y="5940"/>
                  <a:pt x="2914" y="5930"/>
                  <a:pt x="2748" y="5910"/>
                </a:cubicBezTo>
                <a:cubicBezTo>
                  <a:pt x="2571" y="5887"/>
                  <a:pt x="2368" y="5853"/>
                  <a:pt x="2202" y="5749"/>
                </a:cubicBezTo>
                <a:cubicBezTo>
                  <a:pt x="2091" y="5679"/>
                  <a:pt x="1987" y="5573"/>
                  <a:pt x="1875" y="5417"/>
                </a:cubicBezTo>
                <a:cubicBezTo>
                  <a:pt x="1440" y="4812"/>
                  <a:pt x="1272" y="4015"/>
                  <a:pt x="1425" y="3287"/>
                </a:cubicBezTo>
                <a:cubicBezTo>
                  <a:pt x="1614" y="2390"/>
                  <a:pt x="2244" y="1648"/>
                  <a:pt x="2823" y="1020"/>
                </a:cubicBezTo>
                <a:cubicBezTo>
                  <a:pt x="2847" y="993"/>
                  <a:pt x="2857" y="956"/>
                  <a:pt x="2853" y="917"/>
                </a:cubicBezTo>
                <a:cubicBezTo>
                  <a:pt x="2832" y="723"/>
                  <a:pt x="2294" y="273"/>
                  <a:pt x="1975" y="21"/>
                </a:cubicBezTo>
                <a:cubicBezTo>
                  <a:pt x="1957" y="7"/>
                  <a:pt x="1935" y="1"/>
                  <a:pt x="1914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 rot="4084829">
            <a:off x="6588556" y="-158910"/>
            <a:ext cx="2838422" cy="1962131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Google Shape;167;p17"/>
          <p:cNvSpPr/>
          <p:nvPr/>
        </p:nvSpPr>
        <p:spPr>
          <a:xfrm rot="576443">
            <a:off x="7199413" y="-61988"/>
            <a:ext cx="1053618" cy="1074653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-361950" y="4552730"/>
            <a:ext cx="1133680" cy="701526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 rot="2417956">
            <a:off x="-659662" y="3694997"/>
            <a:ext cx="3912095" cy="2192992"/>
          </a:xfrm>
          <a:custGeom>
            <a:rect b="b" l="l" r="r" t="t"/>
            <a:pathLst>
              <a:path extrusionOk="0" h="87717" w="156479">
                <a:moveTo>
                  <a:pt x="0" y="81153"/>
                </a:moveTo>
                <a:cubicBezTo>
                  <a:pt x="2136" y="84091"/>
                  <a:pt x="5146" y="87301"/>
                  <a:pt x="8763" y="87630"/>
                </a:cubicBezTo>
                <a:cubicBezTo>
                  <a:pt x="12610" y="87980"/>
                  <a:pt x="16459" y="85160"/>
                  <a:pt x="19050" y="82296"/>
                </a:cubicBezTo>
                <a:cubicBezTo>
                  <a:pt x="25531" y="75133"/>
                  <a:pt x="28005" y="62306"/>
                  <a:pt x="37338" y="59817"/>
                </a:cubicBezTo>
                <a:cubicBezTo>
                  <a:pt x="45713" y="57584"/>
                  <a:pt x="54250" y="65727"/>
                  <a:pt x="62865" y="64770"/>
                </a:cubicBezTo>
                <a:cubicBezTo>
                  <a:pt x="73650" y="63572"/>
                  <a:pt x="79619" y="50508"/>
                  <a:pt x="89535" y="46101"/>
                </a:cubicBezTo>
                <a:cubicBezTo>
                  <a:pt x="101856" y="40625"/>
                  <a:pt x="116699" y="46459"/>
                  <a:pt x="129921" y="43815"/>
                </a:cubicBezTo>
                <a:cubicBezTo>
                  <a:pt x="146074" y="40584"/>
                  <a:pt x="164429" y="11648"/>
                  <a:pt x="15278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17"/>
          <p:cNvSpPr/>
          <p:nvPr/>
        </p:nvSpPr>
        <p:spPr>
          <a:xfrm>
            <a:off x="886526" y="4828606"/>
            <a:ext cx="629922" cy="644606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8"/>
          <p:cNvSpPr/>
          <p:nvPr/>
        </p:nvSpPr>
        <p:spPr>
          <a:xfrm rot="7058680">
            <a:off x="7375649" y="4126793"/>
            <a:ext cx="1564703" cy="968276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rot="-2468096">
            <a:off x="-223922" y="3771771"/>
            <a:ext cx="817128" cy="1541578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rot="-8100089">
            <a:off x="332200" y="4288198"/>
            <a:ext cx="761718" cy="696746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rot="-5029355">
            <a:off x="5684133" y="4443117"/>
            <a:ext cx="792665" cy="886954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rot="-663505">
            <a:off x="5145145" y="4199385"/>
            <a:ext cx="4327609" cy="3312360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 rot="-3129201">
            <a:off x="7273336" y="-530766"/>
            <a:ext cx="2561770" cy="1435034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rot="-5557891">
            <a:off x="7194599" y="202317"/>
            <a:ext cx="613857" cy="675373"/>
          </a:xfrm>
          <a:custGeom>
            <a:rect b="b" l="l" r="r" t="t"/>
            <a:pathLst>
              <a:path extrusionOk="0" h="6849" w="6225">
                <a:moveTo>
                  <a:pt x="422" y="1"/>
                </a:moveTo>
                <a:cubicBezTo>
                  <a:pt x="316" y="1"/>
                  <a:pt x="209" y="2"/>
                  <a:pt x="99" y="5"/>
                </a:cubicBezTo>
                <a:cubicBezTo>
                  <a:pt x="72" y="6"/>
                  <a:pt x="46" y="18"/>
                  <a:pt x="27" y="40"/>
                </a:cubicBezTo>
                <a:cubicBezTo>
                  <a:pt x="9" y="61"/>
                  <a:pt x="1" y="90"/>
                  <a:pt x="5" y="117"/>
                </a:cubicBezTo>
                <a:lnTo>
                  <a:pt x="171" y="1276"/>
                </a:lnTo>
                <a:cubicBezTo>
                  <a:pt x="174" y="1302"/>
                  <a:pt x="189" y="1326"/>
                  <a:pt x="209" y="1341"/>
                </a:cubicBezTo>
                <a:cubicBezTo>
                  <a:pt x="226" y="1353"/>
                  <a:pt x="246" y="1360"/>
                  <a:pt x="265" y="1360"/>
                </a:cubicBezTo>
                <a:cubicBezTo>
                  <a:pt x="271" y="1360"/>
                  <a:pt x="277" y="1359"/>
                  <a:pt x="284" y="1358"/>
                </a:cubicBezTo>
                <a:cubicBezTo>
                  <a:pt x="465" y="1325"/>
                  <a:pt x="649" y="1309"/>
                  <a:pt x="834" y="1309"/>
                </a:cubicBezTo>
                <a:cubicBezTo>
                  <a:pt x="1520" y="1309"/>
                  <a:pt x="2210" y="1530"/>
                  <a:pt x="2759" y="1937"/>
                </a:cubicBezTo>
                <a:cubicBezTo>
                  <a:pt x="3426" y="2429"/>
                  <a:pt x="3944" y="3209"/>
                  <a:pt x="4346" y="4322"/>
                </a:cubicBezTo>
                <a:cubicBezTo>
                  <a:pt x="4672" y="5223"/>
                  <a:pt x="4810" y="6013"/>
                  <a:pt x="4770" y="6730"/>
                </a:cubicBezTo>
                <a:cubicBezTo>
                  <a:pt x="4768" y="6756"/>
                  <a:pt x="4777" y="6782"/>
                  <a:pt x="4794" y="6802"/>
                </a:cubicBezTo>
                <a:cubicBezTo>
                  <a:pt x="4812" y="6822"/>
                  <a:pt x="4836" y="6833"/>
                  <a:pt x="4862" y="6834"/>
                </a:cubicBezTo>
                <a:cubicBezTo>
                  <a:pt x="5085" y="6845"/>
                  <a:pt x="5272" y="6849"/>
                  <a:pt x="5425" y="6849"/>
                </a:cubicBezTo>
                <a:cubicBezTo>
                  <a:pt x="6131" y="6849"/>
                  <a:pt x="6185" y="6757"/>
                  <a:pt x="6209" y="6720"/>
                </a:cubicBezTo>
                <a:cubicBezTo>
                  <a:pt x="6220" y="6703"/>
                  <a:pt x="6225" y="6683"/>
                  <a:pt x="6222" y="6662"/>
                </a:cubicBezTo>
                <a:cubicBezTo>
                  <a:pt x="6155" y="5685"/>
                  <a:pt x="6053" y="4556"/>
                  <a:pt x="5693" y="3492"/>
                </a:cubicBezTo>
                <a:cubicBezTo>
                  <a:pt x="5423" y="2694"/>
                  <a:pt x="4885" y="1592"/>
                  <a:pt x="3848" y="874"/>
                </a:cubicBezTo>
                <a:cubicBezTo>
                  <a:pt x="3000" y="288"/>
                  <a:pt x="1877" y="1"/>
                  <a:pt x="422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rot="2417889">
            <a:off x="5969971" y="-743587"/>
            <a:ext cx="4579338" cy="2567027"/>
          </a:xfrm>
          <a:custGeom>
            <a:rect b="b" l="l" r="r" t="t"/>
            <a:pathLst>
              <a:path extrusionOk="0" h="87717" w="156479">
                <a:moveTo>
                  <a:pt x="0" y="81153"/>
                </a:moveTo>
                <a:cubicBezTo>
                  <a:pt x="2136" y="84091"/>
                  <a:pt x="5146" y="87301"/>
                  <a:pt x="8763" y="87630"/>
                </a:cubicBezTo>
                <a:cubicBezTo>
                  <a:pt x="12610" y="87980"/>
                  <a:pt x="16459" y="85160"/>
                  <a:pt x="19050" y="82296"/>
                </a:cubicBezTo>
                <a:cubicBezTo>
                  <a:pt x="25531" y="75133"/>
                  <a:pt x="28005" y="62306"/>
                  <a:pt x="37338" y="59817"/>
                </a:cubicBezTo>
                <a:cubicBezTo>
                  <a:pt x="45713" y="57584"/>
                  <a:pt x="54250" y="65727"/>
                  <a:pt x="62865" y="64770"/>
                </a:cubicBezTo>
                <a:cubicBezTo>
                  <a:pt x="73650" y="63572"/>
                  <a:pt x="79619" y="50508"/>
                  <a:pt x="89535" y="46101"/>
                </a:cubicBezTo>
                <a:cubicBezTo>
                  <a:pt x="101856" y="40625"/>
                  <a:pt x="116699" y="46459"/>
                  <a:pt x="129921" y="43815"/>
                </a:cubicBezTo>
                <a:cubicBezTo>
                  <a:pt x="146074" y="40584"/>
                  <a:pt x="164429" y="11648"/>
                  <a:pt x="15278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18"/>
          <p:cNvSpPr/>
          <p:nvPr/>
        </p:nvSpPr>
        <p:spPr>
          <a:xfrm rot="4409251">
            <a:off x="8004793" y="968115"/>
            <a:ext cx="922209" cy="811397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 flipH="1" rot="4224903">
            <a:off x="6754529" y="-439135"/>
            <a:ext cx="3338937" cy="1636021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19"/>
          <p:cNvSpPr/>
          <p:nvPr/>
        </p:nvSpPr>
        <p:spPr>
          <a:xfrm flipH="1" rot="-596421">
            <a:off x="8132930" y="143949"/>
            <a:ext cx="900342" cy="792099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-10265724">
            <a:off x="1646" y="4140437"/>
            <a:ext cx="1187820" cy="1580935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9699736">
            <a:off x="751217" y="4464497"/>
            <a:ext cx="1023824" cy="900822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rot="-890184">
            <a:off x="-342089" y="3722443"/>
            <a:ext cx="1060831" cy="1082009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rot="-7001294">
            <a:off x="2647" y="3517892"/>
            <a:ext cx="3483478" cy="2407866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" type="subTitle"/>
          </p:nvPr>
        </p:nvSpPr>
        <p:spPr>
          <a:xfrm rot="296">
            <a:off x="4602450" y="2908551"/>
            <a:ext cx="3479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4602450" y="1405925"/>
            <a:ext cx="34791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20"/>
          <p:cNvSpPr/>
          <p:nvPr>
            <p:ph idx="2" type="pic"/>
          </p:nvPr>
        </p:nvSpPr>
        <p:spPr>
          <a:xfrm>
            <a:off x="1150755" y="747115"/>
            <a:ext cx="3317400" cy="36495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0"/>
          <p:cNvSpPr/>
          <p:nvPr/>
        </p:nvSpPr>
        <p:spPr>
          <a:xfrm rot="1102911">
            <a:off x="7170282" y="-278468"/>
            <a:ext cx="1219746" cy="1364855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794337">
            <a:off x="6302147" y="44508"/>
            <a:ext cx="3338973" cy="1636038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0"/>
          <p:cNvSpPr/>
          <p:nvPr/>
        </p:nvSpPr>
        <p:spPr>
          <a:xfrm rot="-7587568">
            <a:off x="7623516" y="444190"/>
            <a:ext cx="993212" cy="955762"/>
          </a:xfrm>
          <a:custGeom>
            <a:rect b="b" l="l" r="r" t="t"/>
            <a:pathLst>
              <a:path extrusionOk="0" h="6016" w="6252">
                <a:moveTo>
                  <a:pt x="2898" y="634"/>
                </a:moveTo>
                <a:cubicBezTo>
                  <a:pt x="3232" y="634"/>
                  <a:pt x="3573" y="682"/>
                  <a:pt x="3900" y="739"/>
                </a:cubicBezTo>
                <a:cubicBezTo>
                  <a:pt x="4535" y="850"/>
                  <a:pt x="4912" y="1160"/>
                  <a:pt x="5173" y="1500"/>
                </a:cubicBezTo>
                <a:cubicBezTo>
                  <a:pt x="5410" y="1808"/>
                  <a:pt x="5480" y="2217"/>
                  <a:pt x="5457" y="2604"/>
                </a:cubicBezTo>
                <a:cubicBezTo>
                  <a:pt x="5397" y="3586"/>
                  <a:pt x="4736" y="4508"/>
                  <a:pt x="3823" y="4878"/>
                </a:cubicBezTo>
                <a:cubicBezTo>
                  <a:pt x="3517" y="5003"/>
                  <a:pt x="3187" y="5063"/>
                  <a:pt x="2857" y="5063"/>
                </a:cubicBezTo>
                <a:cubicBezTo>
                  <a:pt x="2204" y="5063"/>
                  <a:pt x="1550" y="4828"/>
                  <a:pt x="1067" y="4388"/>
                </a:cubicBezTo>
                <a:cubicBezTo>
                  <a:pt x="966" y="4297"/>
                  <a:pt x="872" y="4196"/>
                  <a:pt x="816" y="4073"/>
                </a:cubicBezTo>
                <a:cubicBezTo>
                  <a:pt x="759" y="3945"/>
                  <a:pt x="749" y="3800"/>
                  <a:pt x="741" y="3660"/>
                </a:cubicBezTo>
                <a:cubicBezTo>
                  <a:pt x="717" y="3138"/>
                  <a:pt x="734" y="2606"/>
                  <a:pt x="891" y="2106"/>
                </a:cubicBezTo>
                <a:cubicBezTo>
                  <a:pt x="1047" y="1608"/>
                  <a:pt x="1359" y="1141"/>
                  <a:pt x="1813" y="884"/>
                </a:cubicBezTo>
                <a:cubicBezTo>
                  <a:pt x="2144" y="697"/>
                  <a:pt x="2516" y="634"/>
                  <a:pt x="2898" y="634"/>
                </a:cubicBezTo>
                <a:close/>
                <a:moveTo>
                  <a:pt x="3082" y="1"/>
                </a:moveTo>
                <a:cubicBezTo>
                  <a:pt x="2391" y="1"/>
                  <a:pt x="1725" y="128"/>
                  <a:pt x="1183" y="540"/>
                </a:cubicBezTo>
                <a:cubicBezTo>
                  <a:pt x="288" y="1219"/>
                  <a:pt x="42" y="2455"/>
                  <a:pt x="13" y="3579"/>
                </a:cubicBezTo>
                <a:cubicBezTo>
                  <a:pt x="1" y="4043"/>
                  <a:pt x="20" y="4527"/>
                  <a:pt x="238" y="4936"/>
                </a:cubicBezTo>
                <a:cubicBezTo>
                  <a:pt x="499" y="5429"/>
                  <a:pt x="1018" y="5744"/>
                  <a:pt x="1558" y="5888"/>
                </a:cubicBezTo>
                <a:cubicBezTo>
                  <a:pt x="1963" y="5995"/>
                  <a:pt x="2384" y="6016"/>
                  <a:pt x="2804" y="6016"/>
                </a:cubicBezTo>
                <a:cubicBezTo>
                  <a:pt x="2944" y="6016"/>
                  <a:pt x="3083" y="6013"/>
                  <a:pt x="3222" y="6011"/>
                </a:cubicBezTo>
                <a:cubicBezTo>
                  <a:pt x="3886" y="6000"/>
                  <a:pt x="4614" y="5964"/>
                  <a:pt x="5104" y="5516"/>
                </a:cubicBezTo>
                <a:cubicBezTo>
                  <a:pt x="5337" y="5302"/>
                  <a:pt x="5490" y="5017"/>
                  <a:pt x="5624" y="4730"/>
                </a:cubicBezTo>
                <a:cubicBezTo>
                  <a:pt x="5985" y="3957"/>
                  <a:pt x="6251" y="3109"/>
                  <a:pt x="6169" y="2259"/>
                </a:cubicBezTo>
                <a:cubicBezTo>
                  <a:pt x="6086" y="1409"/>
                  <a:pt x="5669" y="303"/>
                  <a:pt x="4597" y="143"/>
                </a:cubicBezTo>
                <a:cubicBezTo>
                  <a:pt x="4105" y="69"/>
                  <a:pt x="3587" y="1"/>
                  <a:pt x="3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-5797895">
            <a:off x="7969744" y="3952464"/>
            <a:ext cx="655267" cy="796046"/>
          </a:xfrm>
          <a:custGeom>
            <a:rect b="b" l="l" r="r" t="t"/>
            <a:pathLst>
              <a:path extrusionOk="0" h="7023" w="5781">
                <a:moveTo>
                  <a:pt x="1914" y="1"/>
                </a:moveTo>
                <a:cubicBezTo>
                  <a:pt x="1892" y="1"/>
                  <a:pt x="1870" y="7"/>
                  <a:pt x="1853" y="21"/>
                </a:cubicBezTo>
                <a:cubicBezTo>
                  <a:pt x="1133" y="589"/>
                  <a:pt x="652" y="1308"/>
                  <a:pt x="339" y="2279"/>
                </a:cubicBezTo>
                <a:cubicBezTo>
                  <a:pt x="80" y="3087"/>
                  <a:pt x="0" y="3838"/>
                  <a:pt x="104" y="4513"/>
                </a:cubicBezTo>
                <a:cubicBezTo>
                  <a:pt x="227" y="5319"/>
                  <a:pt x="630" y="6030"/>
                  <a:pt x="1207" y="6460"/>
                </a:cubicBezTo>
                <a:cubicBezTo>
                  <a:pt x="1700" y="6826"/>
                  <a:pt x="2359" y="7022"/>
                  <a:pt x="3094" y="7022"/>
                </a:cubicBezTo>
                <a:cubicBezTo>
                  <a:pt x="3207" y="7022"/>
                  <a:pt x="3323" y="7017"/>
                  <a:pt x="3439" y="7007"/>
                </a:cubicBezTo>
                <a:cubicBezTo>
                  <a:pt x="4213" y="6945"/>
                  <a:pt x="4953" y="6699"/>
                  <a:pt x="5670" y="6461"/>
                </a:cubicBezTo>
                <a:cubicBezTo>
                  <a:pt x="5695" y="6454"/>
                  <a:pt x="5716" y="6435"/>
                  <a:pt x="5727" y="6412"/>
                </a:cubicBezTo>
                <a:cubicBezTo>
                  <a:pt x="5780" y="6305"/>
                  <a:pt x="5692" y="5979"/>
                  <a:pt x="5465" y="5444"/>
                </a:cubicBezTo>
                <a:cubicBezTo>
                  <a:pt x="5455" y="5417"/>
                  <a:pt x="5433" y="5396"/>
                  <a:pt x="5407" y="5389"/>
                </a:cubicBezTo>
                <a:cubicBezTo>
                  <a:pt x="5396" y="5385"/>
                  <a:pt x="5385" y="5383"/>
                  <a:pt x="5374" y="5383"/>
                </a:cubicBezTo>
                <a:cubicBezTo>
                  <a:pt x="5358" y="5383"/>
                  <a:pt x="5342" y="5387"/>
                  <a:pt x="5327" y="5396"/>
                </a:cubicBezTo>
                <a:cubicBezTo>
                  <a:pt x="4695" y="5753"/>
                  <a:pt x="3972" y="5940"/>
                  <a:pt x="3247" y="5940"/>
                </a:cubicBezTo>
                <a:cubicBezTo>
                  <a:pt x="3080" y="5940"/>
                  <a:pt x="2914" y="5930"/>
                  <a:pt x="2748" y="5910"/>
                </a:cubicBezTo>
                <a:cubicBezTo>
                  <a:pt x="2571" y="5887"/>
                  <a:pt x="2368" y="5853"/>
                  <a:pt x="2202" y="5749"/>
                </a:cubicBezTo>
                <a:cubicBezTo>
                  <a:pt x="2091" y="5679"/>
                  <a:pt x="1987" y="5573"/>
                  <a:pt x="1875" y="5417"/>
                </a:cubicBezTo>
                <a:cubicBezTo>
                  <a:pt x="1440" y="4812"/>
                  <a:pt x="1272" y="4015"/>
                  <a:pt x="1425" y="3287"/>
                </a:cubicBezTo>
                <a:cubicBezTo>
                  <a:pt x="1614" y="2390"/>
                  <a:pt x="2244" y="1648"/>
                  <a:pt x="2823" y="1020"/>
                </a:cubicBezTo>
                <a:cubicBezTo>
                  <a:pt x="2847" y="993"/>
                  <a:pt x="2857" y="956"/>
                  <a:pt x="2853" y="917"/>
                </a:cubicBezTo>
                <a:cubicBezTo>
                  <a:pt x="2832" y="723"/>
                  <a:pt x="2294" y="273"/>
                  <a:pt x="1975" y="21"/>
                </a:cubicBezTo>
                <a:cubicBezTo>
                  <a:pt x="1957" y="7"/>
                  <a:pt x="1935" y="1"/>
                  <a:pt x="19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076400" y="2460900"/>
            <a:ext cx="299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96850" y="1034100"/>
            <a:ext cx="15501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 rot="345">
            <a:off x="3076950" y="3254375"/>
            <a:ext cx="2990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rot="-3431164">
            <a:off x="-678971" y="984113"/>
            <a:ext cx="3984783" cy="2099387"/>
          </a:xfrm>
          <a:custGeom>
            <a:rect b="b" l="l" r="r" t="t"/>
            <a:pathLst>
              <a:path extrusionOk="0" h="25734" w="48847">
                <a:moveTo>
                  <a:pt x="21020" y="1"/>
                </a:moveTo>
                <a:cubicBezTo>
                  <a:pt x="15977" y="1"/>
                  <a:pt x="10682" y="849"/>
                  <a:pt x="6472" y="3091"/>
                </a:cubicBezTo>
                <a:cubicBezTo>
                  <a:pt x="0" y="6534"/>
                  <a:pt x="2995" y="13024"/>
                  <a:pt x="4657" y="19492"/>
                </a:cubicBezTo>
                <a:cubicBezTo>
                  <a:pt x="5888" y="24284"/>
                  <a:pt x="10573" y="25734"/>
                  <a:pt x="17687" y="25734"/>
                </a:cubicBezTo>
                <a:cubicBezTo>
                  <a:pt x="21993" y="25734"/>
                  <a:pt x="27189" y="25203"/>
                  <a:pt x="33048" y="24560"/>
                </a:cubicBezTo>
                <a:cubicBezTo>
                  <a:pt x="48588" y="22857"/>
                  <a:pt x="48846" y="14656"/>
                  <a:pt x="48305" y="10307"/>
                </a:cubicBezTo>
                <a:cubicBezTo>
                  <a:pt x="47764" y="5960"/>
                  <a:pt x="35461" y="1811"/>
                  <a:pt x="28720" y="651"/>
                </a:cubicBezTo>
                <a:cubicBezTo>
                  <a:pt x="26364" y="246"/>
                  <a:pt x="23729" y="1"/>
                  <a:pt x="21020" y="1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4528436">
            <a:off x="-38357" y="2724305"/>
            <a:ext cx="2046614" cy="1266494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274547">
            <a:off x="-2013313" y="1167086"/>
            <a:ext cx="3670393" cy="2809326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8276922">
            <a:off x="869472" y="192979"/>
            <a:ext cx="644891" cy="1276029"/>
          </a:xfrm>
          <a:custGeom>
            <a:rect b="b" l="l" r="r" t="t"/>
            <a:pathLst>
              <a:path extrusionOk="0" h="8564" w="4328">
                <a:moveTo>
                  <a:pt x="895" y="1"/>
                </a:moveTo>
                <a:cubicBezTo>
                  <a:pt x="836" y="1"/>
                  <a:pt x="815" y="17"/>
                  <a:pt x="801" y="27"/>
                </a:cubicBezTo>
                <a:cubicBezTo>
                  <a:pt x="785" y="39"/>
                  <a:pt x="772" y="55"/>
                  <a:pt x="766" y="75"/>
                </a:cubicBezTo>
                <a:cubicBezTo>
                  <a:pt x="460" y="1003"/>
                  <a:pt x="126" y="2087"/>
                  <a:pt x="55" y="3206"/>
                </a:cubicBezTo>
                <a:cubicBezTo>
                  <a:pt x="1" y="4048"/>
                  <a:pt x="81" y="5271"/>
                  <a:pt x="766" y="6328"/>
                </a:cubicBezTo>
                <a:cubicBezTo>
                  <a:pt x="1369" y="7257"/>
                  <a:pt x="2394" y="7986"/>
                  <a:pt x="3905" y="8556"/>
                </a:cubicBezTo>
                <a:cubicBezTo>
                  <a:pt x="3916" y="8560"/>
                  <a:pt x="3927" y="8563"/>
                  <a:pt x="3940" y="8563"/>
                </a:cubicBezTo>
                <a:cubicBezTo>
                  <a:pt x="3956" y="8563"/>
                  <a:pt x="3971" y="8559"/>
                  <a:pt x="3985" y="8551"/>
                </a:cubicBezTo>
                <a:cubicBezTo>
                  <a:pt x="4010" y="8538"/>
                  <a:pt x="4029" y="8517"/>
                  <a:pt x="4035" y="8488"/>
                </a:cubicBezTo>
                <a:lnTo>
                  <a:pt x="4322" y="7355"/>
                </a:lnTo>
                <a:cubicBezTo>
                  <a:pt x="4328" y="7329"/>
                  <a:pt x="4324" y="7302"/>
                  <a:pt x="4310" y="7279"/>
                </a:cubicBezTo>
                <a:cubicBezTo>
                  <a:pt x="4295" y="7259"/>
                  <a:pt x="4272" y="7241"/>
                  <a:pt x="4246" y="7236"/>
                </a:cubicBezTo>
                <a:cubicBezTo>
                  <a:pt x="3399" y="7055"/>
                  <a:pt x="2624" y="6504"/>
                  <a:pt x="2175" y="5762"/>
                </a:cubicBezTo>
                <a:cubicBezTo>
                  <a:pt x="1747" y="5053"/>
                  <a:pt x="1563" y="4134"/>
                  <a:pt x="1613" y="2953"/>
                </a:cubicBezTo>
                <a:cubicBezTo>
                  <a:pt x="1654" y="1994"/>
                  <a:pt x="1826" y="1213"/>
                  <a:pt x="2137" y="564"/>
                </a:cubicBezTo>
                <a:cubicBezTo>
                  <a:pt x="2148" y="540"/>
                  <a:pt x="2149" y="513"/>
                  <a:pt x="2141" y="488"/>
                </a:cubicBezTo>
                <a:cubicBezTo>
                  <a:pt x="2132" y="464"/>
                  <a:pt x="2113" y="444"/>
                  <a:pt x="2090" y="432"/>
                </a:cubicBezTo>
                <a:cubicBezTo>
                  <a:pt x="1320" y="74"/>
                  <a:pt x="1021" y="1"/>
                  <a:pt x="895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3227027">
            <a:off x="6838185" y="4053255"/>
            <a:ext cx="2588035" cy="1727704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3442193">
            <a:off x="7007558" y="3386404"/>
            <a:ext cx="1059477" cy="1185600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837467" y="2269136"/>
            <a:ext cx="1317911" cy="1348593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3256937">
            <a:off x="6200243" y="3294855"/>
            <a:ext cx="4068649" cy="3114152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subTitle"/>
          </p:nvPr>
        </p:nvSpPr>
        <p:spPr>
          <a:xfrm rot="258">
            <a:off x="2576600" y="3748800"/>
            <a:ext cx="3990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2576500" y="2984800"/>
            <a:ext cx="39909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1" name="Google Shape;201;p21"/>
          <p:cNvSpPr/>
          <p:nvPr>
            <p:ph idx="2" type="pic"/>
          </p:nvPr>
        </p:nvSpPr>
        <p:spPr>
          <a:xfrm>
            <a:off x="2952850" y="707500"/>
            <a:ext cx="3238200" cy="1741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1"/>
          <p:cNvSpPr/>
          <p:nvPr/>
        </p:nvSpPr>
        <p:spPr>
          <a:xfrm flipH="1" rot="-7354605">
            <a:off x="-339167" y="-555367"/>
            <a:ext cx="2148022" cy="2190736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 rot="2943348">
            <a:off x="-146465" y="358221"/>
            <a:ext cx="1121774" cy="1147838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8374220">
            <a:off x="1110670" y="324719"/>
            <a:ext cx="613618" cy="686614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flipH="1" rot="-436626">
            <a:off x="206077" y="-309874"/>
            <a:ext cx="1938306" cy="5933616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-4579279">
            <a:off x="514855" y="3147119"/>
            <a:ext cx="774268" cy="708225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rot="-1663771">
            <a:off x="7344659" y="2286160"/>
            <a:ext cx="2037409" cy="3843736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rot="-2603698">
            <a:off x="8037026" y="3250541"/>
            <a:ext cx="1754556" cy="982746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rot="5455863">
            <a:off x="7495081" y="2040639"/>
            <a:ext cx="1368505" cy="1204045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rot="3207387">
            <a:off x="7353503" y="3969613"/>
            <a:ext cx="479840" cy="949369"/>
          </a:xfrm>
          <a:custGeom>
            <a:rect b="b" l="l" r="r" t="t"/>
            <a:pathLst>
              <a:path extrusionOk="0" h="8564" w="4328">
                <a:moveTo>
                  <a:pt x="895" y="1"/>
                </a:moveTo>
                <a:cubicBezTo>
                  <a:pt x="836" y="1"/>
                  <a:pt x="815" y="17"/>
                  <a:pt x="801" y="27"/>
                </a:cubicBezTo>
                <a:cubicBezTo>
                  <a:pt x="785" y="39"/>
                  <a:pt x="772" y="55"/>
                  <a:pt x="766" y="75"/>
                </a:cubicBezTo>
                <a:cubicBezTo>
                  <a:pt x="460" y="1003"/>
                  <a:pt x="126" y="2087"/>
                  <a:pt x="55" y="3206"/>
                </a:cubicBezTo>
                <a:cubicBezTo>
                  <a:pt x="1" y="4048"/>
                  <a:pt x="81" y="5271"/>
                  <a:pt x="766" y="6328"/>
                </a:cubicBezTo>
                <a:cubicBezTo>
                  <a:pt x="1369" y="7257"/>
                  <a:pt x="2394" y="7986"/>
                  <a:pt x="3905" y="8556"/>
                </a:cubicBezTo>
                <a:cubicBezTo>
                  <a:pt x="3916" y="8560"/>
                  <a:pt x="3927" y="8563"/>
                  <a:pt x="3940" y="8563"/>
                </a:cubicBezTo>
                <a:cubicBezTo>
                  <a:pt x="3956" y="8563"/>
                  <a:pt x="3971" y="8559"/>
                  <a:pt x="3985" y="8551"/>
                </a:cubicBezTo>
                <a:cubicBezTo>
                  <a:pt x="4010" y="8538"/>
                  <a:pt x="4029" y="8517"/>
                  <a:pt x="4035" y="8488"/>
                </a:cubicBezTo>
                <a:lnTo>
                  <a:pt x="4322" y="7355"/>
                </a:lnTo>
                <a:cubicBezTo>
                  <a:pt x="4328" y="7329"/>
                  <a:pt x="4324" y="7302"/>
                  <a:pt x="4310" y="7279"/>
                </a:cubicBezTo>
                <a:cubicBezTo>
                  <a:pt x="4295" y="7259"/>
                  <a:pt x="4272" y="7241"/>
                  <a:pt x="4246" y="7236"/>
                </a:cubicBezTo>
                <a:cubicBezTo>
                  <a:pt x="3399" y="7055"/>
                  <a:pt x="2624" y="6504"/>
                  <a:pt x="2175" y="5762"/>
                </a:cubicBezTo>
                <a:cubicBezTo>
                  <a:pt x="1747" y="5053"/>
                  <a:pt x="1563" y="4134"/>
                  <a:pt x="1613" y="2953"/>
                </a:cubicBezTo>
                <a:cubicBezTo>
                  <a:pt x="1654" y="1994"/>
                  <a:pt x="1826" y="1213"/>
                  <a:pt x="2137" y="564"/>
                </a:cubicBezTo>
                <a:cubicBezTo>
                  <a:pt x="2148" y="540"/>
                  <a:pt x="2149" y="513"/>
                  <a:pt x="2141" y="488"/>
                </a:cubicBezTo>
                <a:cubicBezTo>
                  <a:pt x="2132" y="464"/>
                  <a:pt x="2113" y="444"/>
                  <a:pt x="2090" y="432"/>
                </a:cubicBezTo>
                <a:cubicBezTo>
                  <a:pt x="1320" y="74"/>
                  <a:pt x="1021" y="1"/>
                  <a:pt x="8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720150" y="1062413"/>
            <a:ext cx="2918700" cy="10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720000" y="2222661"/>
            <a:ext cx="29187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2"/>
          <p:cNvSpPr/>
          <p:nvPr/>
        </p:nvSpPr>
        <p:spPr>
          <a:xfrm flipH="1" rot="4224903">
            <a:off x="6754529" y="-439135"/>
            <a:ext cx="3338937" cy="1636021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22"/>
          <p:cNvSpPr/>
          <p:nvPr/>
        </p:nvSpPr>
        <p:spPr>
          <a:xfrm flipH="1" rot="-596421">
            <a:off x="8132930" y="143949"/>
            <a:ext cx="900342" cy="792099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" type="subTitle"/>
          </p:nvPr>
        </p:nvSpPr>
        <p:spPr>
          <a:xfrm>
            <a:off x="1507550" y="1800475"/>
            <a:ext cx="2907600" cy="173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5399600" y="2868602"/>
            <a:ext cx="2907600" cy="173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title"/>
          </p:nvPr>
        </p:nvSpPr>
        <p:spPr>
          <a:xfrm>
            <a:off x="1505399" y="1414525"/>
            <a:ext cx="2911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3"/>
          <p:cNvSpPr txBox="1"/>
          <p:nvPr>
            <p:ph idx="4" type="title"/>
          </p:nvPr>
        </p:nvSpPr>
        <p:spPr>
          <a:xfrm>
            <a:off x="5399439" y="2483675"/>
            <a:ext cx="290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23"/>
          <p:cNvSpPr/>
          <p:nvPr/>
        </p:nvSpPr>
        <p:spPr>
          <a:xfrm rot="-6840142">
            <a:off x="1822762" y="3509472"/>
            <a:ext cx="1543664" cy="2912246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rot="10056317">
            <a:off x="2500600" y="3899769"/>
            <a:ext cx="1062692" cy="934954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flipH="1" rot="-8100000">
            <a:off x="-70021" y="3424588"/>
            <a:ext cx="3338931" cy="1636018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3"/>
          <p:cNvSpPr/>
          <p:nvPr/>
        </p:nvSpPr>
        <p:spPr>
          <a:xfrm rot="-3195372">
            <a:off x="1380162" y="4352640"/>
            <a:ext cx="438542" cy="867762"/>
          </a:xfrm>
          <a:custGeom>
            <a:rect b="b" l="l" r="r" t="t"/>
            <a:pathLst>
              <a:path extrusionOk="0" h="8564" w="4328">
                <a:moveTo>
                  <a:pt x="895" y="1"/>
                </a:moveTo>
                <a:cubicBezTo>
                  <a:pt x="836" y="1"/>
                  <a:pt x="815" y="17"/>
                  <a:pt x="801" y="27"/>
                </a:cubicBezTo>
                <a:cubicBezTo>
                  <a:pt x="785" y="39"/>
                  <a:pt x="772" y="55"/>
                  <a:pt x="766" y="75"/>
                </a:cubicBezTo>
                <a:cubicBezTo>
                  <a:pt x="460" y="1003"/>
                  <a:pt x="126" y="2087"/>
                  <a:pt x="55" y="3206"/>
                </a:cubicBezTo>
                <a:cubicBezTo>
                  <a:pt x="1" y="4048"/>
                  <a:pt x="81" y="5271"/>
                  <a:pt x="766" y="6328"/>
                </a:cubicBezTo>
                <a:cubicBezTo>
                  <a:pt x="1369" y="7257"/>
                  <a:pt x="2394" y="7986"/>
                  <a:pt x="3905" y="8556"/>
                </a:cubicBezTo>
                <a:cubicBezTo>
                  <a:pt x="3916" y="8560"/>
                  <a:pt x="3927" y="8563"/>
                  <a:pt x="3940" y="8563"/>
                </a:cubicBezTo>
                <a:cubicBezTo>
                  <a:pt x="3956" y="8563"/>
                  <a:pt x="3971" y="8559"/>
                  <a:pt x="3985" y="8551"/>
                </a:cubicBezTo>
                <a:cubicBezTo>
                  <a:pt x="4010" y="8538"/>
                  <a:pt x="4029" y="8517"/>
                  <a:pt x="4035" y="8488"/>
                </a:cubicBezTo>
                <a:lnTo>
                  <a:pt x="4322" y="7355"/>
                </a:lnTo>
                <a:cubicBezTo>
                  <a:pt x="4328" y="7329"/>
                  <a:pt x="4324" y="7302"/>
                  <a:pt x="4310" y="7279"/>
                </a:cubicBezTo>
                <a:cubicBezTo>
                  <a:pt x="4295" y="7259"/>
                  <a:pt x="4272" y="7241"/>
                  <a:pt x="4246" y="7236"/>
                </a:cubicBezTo>
                <a:cubicBezTo>
                  <a:pt x="3399" y="7055"/>
                  <a:pt x="2624" y="6504"/>
                  <a:pt x="2175" y="5762"/>
                </a:cubicBezTo>
                <a:cubicBezTo>
                  <a:pt x="1747" y="5053"/>
                  <a:pt x="1563" y="4134"/>
                  <a:pt x="1613" y="2953"/>
                </a:cubicBezTo>
                <a:cubicBezTo>
                  <a:pt x="1654" y="1994"/>
                  <a:pt x="1826" y="1213"/>
                  <a:pt x="2137" y="564"/>
                </a:cubicBezTo>
                <a:cubicBezTo>
                  <a:pt x="2148" y="540"/>
                  <a:pt x="2149" y="513"/>
                  <a:pt x="2141" y="488"/>
                </a:cubicBezTo>
                <a:cubicBezTo>
                  <a:pt x="2132" y="464"/>
                  <a:pt x="2113" y="444"/>
                  <a:pt x="2090" y="432"/>
                </a:cubicBezTo>
                <a:cubicBezTo>
                  <a:pt x="1320" y="74"/>
                  <a:pt x="1021" y="1"/>
                  <a:pt x="8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rot="-389181">
            <a:off x="6448101" y="218075"/>
            <a:ext cx="2137239" cy="1322576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6303461" y="512116"/>
            <a:ext cx="763307" cy="734493"/>
          </a:xfrm>
          <a:custGeom>
            <a:rect b="b" l="l" r="r" t="t"/>
            <a:pathLst>
              <a:path extrusionOk="0" h="6016" w="6252">
                <a:moveTo>
                  <a:pt x="2898" y="634"/>
                </a:moveTo>
                <a:cubicBezTo>
                  <a:pt x="3232" y="634"/>
                  <a:pt x="3573" y="682"/>
                  <a:pt x="3900" y="739"/>
                </a:cubicBezTo>
                <a:cubicBezTo>
                  <a:pt x="4535" y="850"/>
                  <a:pt x="4912" y="1160"/>
                  <a:pt x="5173" y="1500"/>
                </a:cubicBezTo>
                <a:cubicBezTo>
                  <a:pt x="5410" y="1808"/>
                  <a:pt x="5480" y="2217"/>
                  <a:pt x="5457" y="2604"/>
                </a:cubicBezTo>
                <a:cubicBezTo>
                  <a:pt x="5397" y="3586"/>
                  <a:pt x="4736" y="4508"/>
                  <a:pt x="3823" y="4878"/>
                </a:cubicBezTo>
                <a:cubicBezTo>
                  <a:pt x="3517" y="5003"/>
                  <a:pt x="3187" y="5063"/>
                  <a:pt x="2857" y="5063"/>
                </a:cubicBezTo>
                <a:cubicBezTo>
                  <a:pt x="2204" y="5063"/>
                  <a:pt x="1550" y="4828"/>
                  <a:pt x="1067" y="4388"/>
                </a:cubicBezTo>
                <a:cubicBezTo>
                  <a:pt x="966" y="4297"/>
                  <a:pt x="872" y="4196"/>
                  <a:pt x="816" y="4073"/>
                </a:cubicBezTo>
                <a:cubicBezTo>
                  <a:pt x="759" y="3945"/>
                  <a:pt x="749" y="3800"/>
                  <a:pt x="741" y="3660"/>
                </a:cubicBezTo>
                <a:cubicBezTo>
                  <a:pt x="717" y="3138"/>
                  <a:pt x="734" y="2606"/>
                  <a:pt x="891" y="2106"/>
                </a:cubicBezTo>
                <a:cubicBezTo>
                  <a:pt x="1047" y="1608"/>
                  <a:pt x="1359" y="1141"/>
                  <a:pt x="1813" y="884"/>
                </a:cubicBezTo>
                <a:cubicBezTo>
                  <a:pt x="2144" y="697"/>
                  <a:pt x="2516" y="634"/>
                  <a:pt x="2898" y="634"/>
                </a:cubicBezTo>
                <a:close/>
                <a:moveTo>
                  <a:pt x="3082" y="1"/>
                </a:moveTo>
                <a:cubicBezTo>
                  <a:pt x="2391" y="1"/>
                  <a:pt x="1725" y="128"/>
                  <a:pt x="1183" y="540"/>
                </a:cubicBezTo>
                <a:cubicBezTo>
                  <a:pt x="288" y="1219"/>
                  <a:pt x="42" y="2455"/>
                  <a:pt x="13" y="3579"/>
                </a:cubicBezTo>
                <a:cubicBezTo>
                  <a:pt x="1" y="4043"/>
                  <a:pt x="20" y="4527"/>
                  <a:pt x="238" y="4936"/>
                </a:cubicBezTo>
                <a:cubicBezTo>
                  <a:pt x="499" y="5429"/>
                  <a:pt x="1018" y="5744"/>
                  <a:pt x="1558" y="5888"/>
                </a:cubicBezTo>
                <a:cubicBezTo>
                  <a:pt x="1963" y="5995"/>
                  <a:pt x="2384" y="6016"/>
                  <a:pt x="2804" y="6016"/>
                </a:cubicBezTo>
                <a:cubicBezTo>
                  <a:pt x="2944" y="6016"/>
                  <a:pt x="3083" y="6013"/>
                  <a:pt x="3222" y="6011"/>
                </a:cubicBezTo>
                <a:cubicBezTo>
                  <a:pt x="3886" y="6000"/>
                  <a:pt x="4614" y="5964"/>
                  <a:pt x="5104" y="5516"/>
                </a:cubicBezTo>
                <a:cubicBezTo>
                  <a:pt x="5337" y="5302"/>
                  <a:pt x="5490" y="5017"/>
                  <a:pt x="5624" y="4730"/>
                </a:cubicBezTo>
                <a:cubicBezTo>
                  <a:pt x="5985" y="3957"/>
                  <a:pt x="6251" y="3109"/>
                  <a:pt x="6169" y="2259"/>
                </a:cubicBezTo>
                <a:cubicBezTo>
                  <a:pt x="6086" y="1409"/>
                  <a:pt x="5669" y="303"/>
                  <a:pt x="4597" y="143"/>
                </a:cubicBezTo>
                <a:cubicBezTo>
                  <a:pt x="4105" y="69"/>
                  <a:pt x="3587" y="1"/>
                  <a:pt x="3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rot="-7059742">
            <a:off x="8239893" y="2154763"/>
            <a:ext cx="1618630" cy="906688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rot="-5982192">
            <a:off x="6599468" y="-217946"/>
            <a:ext cx="3174522" cy="2194468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Google Shape;230;p23"/>
          <p:cNvSpPr/>
          <p:nvPr/>
        </p:nvSpPr>
        <p:spPr>
          <a:xfrm rot="-1130101">
            <a:off x="7958218" y="883793"/>
            <a:ext cx="612825" cy="778821"/>
          </a:xfrm>
          <a:custGeom>
            <a:rect b="b" l="l" r="r" t="t"/>
            <a:pathLst>
              <a:path extrusionOk="0" h="11426" w="8991">
                <a:moveTo>
                  <a:pt x="5474" y="0"/>
                </a:moveTo>
                <a:cubicBezTo>
                  <a:pt x="5343" y="0"/>
                  <a:pt x="5210" y="4"/>
                  <a:pt x="5075" y="11"/>
                </a:cubicBezTo>
                <a:cubicBezTo>
                  <a:pt x="4866" y="23"/>
                  <a:pt x="4656" y="27"/>
                  <a:pt x="4446" y="27"/>
                </a:cubicBezTo>
                <a:cubicBezTo>
                  <a:pt x="4054" y="27"/>
                  <a:pt x="3662" y="14"/>
                  <a:pt x="3271" y="14"/>
                </a:cubicBezTo>
                <a:cubicBezTo>
                  <a:pt x="2807" y="14"/>
                  <a:pt x="2344" y="32"/>
                  <a:pt x="1885" y="113"/>
                </a:cubicBezTo>
                <a:cubicBezTo>
                  <a:pt x="1561" y="170"/>
                  <a:pt x="1222" y="249"/>
                  <a:pt x="978" y="472"/>
                </a:cubicBezTo>
                <a:cubicBezTo>
                  <a:pt x="669" y="755"/>
                  <a:pt x="582" y="1201"/>
                  <a:pt x="520" y="1614"/>
                </a:cubicBezTo>
                <a:cubicBezTo>
                  <a:pt x="108" y="4342"/>
                  <a:pt x="0" y="7115"/>
                  <a:pt x="195" y="9865"/>
                </a:cubicBezTo>
                <a:cubicBezTo>
                  <a:pt x="229" y="10313"/>
                  <a:pt x="292" y="10809"/>
                  <a:pt x="634" y="11100"/>
                </a:cubicBezTo>
                <a:cubicBezTo>
                  <a:pt x="919" y="11343"/>
                  <a:pt x="1322" y="11374"/>
                  <a:pt x="1696" y="11390"/>
                </a:cubicBezTo>
                <a:cubicBezTo>
                  <a:pt x="2267" y="11414"/>
                  <a:pt x="2838" y="11425"/>
                  <a:pt x="3409" y="11425"/>
                </a:cubicBezTo>
                <a:cubicBezTo>
                  <a:pt x="4512" y="11425"/>
                  <a:pt x="5614" y="11381"/>
                  <a:pt x="6713" y="11292"/>
                </a:cubicBezTo>
                <a:cubicBezTo>
                  <a:pt x="7242" y="11249"/>
                  <a:pt x="7826" y="11168"/>
                  <a:pt x="8173" y="10765"/>
                </a:cubicBezTo>
                <a:cubicBezTo>
                  <a:pt x="8382" y="10520"/>
                  <a:pt x="8469" y="10196"/>
                  <a:pt x="8536" y="9880"/>
                </a:cubicBezTo>
                <a:cubicBezTo>
                  <a:pt x="8990" y="7757"/>
                  <a:pt x="8912" y="5562"/>
                  <a:pt x="8834" y="3393"/>
                </a:cubicBezTo>
                <a:cubicBezTo>
                  <a:pt x="8810" y="2760"/>
                  <a:pt x="8784" y="2110"/>
                  <a:pt x="8542" y="1525"/>
                </a:cubicBezTo>
                <a:cubicBezTo>
                  <a:pt x="8098" y="457"/>
                  <a:pt x="6921" y="0"/>
                  <a:pt x="5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" type="subTitle"/>
          </p:nvPr>
        </p:nvSpPr>
        <p:spPr>
          <a:xfrm>
            <a:off x="1521775" y="3906075"/>
            <a:ext cx="2907600" cy="66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2" type="subTitle"/>
          </p:nvPr>
        </p:nvSpPr>
        <p:spPr>
          <a:xfrm>
            <a:off x="4707138" y="3904450"/>
            <a:ext cx="2907600" cy="66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24"/>
          <p:cNvSpPr txBox="1"/>
          <p:nvPr>
            <p:ph idx="3" type="title"/>
          </p:nvPr>
        </p:nvSpPr>
        <p:spPr>
          <a:xfrm>
            <a:off x="1519624" y="3378375"/>
            <a:ext cx="2911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24"/>
          <p:cNvSpPr txBox="1"/>
          <p:nvPr>
            <p:ph idx="4" type="title"/>
          </p:nvPr>
        </p:nvSpPr>
        <p:spPr>
          <a:xfrm>
            <a:off x="4706977" y="3374089"/>
            <a:ext cx="290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24"/>
          <p:cNvSpPr/>
          <p:nvPr>
            <p:ph idx="5" type="pic"/>
          </p:nvPr>
        </p:nvSpPr>
        <p:spPr>
          <a:xfrm>
            <a:off x="1920075" y="1264000"/>
            <a:ext cx="2124900" cy="21099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24"/>
          <p:cNvSpPr/>
          <p:nvPr>
            <p:ph idx="6" type="pic"/>
          </p:nvPr>
        </p:nvSpPr>
        <p:spPr>
          <a:xfrm>
            <a:off x="5160463" y="1380300"/>
            <a:ext cx="2083500" cy="19938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4"/>
          <p:cNvSpPr/>
          <p:nvPr/>
        </p:nvSpPr>
        <p:spPr>
          <a:xfrm>
            <a:off x="-641036" y="3855928"/>
            <a:ext cx="1724120" cy="1066904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1563130">
            <a:off x="683170" y="2817038"/>
            <a:ext cx="842553" cy="810749"/>
          </a:xfrm>
          <a:custGeom>
            <a:rect b="b" l="l" r="r" t="t"/>
            <a:pathLst>
              <a:path extrusionOk="0" h="6016" w="6252">
                <a:moveTo>
                  <a:pt x="2898" y="634"/>
                </a:moveTo>
                <a:cubicBezTo>
                  <a:pt x="3232" y="634"/>
                  <a:pt x="3573" y="682"/>
                  <a:pt x="3900" y="739"/>
                </a:cubicBezTo>
                <a:cubicBezTo>
                  <a:pt x="4535" y="850"/>
                  <a:pt x="4912" y="1160"/>
                  <a:pt x="5173" y="1500"/>
                </a:cubicBezTo>
                <a:cubicBezTo>
                  <a:pt x="5410" y="1808"/>
                  <a:pt x="5480" y="2217"/>
                  <a:pt x="5457" y="2604"/>
                </a:cubicBezTo>
                <a:cubicBezTo>
                  <a:pt x="5397" y="3586"/>
                  <a:pt x="4736" y="4508"/>
                  <a:pt x="3823" y="4878"/>
                </a:cubicBezTo>
                <a:cubicBezTo>
                  <a:pt x="3517" y="5003"/>
                  <a:pt x="3187" y="5063"/>
                  <a:pt x="2857" y="5063"/>
                </a:cubicBezTo>
                <a:cubicBezTo>
                  <a:pt x="2204" y="5063"/>
                  <a:pt x="1550" y="4828"/>
                  <a:pt x="1067" y="4388"/>
                </a:cubicBezTo>
                <a:cubicBezTo>
                  <a:pt x="966" y="4297"/>
                  <a:pt x="872" y="4196"/>
                  <a:pt x="816" y="4073"/>
                </a:cubicBezTo>
                <a:cubicBezTo>
                  <a:pt x="759" y="3945"/>
                  <a:pt x="749" y="3800"/>
                  <a:pt x="741" y="3660"/>
                </a:cubicBezTo>
                <a:cubicBezTo>
                  <a:pt x="717" y="3138"/>
                  <a:pt x="734" y="2606"/>
                  <a:pt x="891" y="2106"/>
                </a:cubicBezTo>
                <a:cubicBezTo>
                  <a:pt x="1047" y="1608"/>
                  <a:pt x="1359" y="1141"/>
                  <a:pt x="1813" y="884"/>
                </a:cubicBezTo>
                <a:cubicBezTo>
                  <a:pt x="2144" y="697"/>
                  <a:pt x="2516" y="634"/>
                  <a:pt x="2898" y="634"/>
                </a:cubicBezTo>
                <a:close/>
                <a:moveTo>
                  <a:pt x="3082" y="1"/>
                </a:moveTo>
                <a:cubicBezTo>
                  <a:pt x="2391" y="1"/>
                  <a:pt x="1725" y="128"/>
                  <a:pt x="1183" y="540"/>
                </a:cubicBezTo>
                <a:cubicBezTo>
                  <a:pt x="288" y="1219"/>
                  <a:pt x="42" y="2455"/>
                  <a:pt x="13" y="3579"/>
                </a:cubicBezTo>
                <a:cubicBezTo>
                  <a:pt x="1" y="4043"/>
                  <a:pt x="20" y="4527"/>
                  <a:pt x="238" y="4936"/>
                </a:cubicBezTo>
                <a:cubicBezTo>
                  <a:pt x="499" y="5429"/>
                  <a:pt x="1018" y="5744"/>
                  <a:pt x="1558" y="5888"/>
                </a:cubicBezTo>
                <a:cubicBezTo>
                  <a:pt x="1963" y="5995"/>
                  <a:pt x="2384" y="6016"/>
                  <a:pt x="2804" y="6016"/>
                </a:cubicBezTo>
                <a:cubicBezTo>
                  <a:pt x="2944" y="6016"/>
                  <a:pt x="3083" y="6013"/>
                  <a:pt x="3222" y="6011"/>
                </a:cubicBezTo>
                <a:cubicBezTo>
                  <a:pt x="3886" y="6000"/>
                  <a:pt x="4614" y="5964"/>
                  <a:pt x="5104" y="5516"/>
                </a:cubicBezTo>
                <a:cubicBezTo>
                  <a:pt x="5337" y="5302"/>
                  <a:pt x="5490" y="5017"/>
                  <a:pt x="5624" y="4730"/>
                </a:cubicBezTo>
                <a:cubicBezTo>
                  <a:pt x="5985" y="3957"/>
                  <a:pt x="6251" y="3109"/>
                  <a:pt x="6169" y="2259"/>
                </a:cubicBezTo>
                <a:cubicBezTo>
                  <a:pt x="6086" y="1409"/>
                  <a:pt x="5669" y="303"/>
                  <a:pt x="4597" y="143"/>
                </a:cubicBezTo>
                <a:cubicBezTo>
                  <a:pt x="4105" y="69"/>
                  <a:pt x="3587" y="1"/>
                  <a:pt x="3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6896922" y="193348"/>
            <a:ext cx="879601" cy="864753"/>
          </a:xfrm>
          <a:custGeom>
            <a:rect b="b" l="l" r="r" t="t"/>
            <a:pathLst>
              <a:path extrusionOk="0" h="8270" w="8412">
                <a:moveTo>
                  <a:pt x="4847" y="935"/>
                </a:moveTo>
                <a:cubicBezTo>
                  <a:pt x="5689" y="935"/>
                  <a:pt x="6668" y="1206"/>
                  <a:pt x="7047" y="2067"/>
                </a:cubicBezTo>
                <a:cubicBezTo>
                  <a:pt x="7325" y="2699"/>
                  <a:pt x="7502" y="3376"/>
                  <a:pt x="7572" y="4063"/>
                </a:cubicBezTo>
                <a:cubicBezTo>
                  <a:pt x="7617" y="4506"/>
                  <a:pt x="7617" y="4961"/>
                  <a:pt x="7489" y="5388"/>
                </a:cubicBezTo>
                <a:cubicBezTo>
                  <a:pt x="7164" y="6467"/>
                  <a:pt x="6076" y="7167"/>
                  <a:pt x="4973" y="7392"/>
                </a:cubicBezTo>
                <a:cubicBezTo>
                  <a:pt x="4739" y="7440"/>
                  <a:pt x="4499" y="7470"/>
                  <a:pt x="4260" y="7470"/>
                </a:cubicBezTo>
                <a:cubicBezTo>
                  <a:pt x="3981" y="7470"/>
                  <a:pt x="3704" y="7429"/>
                  <a:pt x="3445" y="7326"/>
                </a:cubicBezTo>
                <a:cubicBezTo>
                  <a:pt x="3040" y="7166"/>
                  <a:pt x="2705" y="6869"/>
                  <a:pt x="2391" y="6566"/>
                </a:cubicBezTo>
                <a:cubicBezTo>
                  <a:pt x="1647" y="5848"/>
                  <a:pt x="926" y="4928"/>
                  <a:pt x="1037" y="3900"/>
                </a:cubicBezTo>
                <a:cubicBezTo>
                  <a:pt x="1113" y="3200"/>
                  <a:pt x="1572" y="2598"/>
                  <a:pt x="2092" y="2122"/>
                </a:cubicBezTo>
                <a:cubicBezTo>
                  <a:pt x="2759" y="1512"/>
                  <a:pt x="3587" y="1034"/>
                  <a:pt x="4488" y="951"/>
                </a:cubicBezTo>
                <a:cubicBezTo>
                  <a:pt x="4603" y="940"/>
                  <a:pt x="4724" y="935"/>
                  <a:pt x="4847" y="935"/>
                </a:cubicBezTo>
                <a:close/>
                <a:moveTo>
                  <a:pt x="4915" y="0"/>
                </a:moveTo>
                <a:cubicBezTo>
                  <a:pt x="4108" y="0"/>
                  <a:pt x="3337" y="332"/>
                  <a:pt x="2626" y="713"/>
                </a:cubicBezTo>
                <a:cubicBezTo>
                  <a:pt x="2067" y="1014"/>
                  <a:pt x="1519" y="1355"/>
                  <a:pt x="1100" y="1828"/>
                </a:cubicBezTo>
                <a:cubicBezTo>
                  <a:pt x="661" y="2323"/>
                  <a:pt x="380" y="2939"/>
                  <a:pt x="173" y="3569"/>
                </a:cubicBezTo>
                <a:cubicBezTo>
                  <a:pt x="80" y="3849"/>
                  <a:pt x="1" y="4140"/>
                  <a:pt x="25" y="4433"/>
                </a:cubicBezTo>
                <a:cubicBezTo>
                  <a:pt x="46" y="4701"/>
                  <a:pt x="153" y="4955"/>
                  <a:pt x="259" y="5202"/>
                </a:cubicBezTo>
                <a:cubicBezTo>
                  <a:pt x="689" y="6207"/>
                  <a:pt x="1173" y="7277"/>
                  <a:pt x="2110" y="7841"/>
                </a:cubicBezTo>
                <a:cubicBezTo>
                  <a:pt x="2633" y="8156"/>
                  <a:pt x="3220" y="8269"/>
                  <a:pt x="3827" y="8269"/>
                </a:cubicBezTo>
                <a:cubicBezTo>
                  <a:pt x="4585" y="8269"/>
                  <a:pt x="5375" y="8092"/>
                  <a:pt x="6115" y="7908"/>
                </a:cubicBezTo>
                <a:cubicBezTo>
                  <a:pt x="7952" y="7453"/>
                  <a:pt x="8412" y="5539"/>
                  <a:pt x="8396" y="4154"/>
                </a:cubicBezTo>
                <a:cubicBezTo>
                  <a:pt x="8386" y="3160"/>
                  <a:pt x="8109" y="2151"/>
                  <a:pt x="7507" y="1361"/>
                </a:cubicBezTo>
                <a:cubicBezTo>
                  <a:pt x="6905" y="569"/>
                  <a:pt x="5961" y="18"/>
                  <a:pt x="4967" y="1"/>
                </a:cubicBezTo>
                <a:cubicBezTo>
                  <a:pt x="4950" y="1"/>
                  <a:pt x="4932" y="0"/>
                  <a:pt x="49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432639" y="2293578"/>
            <a:ext cx="653252" cy="718683"/>
          </a:xfrm>
          <a:custGeom>
            <a:rect b="b" l="l" r="r" t="t"/>
            <a:pathLst>
              <a:path extrusionOk="0" h="6849" w="6225">
                <a:moveTo>
                  <a:pt x="422" y="1"/>
                </a:moveTo>
                <a:cubicBezTo>
                  <a:pt x="316" y="1"/>
                  <a:pt x="209" y="2"/>
                  <a:pt x="99" y="5"/>
                </a:cubicBezTo>
                <a:cubicBezTo>
                  <a:pt x="72" y="6"/>
                  <a:pt x="46" y="18"/>
                  <a:pt x="27" y="40"/>
                </a:cubicBezTo>
                <a:cubicBezTo>
                  <a:pt x="9" y="61"/>
                  <a:pt x="1" y="90"/>
                  <a:pt x="5" y="117"/>
                </a:cubicBezTo>
                <a:lnTo>
                  <a:pt x="171" y="1276"/>
                </a:lnTo>
                <a:cubicBezTo>
                  <a:pt x="174" y="1302"/>
                  <a:pt x="189" y="1326"/>
                  <a:pt x="209" y="1341"/>
                </a:cubicBezTo>
                <a:cubicBezTo>
                  <a:pt x="226" y="1353"/>
                  <a:pt x="246" y="1360"/>
                  <a:pt x="265" y="1360"/>
                </a:cubicBezTo>
                <a:cubicBezTo>
                  <a:pt x="271" y="1360"/>
                  <a:pt x="277" y="1359"/>
                  <a:pt x="284" y="1358"/>
                </a:cubicBezTo>
                <a:cubicBezTo>
                  <a:pt x="465" y="1325"/>
                  <a:pt x="649" y="1309"/>
                  <a:pt x="834" y="1309"/>
                </a:cubicBezTo>
                <a:cubicBezTo>
                  <a:pt x="1520" y="1309"/>
                  <a:pt x="2210" y="1530"/>
                  <a:pt x="2759" y="1937"/>
                </a:cubicBezTo>
                <a:cubicBezTo>
                  <a:pt x="3426" y="2429"/>
                  <a:pt x="3944" y="3209"/>
                  <a:pt x="4346" y="4322"/>
                </a:cubicBezTo>
                <a:cubicBezTo>
                  <a:pt x="4672" y="5223"/>
                  <a:pt x="4810" y="6013"/>
                  <a:pt x="4770" y="6730"/>
                </a:cubicBezTo>
                <a:cubicBezTo>
                  <a:pt x="4768" y="6756"/>
                  <a:pt x="4777" y="6782"/>
                  <a:pt x="4794" y="6802"/>
                </a:cubicBezTo>
                <a:cubicBezTo>
                  <a:pt x="4812" y="6822"/>
                  <a:pt x="4836" y="6833"/>
                  <a:pt x="4862" y="6834"/>
                </a:cubicBezTo>
                <a:cubicBezTo>
                  <a:pt x="5085" y="6845"/>
                  <a:pt x="5272" y="6849"/>
                  <a:pt x="5425" y="6849"/>
                </a:cubicBezTo>
                <a:cubicBezTo>
                  <a:pt x="6131" y="6849"/>
                  <a:pt x="6185" y="6757"/>
                  <a:pt x="6209" y="6720"/>
                </a:cubicBezTo>
                <a:cubicBezTo>
                  <a:pt x="6220" y="6703"/>
                  <a:pt x="6225" y="6683"/>
                  <a:pt x="6222" y="6662"/>
                </a:cubicBezTo>
                <a:cubicBezTo>
                  <a:pt x="6155" y="5685"/>
                  <a:pt x="6053" y="4556"/>
                  <a:pt x="5693" y="3492"/>
                </a:cubicBezTo>
                <a:cubicBezTo>
                  <a:pt x="5423" y="2694"/>
                  <a:pt x="4885" y="1592"/>
                  <a:pt x="3848" y="874"/>
                </a:cubicBezTo>
                <a:cubicBezTo>
                  <a:pt x="3000" y="288"/>
                  <a:pt x="1877" y="1"/>
                  <a:pt x="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 rot="2700000">
            <a:off x="7400051" y="310673"/>
            <a:ext cx="2629237" cy="1487922"/>
          </a:xfrm>
          <a:custGeom>
            <a:rect b="b" l="l" r="r" t="t"/>
            <a:pathLst>
              <a:path extrusionOk="0" h="10389" w="18357">
                <a:moveTo>
                  <a:pt x="3189" y="1"/>
                </a:moveTo>
                <a:cubicBezTo>
                  <a:pt x="3164" y="1"/>
                  <a:pt x="3140" y="16"/>
                  <a:pt x="3130" y="42"/>
                </a:cubicBezTo>
                <a:cubicBezTo>
                  <a:pt x="1971" y="2999"/>
                  <a:pt x="963" y="6054"/>
                  <a:pt x="135" y="9119"/>
                </a:cubicBezTo>
                <a:cubicBezTo>
                  <a:pt x="1" y="9618"/>
                  <a:pt x="11" y="10206"/>
                  <a:pt x="446" y="10359"/>
                </a:cubicBezTo>
                <a:cubicBezTo>
                  <a:pt x="507" y="10380"/>
                  <a:pt x="565" y="10389"/>
                  <a:pt x="624" y="10389"/>
                </a:cubicBezTo>
                <a:cubicBezTo>
                  <a:pt x="923" y="10389"/>
                  <a:pt x="1193" y="10143"/>
                  <a:pt x="1382" y="9940"/>
                </a:cubicBezTo>
                <a:cubicBezTo>
                  <a:pt x="2770" y="8454"/>
                  <a:pt x="4066" y="6858"/>
                  <a:pt x="5234" y="5191"/>
                </a:cubicBezTo>
                <a:cubicBezTo>
                  <a:pt x="5743" y="4465"/>
                  <a:pt x="6321" y="3641"/>
                  <a:pt x="7199" y="3454"/>
                </a:cubicBezTo>
                <a:cubicBezTo>
                  <a:pt x="7329" y="3426"/>
                  <a:pt x="7459" y="3413"/>
                  <a:pt x="7590" y="3413"/>
                </a:cubicBezTo>
                <a:cubicBezTo>
                  <a:pt x="8117" y="3413"/>
                  <a:pt x="8653" y="3620"/>
                  <a:pt x="9236" y="3869"/>
                </a:cubicBezTo>
                <a:lnTo>
                  <a:pt x="18256" y="7714"/>
                </a:lnTo>
                <a:cubicBezTo>
                  <a:pt x="18264" y="7718"/>
                  <a:pt x="18273" y="7719"/>
                  <a:pt x="18282" y="7719"/>
                </a:cubicBezTo>
                <a:cubicBezTo>
                  <a:pt x="18307" y="7719"/>
                  <a:pt x="18331" y="7705"/>
                  <a:pt x="18341" y="7680"/>
                </a:cubicBezTo>
                <a:cubicBezTo>
                  <a:pt x="18356" y="7646"/>
                  <a:pt x="18340" y="7609"/>
                  <a:pt x="18308" y="7594"/>
                </a:cubicBezTo>
                <a:lnTo>
                  <a:pt x="9284" y="3747"/>
                </a:lnTo>
                <a:cubicBezTo>
                  <a:pt x="8687" y="3493"/>
                  <a:pt x="8137" y="3281"/>
                  <a:pt x="7587" y="3281"/>
                </a:cubicBezTo>
                <a:cubicBezTo>
                  <a:pt x="7448" y="3281"/>
                  <a:pt x="7309" y="3295"/>
                  <a:pt x="7170" y="3324"/>
                </a:cubicBezTo>
                <a:cubicBezTo>
                  <a:pt x="6241" y="3523"/>
                  <a:pt x="5621" y="4407"/>
                  <a:pt x="5125" y="5116"/>
                </a:cubicBezTo>
                <a:cubicBezTo>
                  <a:pt x="3962" y="6776"/>
                  <a:pt x="2669" y="8370"/>
                  <a:pt x="1284" y="9851"/>
                </a:cubicBezTo>
                <a:cubicBezTo>
                  <a:pt x="1027" y="10125"/>
                  <a:pt x="813" y="10257"/>
                  <a:pt x="623" y="10257"/>
                </a:cubicBezTo>
                <a:cubicBezTo>
                  <a:pt x="577" y="10257"/>
                  <a:pt x="532" y="10250"/>
                  <a:pt x="489" y="10235"/>
                </a:cubicBezTo>
                <a:cubicBezTo>
                  <a:pt x="36" y="10077"/>
                  <a:pt x="219" y="9305"/>
                  <a:pt x="260" y="9153"/>
                </a:cubicBezTo>
                <a:cubicBezTo>
                  <a:pt x="1086" y="6091"/>
                  <a:pt x="2093" y="3042"/>
                  <a:pt x="3251" y="90"/>
                </a:cubicBezTo>
                <a:cubicBezTo>
                  <a:pt x="3264" y="56"/>
                  <a:pt x="3248" y="18"/>
                  <a:pt x="3214" y="6"/>
                </a:cubicBezTo>
                <a:cubicBezTo>
                  <a:pt x="3206" y="2"/>
                  <a:pt x="3198" y="1"/>
                  <a:pt x="3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3879043">
            <a:off x="-2027953" y="2172999"/>
            <a:ext cx="3034261" cy="2322474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192226" y="850102"/>
            <a:ext cx="598345" cy="1128826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rot="816651">
            <a:off x="8200120" y="3556479"/>
            <a:ext cx="1118306" cy="1421200"/>
          </a:xfrm>
          <a:custGeom>
            <a:rect b="b" l="l" r="r" t="t"/>
            <a:pathLst>
              <a:path extrusionOk="0" h="11426" w="8991">
                <a:moveTo>
                  <a:pt x="5474" y="0"/>
                </a:moveTo>
                <a:cubicBezTo>
                  <a:pt x="5343" y="0"/>
                  <a:pt x="5210" y="4"/>
                  <a:pt x="5075" y="11"/>
                </a:cubicBezTo>
                <a:cubicBezTo>
                  <a:pt x="4866" y="23"/>
                  <a:pt x="4656" y="27"/>
                  <a:pt x="4446" y="27"/>
                </a:cubicBezTo>
                <a:cubicBezTo>
                  <a:pt x="4054" y="27"/>
                  <a:pt x="3662" y="14"/>
                  <a:pt x="3271" y="14"/>
                </a:cubicBezTo>
                <a:cubicBezTo>
                  <a:pt x="2807" y="14"/>
                  <a:pt x="2344" y="32"/>
                  <a:pt x="1885" y="113"/>
                </a:cubicBezTo>
                <a:cubicBezTo>
                  <a:pt x="1561" y="170"/>
                  <a:pt x="1222" y="249"/>
                  <a:pt x="978" y="472"/>
                </a:cubicBezTo>
                <a:cubicBezTo>
                  <a:pt x="669" y="755"/>
                  <a:pt x="582" y="1201"/>
                  <a:pt x="520" y="1614"/>
                </a:cubicBezTo>
                <a:cubicBezTo>
                  <a:pt x="108" y="4342"/>
                  <a:pt x="0" y="7115"/>
                  <a:pt x="195" y="9865"/>
                </a:cubicBezTo>
                <a:cubicBezTo>
                  <a:pt x="229" y="10313"/>
                  <a:pt x="292" y="10809"/>
                  <a:pt x="634" y="11100"/>
                </a:cubicBezTo>
                <a:cubicBezTo>
                  <a:pt x="919" y="11343"/>
                  <a:pt x="1322" y="11374"/>
                  <a:pt x="1696" y="11390"/>
                </a:cubicBezTo>
                <a:cubicBezTo>
                  <a:pt x="2267" y="11414"/>
                  <a:pt x="2838" y="11425"/>
                  <a:pt x="3409" y="11425"/>
                </a:cubicBezTo>
                <a:cubicBezTo>
                  <a:pt x="4512" y="11425"/>
                  <a:pt x="5614" y="11381"/>
                  <a:pt x="6713" y="11292"/>
                </a:cubicBezTo>
                <a:cubicBezTo>
                  <a:pt x="7242" y="11249"/>
                  <a:pt x="7826" y="11168"/>
                  <a:pt x="8173" y="10765"/>
                </a:cubicBezTo>
                <a:cubicBezTo>
                  <a:pt x="8382" y="10520"/>
                  <a:pt x="8469" y="10196"/>
                  <a:pt x="8536" y="9880"/>
                </a:cubicBezTo>
                <a:cubicBezTo>
                  <a:pt x="8990" y="7757"/>
                  <a:pt x="8912" y="5562"/>
                  <a:pt x="8834" y="3393"/>
                </a:cubicBezTo>
                <a:cubicBezTo>
                  <a:pt x="8810" y="2760"/>
                  <a:pt x="8784" y="2110"/>
                  <a:pt x="8542" y="1525"/>
                </a:cubicBezTo>
                <a:cubicBezTo>
                  <a:pt x="8098" y="457"/>
                  <a:pt x="6921" y="0"/>
                  <a:pt x="54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rot="-2469828">
            <a:off x="90467" y="4532831"/>
            <a:ext cx="795761" cy="811621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 rot="-7571901">
            <a:off x="8020574" y="4290474"/>
            <a:ext cx="466274" cy="1026632"/>
          </a:xfrm>
          <a:custGeom>
            <a:rect b="b" l="l" r="r" t="t"/>
            <a:pathLst>
              <a:path extrusionOk="0" h="8543" w="3880">
                <a:moveTo>
                  <a:pt x="938" y="1"/>
                </a:moveTo>
                <a:cubicBezTo>
                  <a:pt x="856" y="1"/>
                  <a:pt x="648" y="67"/>
                  <a:pt x="49" y="538"/>
                </a:cubicBezTo>
                <a:cubicBezTo>
                  <a:pt x="8" y="569"/>
                  <a:pt x="0" y="624"/>
                  <a:pt x="27" y="668"/>
                </a:cubicBezTo>
                <a:cubicBezTo>
                  <a:pt x="165" y="879"/>
                  <a:pt x="302" y="1081"/>
                  <a:pt x="435" y="1275"/>
                </a:cubicBezTo>
                <a:cubicBezTo>
                  <a:pt x="796" y="1805"/>
                  <a:pt x="1137" y="2306"/>
                  <a:pt x="1372" y="2846"/>
                </a:cubicBezTo>
                <a:cubicBezTo>
                  <a:pt x="2096" y="4508"/>
                  <a:pt x="1801" y="6484"/>
                  <a:pt x="1564" y="8073"/>
                </a:cubicBezTo>
                <a:cubicBezTo>
                  <a:pt x="1556" y="8111"/>
                  <a:pt x="1565" y="8152"/>
                  <a:pt x="1588" y="8188"/>
                </a:cubicBezTo>
                <a:cubicBezTo>
                  <a:pt x="1714" y="8372"/>
                  <a:pt x="2443" y="8496"/>
                  <a:pt x="2750" y="8540"/>
                </a:cubicBezTo>
                <a:cubicBezTo>
                  <a:pt x="2755" y="8542"/>
                  <a:pt x="2760" y="8542"/>
                  <a:pt x="2765" y="8542"/>
                </a:cubicBezTo>
                <a:cubicBezTo>
                  <a:pt x="2805" y="8542"/>
                  <a:pt x="2843" y="8516"/>
                  <a:pt x="2858" y="8476"/>
                </a:cubicBezTo>
                <a:cubicBezTo>
                  <a:pt x="3880" y="5609"/>
                  <a:pt x="3141" y="2215"/>
                  <a:pt x="1020" y="33"/>
                </a:cubicBezTo>
                <a:cubicBezTo>
                  <a:pt x="1009" y="23"/>
                  <a:pt x="996" y="13"/>
                  <a:pt x="980" y="8"/>
                </a:cubicBezTo>
                <a:cubicBezTo>
                  <a:pt x="971" y="5"/>
                  <a:pt x="959" y="1"/>
                  <a:pt x="9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2" type="title"/>
          </p:nvPr>
        </p:nvSpPr>
        <p:spPr>
          <a:xfrm>
            <a:off x="3459867" y="2338196"/>
            <a:ext cx="222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25"/>
          <p:cNvSpPr txBox="1"/>
          <p:nvPr>
            <p:ph idx="1" type="subTitle"/>
          </p:nvPr>
        </p:nvSpPr>
        <p:spPr>
          <a:xfrm>
            <a:off x="3459867" y="2872608"/>
            <a:ext cx="22242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3" type="title"/>
          </p:nvPr>
        </p:nvSpPr>
        <p:spPr>
          <a:xfrm>
            <a:off x="904875" y="2334063"/>
            <a:ext cx="222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5"/>
          <p:cNvSpPr txBox="1"/>
          <p:nvPr>
            <p:ph idx="4" type="subTitle"/>
          </p:nvPr>
        </p:nvSpPr>
        <p:spPr>
          <a:xfrm>
            <a:off x="904875" y="2872617"/>
            <a:ext cx="22242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5" type="title"/>
          </p:nvPr>
        </p:nvSpPr>
        <p:spPr>
          <a:xfrm>
            <a:off x="6014859" y="2338196"/>
            <a:ext cx="222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25"/>
          <p:cNvSpPr txBox="1"/>
          <p:nvPr>
            <p:ph idx="6" type="subTitle"/>
          </p:nvPr>
        </p:nvSpPr>
        <p:spPr>
          <a:xfrm>
            <a:off x="6014859" y="2872608"/>
            <a:ext cx="22242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5"/>
          <p:cNvSpPr/>
          <p:nvPr/>
        </p:nvSpPr>
        <p:spPr>
          <a:xfrm rot="-9697047">
            <a:off x="2226607" y="4241578"/>
            <a:ext cx="613601" cy="686609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 rot="-10005663">
            <a:off x="-1121220" y="3702585"/>
            <a:ext cx="3338973" cy="1636038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p25"/>
          <p:cNvSpPr/>
          <p:nvPr/>
        </p:nvSpPr>
        <p:spPr>
          <a:xfrm rot="-102425">
            <a:off x="1580274" y="4359852"/>
            <a:ext cx="993212" cy="955765"/>
          </a:xfrm>
          <a:custGeom>
            <a:rect b="b" l="l" r="r" t="t"/>
            <a:pathLst>
              <a:path extrusionOk="0" h="6016" w="6252">
                <a:moveTo>
                  <a:pt x="2898" y="634"/>
                </a:moveTo>
                <a:cubicBezTo>
                  <a:pt x="3232" y="634"/>
                  <a:pt x="3573" y="682"/>
                  <a:pt x="3900" y="739"/>
                </a:cubicBezTo>
                <a:cubicBezTo>
                  <a:pt x="4535" y="850"/>
                  <a:pt x="4912" y="1160"/>
                  <a:pt x="5173" y="1500"/>
                </a:cubicBezTo>
                <a:cubicBezTo>
                  <a:pt x="5410" y="1808"/>
                  <a:pt x="5480" y="2217"/>
                  <a:pt x="5457" y="2604"/>
                </a:cubicBezTo>
                <a:cubicBezTo>
                  <a:pt x="5397" y="3586"/>
                  <a:pt x="4736" y="4508"/>
                  <a:pt x="3823" y="4878"/>
                </a:cubicBezTo>
                <a:cubicBezTo>
                  <a:pt x="3517" y="5003"/>
                  <a:pt x="3187" y="5063"/>
                  <a:pt x="2857" y="5063"/>
                </a:cubicBezTo>
                <a:cubicBezTo>
                  <a:pt x="2204" y="5063"/>
                  <a:pt x="1550" y="4828"/>
                  <a:pt x="1067" y="4388"/>
                </a:cubicBezTo>
                <a:cubicBezTo>
                  <a:pt x="966" y="4297"/>
                  <a:pt x="872" y="4196"/>
                  <a:pt x="816" y="4073"/>
                </a:cubicBezTo>
                <a:cubicBezTo>
                  <a:pt x="759" y="3945"/>
                  <a:pt x="749" y="3800"/>
                  <a:pt x="741" y="3660"/>
                </a:cubicBezTo>
                <a:cubicBezTo>
                  <a:pt x="717" y="3138"/>
                  <a:pt x="734" y="2606"/>
                  <a:pt x="891" y="2106"/>
                </a:cubicBezTo>
                <a:cubicBezTo>
                  <a:pt x="1047" y="1608"/>
                  <a:pt x="1359" y="1141"/>
                  <a:pt x="1813" y="884"/>
                </a:cubicBezTo>
                <a:cubicBezTo>
                  <a:pt x="2144" y="697"/>
                  <a:pt x="2516" y="634"/>
                  <a:pt x="2898" y="634"/>
                </a:cubicBezTo>
                <a:close/>
                <a:moveTo>
                  <a:pt x="3082" y="1"/>
                </a:moveTo>
                <a:cubicBezTo>
                  <a:pt x="2391" y="1"/>
                  <a:pt x="1725" y="128"/>
                  <a:pt x="1183" y="540"/>
                </a:cubicBezTo>
                <a:cubicBezTo>
                  <a:pt x="288" y="1219"/>
                  <a:pt x="42" y="2455"/>
                  <a:pt x="13" y="3579"/>
                </a:cubicBezTo>
                <a:cubicBezTo>
                  <a:pt x="1" y="4043"/>
                  <a:pt x="20" y="4527"/>
                  <a:pt x="238" y="4936"/>
                </a:cubicBezTo>
                <a:cubicBezTo>
                  <a:pt x="499" y="5429"/>
                  <a:pt x="1018" y="5744"/>
                  <a:pt x="1558" y="5888"/>
                </a:cubicBezTo>
                <a:cubicBezTo>
                  <a:pt x="1963" y="5995"/>
                  <a:pt x="2384" y="6016"/>
                  <a:pt x="2804" y="6016"/>
                </a:cubicBezTo>
                <a:cubicBezTo>
                  <a:pt x="2944" y="6016"/>
                  <a:pt x="3083" y="6013"/>
                  <a:pt x="3222" y="6011"/>
                </a:cubicBezTo>
                <a:cubicBezTo>
                  <a:pt x="3886" y="6000"/>
                  <a:pt x="4614" y="5964"/>
                  <a:pt x="5104" y="5516"/>
                </a:cubicBezTo>
                <a:cubicBezTo>
                  <a:pt x="5337" y="5302"/>
                  <a:pt x="5490" y="5017"/>
                  <a:pt x="5624" y="4730"/>
                </a:cubicBezTo>
                <a:cubicBezTo>
                  <a:pt x="5985" y="3957"/>
                  <a:pt x="6251" y="3109"/>
                  <a:pt x="6169" y="2259"/>
                </a:cubicBezTo>
                <a:cubicBezTo>
                  <a:pt x="6086" y="1409"/>
                  <a:pt x="5669" y="303"/>
                  <a:pt x="4597" y="143"/>
                </a:cubicBezTo>
                <a:cubicBezTo>
                  <a:pt x="4105" y="69"/>
                  <a:pt x="3587" y="1"/>
                  <a:pt x="3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6984205">
            <a:off x="261833" y="4019845"/>
            <a:ext cx="655270" cy="796050"/>
          </a:xfrm>
          <a:custGeom>
            <a:rect b="b" l="l" r="r" t="t"/>
            <a:pathLst>
              <a:path extrusionOk="0" h="7023" w="5781">
                <a:moveTo>
                  <a:pt x="1914" y="1"/>
                </a:moveTo>
                <a:cubicBezTo>
                  <a:pt x="1892" y="1"/>
                  <a:pt x="1870" y="7"/>
                  <a:pt x="1853" y="21"/>
                </a:cubicBezTo>
                <a:cubicBezTo>
                  <a:pt x="1133" y="589"/>
                  <a:pt x="652" y="1308"/>
                  <a:pt x="339" y="2279"/>
                </a:cubicBezTo>
                <a:cubicBezTo>
                  <a:pt x="80" y="3087"/>
                  <a:pt x="0" y="3838"/>
                  <a:pt x="104" y="4513"/>
                </a:cubicBezTo>
                <a:cubicBezTo>
                  <a:pt x="227" y="5319"/>
                  <a:pt x="630" y="6030"/>
                  <a:pt x="1207" y="6460"/>
                </a:cubicBezTo>
                <a:cubicBezTo>
                  <a:pt x="1700" y="6826"/>
                  <a:pt x="2359" y="7022"/>
                  <a:pt x="3094" y="7022"/>
                </a:cubicBezTo>
                <a:cubicBezTo>
                  <a:pt x="3207" y="7022"/>
                  <a:pt x="3323" y="7017"/>
                  <a:pt x="3439" y="7007"/>
                </a:cubicBezTo>
                <a:cubicBezTo>
                  <a:pt x="4213" y="6945"/>
                  <a:pt x="4953" y="6699"/>
                  <a:pt x="5670" y="6461"/>
                </a:cubicBezTo>
                <a:cubicBezTo>
                  <a:pt x="5695" y="6454"/>
                  <a:pt x="5716" y="6435"/>
                  <a:pt x="5727" y="6412"/>
                </a:cubicBezTo>
                <a:cubicBezTo>
                  <a:pt x="5780" y="6305"/>
                  <a:pt x="5692" y="5979"/>
                  <a:pt x="5465" y="5444"/>
                </a:cubicBezTo>
                <a:cubicBezTo>
                  <a:pt x="5455" y="5417"/>
                  <a:pt x="5433" y="5396"/>
                  <a:pt x="5407" y="5389"/>
                </a:cubicBezTo>
                <a:cubicBezTo>
                  <a:pt x="5396" y="5385"/>
                  <a:pt x="5385" y="5383"/>
                  <a:pt x="5374" y="5383"/>
                </a:cubicBezTo>
                <a:cubicBezTo>
                  <a:pt x="5358" y="5383"/>
                  <a:pt x="5342" y="5387"/>
                  <a:pt x="5327" y="5396"/>
                </a:cubicBezTo>
                <a:cubicBezTo>
                  <a:pt x="4695" y="5753"/>
                  <a:pt x="3972" y="5940"/>
                  <a:pt x="3247" y="5940"/>
                </a:cubicBezTo>
                <a:cubicBezTo>
                  <a:pt x="3080" y="5940"/>
                  <a:pt x="2914" y="5930"/>
                  <a:pt x="2748" y="5910"/>
                </a:cubicBezTo>
                <a:cubicBezTo>
                  <a:pt x="2571" y="5887"/>
                  <a:pt x="2368" y="5853"/>
                  <a:pt x="2202" y="5749"/>
                </a:cubicBezTo>
                <a:cubicBezTo>
                  <a:pt x="2091" y="5679"/>
                  <a:pt x="1987" y="5573"/>
                  <a:pt x="1875" y="5417"/>
                </a:cubicBezTo>
                <a:cubicBezTo>
                  <a:pt x="1440" y="4812"/>
                  <a:pt x="1272" y="4015"/>
                  <a:pt x="1425" y="3287"/>
                </a:cubicBezTo>
                <a:cubicBezTo>
                  <a:pt x="1614" y="2390"/>
                  <a:pt x="2244" y="1648"/>
                  <a:pt x="2823" y="1020"/>
                </a:cubicBezTo>
                <a:cubicBezTo>
                  <a:pt x="2847" y="993"/>
                  <a:pt x="2857" y="956"/>
                  <a:pt x="2853" y="917"/>
                </a:cubicBezTo>
                <a:cubicBezTo>
                  <a:pt x="2832" y="723"/>
                  <a:pt x="2294" y="273"/>
                  <a:pt x="1975" y="21"/>
                </a:cubicBezTo>
                <a:cubicBezTo>
                  <a:pt x="1957" y="7"/>
                  <a:pt x="1935" y="1"/>
                  <a:pt x="19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 rot="-9697063">
            <a:off x="7120225" y="-410010"/>
            <a:ext cx="1433116" cy="1603607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 rot="10800000">
            <a:off x="7972287" y="544472"/>
            <a:ext cx="993226" cy="1016298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2" type="title"/>
          </p:nvPr>
        </p:nvSpPr>
        <p:spPr>
          <a:xfrm>
            <a:off x="1183050" y="13221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6"/>
          <p:cNvSpPr txBox="1"/>
          <p:nvPr>
            <p:ph idx="1" type="subTitle"/>
          </p:nvPr>
        </p:nvSpPr>
        <p:spPr>
          <a:xfrm>
            <a:off x="1183050" y="1859200"/>
            <a:ext cx="67779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3" type="title"/>
          </p:nvPr>
        </p:nvSpPr>
        <p:spPr>
          <a:xfrm>
            <a:off x="1183050" y="23558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6"/>
          <p:cNvSpPr txBox="1"/>
          <p:nvPr>
            <p:ph idx="4" type="subTitle"/>
          </p:nvPr>
        </p:nvSpPr>
        <p:spPr>
          <a:xfrm>
            <a:off x="1183050" y="2888200"/>
            <a:ext cx="67779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 txBox="1"/>
          <p:nvPr>
            <p:ph idx="5" type="title"/>
          </p:nvPr>
        </p:nvSpPr>
        <p:spPr>
          <a:xfrm>
            <a:off x="1183050" y="338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26"/>
          <p:cNvSpPr txBox="1"/>
          <p:nvPr>
            <p:ph idx="6" type="subTitle"/>
          </p:nvPr>
        </p:nvSpPr>
        <p:spPr>
          <a:xfrm>
            <a:off x="1183050" y="3928900"/>
            <a:ext cx="67779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6"/>
          <p:cNvSpPr/>
          <p:nvPr/>
        </p:nvSpPr>
        <p:spPr>
          <a:xfrm rot="-5279643">
            <a:off x="7066318" y="-279787"/>
            <a:ext cx="2561636" cy="1434959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 rot="871173">
            <a:off x="6754476" y="159408"/>
            <a:ext cx="3339046" cy="1636074"/>
          </a:xfrm>
          <a:custGeom>
            <a:rect b="b" l="l" r="r" t="t"/>
            <a:pathLst>
              <a:path extrusionOk="0" h="44804" w="91440">
                <a:moveTo>
                  <a:pt x="0" y="0"/>
                </a:moveTo>
                <a:cubicBezTo>
                  <a:pt x="2909" y="1455"/>
                  <a:pt x="7350" y="2854"/>
                  <a:pt x="7620" y="6096"/>
                </a:cubicBezTo>
                <a:cubicBezTo>
                  <a:pt x="8214" y="13224"/>
                  <a:pt x="4589" y="22647"/>
                  <a:pt x="9906" y="27432"/>
                </a:cubicBezTo>
                <a:cubicBezTo>
                  <a:pt x="17484" y="34253"/>
                  <a:pt x="30505" y="15633"/>
                  <a:pt x="39624" y="20193"/>
                </a:cubicBezTo>
                <a:cubicBezTo>
                  <a:pt x="49191" y="24976"/>
                  <a:pt x="51073" y="40820"/>
                  <a:pt x="61341" y="43815"/>
                </a:cubicBezTo>
                <a:cubicBezTo>
                  <a:pt x="68015" y="45762"/>
                  <a:pt x="76427" y="44654"/>
                  <a:pt x="81915" y="40386"/>
                </a:cubicBezTo>
                <a:cubicBezTo>
                  <a:pt x="86901" y="36508"/>
                  <a:pt x="88952" y="29809"/>
                  <a:pt x="91440" y="2400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26"/>
          <p:cNvSpPr/>
          <p:nvPr/>
        </p:nvSpPr>
        <p:spPr>
          <a:xfrm rot="-8874213">
            <a:off x="7383237" y="775230"/>
            <a:ext cx="475845" cy="756752"/>
          </a:xfrm>
          <a:custGeom>
            <a:rect b="b" l="l" r="r" t="t"/>
            <a:pathLst>
              <a:path extrusionOk="0" h="7478" w="4702">
                <a:moveTo>
                  <a:pt x="3885" y="1"/>
                </a:moveTo>
                <a:cubicBezTo>
                  <a:pt x="3862" y="1"/>
                  <a:pt x="3839" y="10"/>
                  <a:pt x="3822" y="24"/>
                </a:cubicBezTo>
                <a:cubicBezTo>
                  <a:pt x="3085" y="672"/>
                  <a:pt x="2350" y="1342"/>
                  <a:pt x="1637" y="2011"/>
                </a:cubicBezTo>
                <a:cubicBezTo>
                  <a:pt x="1376" y="2256"/>
                  <a:pt x="1143" y="2480"/>
                  <a:pt x="937" y="2733"/>
                </a:cubicBezTo>
                <a:cubicBezTo>
                  <a:pt x="711" y="3009"/>
                  <a:pt x="525" y="3316"/>
                  <a:pt x="381" y="3642"/>
                </a:cubicBezTo>
                <a:cubicBezTo>
                  <a:pt x="238" y="3962"/>
                  <a:pt x="147" y="4285"/>
                  <a:pt x="107" y="4602"/>
                </a:cubicBezTo>
                <a:cubicBezTo>
                  <a:pt x="0" y="5455"/>
                  <a:pt x="252" y="6281"/>
                  <a:pt x="723" y="7418"/>
                </a:cubicBezTo>
                <a:cubicBezTo>
                  <a:pt x="739" y="7455"/>
                  <a:pt x="775" y="7477"/>
                  <a:pt x="814" y="7477"/>
                </a:cubicBezTo>
                <a:cubicBezTo>
                  <a:pt x="824" y="7477"/>
                  <a:pt x="836" y="7476"/>
                  <a:pt x="846" y="7472"/>
                </a:cubicBezTo>
                <a:cubicBezTo>
                  <a:pt x="1105" y="7381"/>
                  <a:pt x="1374" y="7286"/>
                  <a:pt x="1689" y="7180"/>
                </a:cubicBezTo>
                <a:cubicBezTo>
                  <a:pt x="1740" y="7163"/>
                  <a:pt x="1767" y="7109"/>
                  <a:pt x="1750" y="7058"/>
                </a:cubicBezTo>
                <a:cubicBezTo>
                  <a:pt x="1548" y="6437"/>
                  <a:pt x="1339" y="5795"/>
                  <a:pt x="1253" y="5140"/>
                </a:cubicBezTo>
                <a:cubicBezTo>
                  <a:pt x="1227" y="4943"/>
                  <a:pt x="1208" y="4715"/>
                  <a:pt x="1265" y="4508"/>
                </a:cubicBezTo>
                <a:cubicBezTo>
                  <a:pt x="1326" y="4296"/>
                  <a:pt x="1461" y="4111"/>
                  <a:pt x="1607" y="3923"/>
                </a:cubicBezTo>
                <a:cubicBezTo>
                  <a:pt x="2489" y="2788"/>
                  <a:pt x="3517" y="1772"/>
                  <a:pt x="4661" y="906"/>
                </a:cubicBezTo>
                <a:cubicBezTo>
                  <a:pt x="4684" y="889"/>
                  <a:pt x="4696" y="864"/>
                  <a:pt x="4700" y="837"/>
                </a:cubicBezTo>
                <a:cubicBezTo>
                  <a:pt x="4702" y="810"/>
                  <a:pt x="4692" y="782"/>
                  <a:pt x="4675" y="763"/>
                </a:cubicBezTo>
                <a:cubicBezTo>
                  <a:pt x="4005" y="10"/>
                  <a:pt x="3935" y="5"/>
                  <a:pt x="3895" y="1"/>
                </a:cubicBezTo>
                <a:cubicBezTo>
                  <a:pt x="3892" y="1"/>
                  <a:pt x="3889" y="1"/>
                  <a:pt x="38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 rot="4623601">
            <a:off x="-624320" y="4416673"/>
            <a:ext cx="2096227" cy="1297196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 rot="4840208">
            <a:off x="825538" y="4825488"/>
            <a:ext cx="608938" cy="681376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 rot="8638097">
            <a:off x="-166822" y="3737404"/>
            <a:ext cx="677166" cy="692866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9" name="Google Shape;279;p27"/>
          <p:cNvSpPr txBox="1"/>
          <p:nvPr>
            <p:ph idx="2" type="title"/>
          </p:nvPr>
        </p:nvSpPr>
        <p:spPr>
          <a:xfrm>
            <a:off x="1514700" y="1414525"/>
            <a:ext cx="238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27"/>
          <p:cNvSpPr txBox="1"/>
          <p:nvPr>
            <p:ph idx="1" type="subTitle"/>
          </p:nvPr>
        </p:nvSpPr>
        <p:spPr>
          <a:xfrm>
            <a:off x="1514701" y="1950578"/>
            <a:ext cx="2382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7"/>
          <p:cNvSpPr txBox="1"/>
          <p:nvPr>
            <p:ph idx="3" type="title"/>
          </p:nvPr>
        </p:nvSpPr>
        <p:spPr>
          <a:xfrm>
            <a:off x="5089225" y="1414525"/>
            <a:ext cx="238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" name="Google Shape;282;p27"/>
          <p:cNvSpPr txBox="1"/>
          <p:nvPr>
            <p:ph idx="4" type="subTitle"/>
          </p:nvPr>
        </p:nvSpPr>
        <p:spPr>
          <a:xfrm>
            <a:off x="5089226" y="1952628"/>
            <a:ext cx="2382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7"/>
          <p:cNvSpPr txBox="1"/>
          <p:nvPr>
            <p:ph idx="5" type="title"/>
          </p:nvPr>
        </p:nvSpPr>
        <p:spPr>
          <a:xfrm>
            <a:off x="1514700" y="2988222"/>
            <a:ext cx="238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27"/>
          <p:cNvSpPr txBox="1"/>
          <p:nvPr>
            <p:ph idx="6" type="subTitle"/>
          </p:nvPr>
        </p:nvSpPr>
        <p:spPr>
          <a:xfrm>
            <a:off x="1514701" y="3522625"/>
            <a:ext cx="2382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7"/>
          <p:cNvSpPr txBox="1"/>
          <p:nvPr>
            <p:ph idx="7" type="title"/>
          </p:nvPr>
        </p:nvSpPr>
        <p:spPr>
          <a:xfrm>
            <a:off x="5089225" y="2988222"/>
            <a:ext cx="238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27"/>
          <p:cNvSpPr txBox="1"/>
          <p:nvPr>
            <p:ph idx="8" type="subTitle"/>
          </p:nvPr>
        </p:nvSpPr>
        <p:spPr>
          <a:xfrm>
            <a:off x="5089226" y="3522625"/>
            <a:ext cx="2382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 flipH="1" rot="-9986500">
            <a:off x="7225338" y="4134331"/>
            <a:ext cx="2137246" cy="1322580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 flipH="1" rot="10596321">
            <a:off x="5679192" y="3473353"/>
            <a:ext cx="5115230" cy="2024412"/>
          </a:xfrm>
          <a:custGeom>
            <a:rect b="b" l="l" r="r" t="t"/>
            <a:pathLst>
              <a:path extrusionOk="0" h="66503" w="168038">
                <a:moveTo>
                  <a:pt x="0" y="0"/>
                </a:moveTo>
                <a:cubicBezTo>
                  <a:pt x="4670" y="0"/>
                  <a:pt x="10718" y="1234"/>
                  <a:pt x="12954" y="5334"/>
                </a:cubicBezTo>
                <a:cubicBezTo>
                  <a:pt x="16425" y="11697"/>
                  <a:pt x="10763" y="23234"/>
                  <a:pt x="17145" y="26670"/>
                </a:cubicBezTo>
                <a:cubicBezTo>
                  <a:pt x="29230" y="33177"/>
                  <a:pt x="45798" y="22514"/>
                  <a:pt x="58293" y="28194"/>
                </a:cubicBezTo>
                <a:cubicBezTo>
                  <a:pt x="64033" y="30803"/>
                  <a:pt x="64502" y="39356"/>
                  <a:pt x="68961" y="43815"/>
                </a:cubicBezTo>
                <a:cubicBezTo>
                  <a:pt x="74669" y="49523"/>
                  <a:pt x="85363" y="45539"/>
                  <a:pt x="92583" y="49149"/>
                </a:cubicBezTo>
                <a:cubicBezTo>
                  <a:pt x="102421" y="54068"/>
                  <a:pt x="109818" y="65349"/>
                  <a:pt x="120777" y="66294"/>
                </a:cubicBezTo>
                <a:cubicBezTo>
                  <a:pt x="136579" y="67656"/>
                  <a:pt x="156276" y="60596"/>
                  <a:pt x="164211" y="46863"/>
                </a:cubicBezTo>
                <a:cubicBezTo>
                  <a:pt x="170681" y="35665"/>
                  <a:pt x="168791" y="17121"/>
                  <a:pt x="159258" y="838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27"/>
          <p:cNvSpPr/>
          <p:nvPr/>
        </p:nvSpPr>
        <p:spPr>
          <a:xfrm flipH="1" rot="-9309459">
            <a:off x="7131109" y="77847"/>
            <a:ext cx="2791965" cy="1563983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 flipH="1" rot="-8420909">
            <a:off x="8114574" y="1177087"/>
            <a:ext cx="667897" cy="848821"/>
          </a:xfrm>
          <a:custGeom>
            <a:rect b="b" l="l" r="r" t="t"/>
            <a:pathLst>
              <a:path extrusionOk="0" h="11426" w="8991">
                <a:moveTo>
                  <a:pt x="5474" y="0"/>
                </a:moveTo>
                <a:cubicBezTo>
                  <a:pt x="5343" y="0"/>
                  <a:pt x="5210" y="4"/>
                  <a:pt x="5075" y="11"/>
                </a:cubicBezTo>
                <a:cubicBezTo>
                  <a:pt x="4866" y="23"/>
                  <a:pt x="4656" y="27"/>
                  <a:pt x="4446" y="27"/>
                </a:cubicBezTo>
                <a:cubicBezTo>
                  <a:pt x="4054" y="27"/>
                  <a:pt x="3662" y="14"/>
                  <a:pt x="3271" y="14"/>
                </a:cubicBezTo>
                <a:cubicBezTo>
                  <a:pt x="2807" y="14"/>
                  <a:pt x="2344" y="32"/>
                  <a:pt x="1885" y="113"/>
                </a:cubicBezTo>
                <a:cubicBezTo>
                  <a:pt x="1561" y="170"/>
                  <a:pt x="1222" y="249"/>
                  <a:pt x="978" y="472"/>
                </a:cubicBezTo>
                <a:cubicBezTo>
                  <a:pt x="669" y="755"/>
                  <a:pt x="582" y="1201"/>
                  <a:pt x="520" y="1614"/>
                </a:cubicBezTo>
                <a:cubicBezTo>
                  <a:pt x="108" y="4342"/>
                  <a:pt x="0" y="7115"/>
                  <a:pt x="195" y="9865"/>
                </a:cubicBezTo>
                <a:cubicBezTo>
                  <a:pt x="229" y="10313"/>
                  <a:pt x="292" y="10809"/>
                  <a:pt x="634" y="11100"/>
                </a:cubicBezTo>
                <a:cubicBezTo>
                  <a:pt x="919" y="11343"/>
                  <a:pt x="1322" y="11374"/>
                  <a:pt x="1696" y="11390"/>
                </a:cubicBezTo>
                <a:cubicBezTo>
                  <a:pt x="2267" y="11414"/>
                  <a:pt x="2838" y="11425"/>
                  <a:pt x="3409" y="11425"/>
                </a:cubicBezTo>
                <a:cubicBezTo>
                  <a:pt x="4512" y="11425"/>
                  <a:pt x="5614" y="11381"/>
                  <a:pt x="6713" y="11292"/>
                </a:cubicBezTo>
                <a:cubicBezTo>
                  <a:pt x="7242" y="11249"/>
                  <a:pt x="7826" y="11168"/>
                  <a:pt x="8173" y="10765"/>
                </a:cubicBezTo>
                <a:cubicBezTo>
                  <a:pt x="8382" y="10520"/>
                  <a:pt x="8469" y="10196"/>
                  <a:pt x="8536" y="9880"/>
                </a:cubicBezTo>
                <a:cubicBezTo>
                  <a:pt x="8990" y="7757"/>
                  <a:pt x="8912" y="5562"/>
                  <a:pt x="8834" y="3393"/>
                </a:cubicBezTo>
                <a:cubicBezTo>
                  <a:pt x="8810" y="2760"/>
                  <a:pt x="8784" y="2110"/>
                  <a:pt x="8542" y="1525"/>
                </a:cubicBezTo>
                <a:cubicBezTo>
                  <a:pt x="8098" y="457"/>
                  <a:pt x="6921" y="0"/>
                  <a:pt x="5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 flipH="1" rot="-1590103">
            <a:off x="6870069" y="464847"/>
            <a:ext cx="1005074" cy="884305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2" type="title"/>
          </p:nvPr>
        </p:nvSpPr>
        <p:spPr>
          <a:xfrm>
            <a:off x="720000" y="1746900"/>
            <a:ext cx="239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720000" y="2286900"/>
            <a:ext cx="2393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3" type="title"/>
          </p:nvPr>
        </p:nvSpPr>
        <p:spPr>
          <a:xfrm>
            <a:off x="3375350" y="1746500"/>
            <a:ext cx="239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28"/>
          <p:cNvSpPr txBox="1"/>
          <p:nvPr>
            <p:ph idx="4" type="subTitle"/>
          </p:nvPr>
        </p:nvSpPr>
        <p:spPr>
          <a:xfrm>
            <a:off x="3375352" y="2286897"/>
            <a:ext cx="2393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8"/>
          <p:cNvSpPr txBox="1"/>
          <p:nvPr>
            <p:ph idx="5" type="title"/>
          </p:nvPr>
        </p:nvSpPr>
        <p:spPr>
          <a:xfrm>
            <a:off x="720000" y="3500600"/>
            <a:ext cx="239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9" name="Google Shape;299;p28"/>
          <p:cNvSpPr txBox="1"/>
          <p:nvPr>
            <p:ph idx="6" type="subTitle"/>
          </p:nvPr>
        </p:nvSpPr>
        <p:spPr>
          <a:xfrm>
            <a:off x="720000" y="4036500"/>
            <a:ext cx="2393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8"/>
          <p:cNvSpPr txBox="1"/>
          <p:nvPr>
            <p:ph idx="7" type="title"/>
          </p:nvPr>
        </p:nvSpPr>
        <p:spPr>
          <a:xfrm>
            <a:off x="3375350" y="3502150"/>
            <a:ext cx="239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28"/>
          <p:cNvSpPr txBox="1"/>
          <p:nvPr>
            <p:ph idx="8" type="subTitle"/>
          </p:nvPr>
        </p:nvSpPr>
        <p:spPr>
          <a:xfrm>
            <a:off x="3375352" y="4036499"/>
            <a:ext cx="2393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8"/>
          <p:cNvSpPr txBox="1"/>
          <p:nvPr>
            <p:ph idx="9" type="title"/>
          </p:nvPr>
        </p:nvSpPr>
        <p:spPr>
          <a:xfrm>
            <a:off x="6030700" y="1746500"/>
            <a:ext cx="239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3" name="Google Shape;303;p28"/>
          <p:cNvSpPr txBox="1"/>
          <p:nvPr>
            <p:ph idx="13" type="subTitle"/>
          </p:nvPr>
        </p:nvSpPr>
        <p:spPr>
          <a:xfrm>
            <a:off x="6030705" y="2286897"/>
            <a:ext cx="2393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8"/>
          <p:cNvSpPr txBox="1"/>
          <p:nvPr>
            <p:ph idx="14" type="title"/>
          </p:nvPr>
        </p:nvSpPr>
        <p:spPr>
          <a:xfrm>
            <a:off x="6030700" y="3502150"/>
            <a:ext cx="239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28"/>
          <p:cNvSpPr txBox="1"/>
          <p:nvPr>
            <p:ph idx="15" type="subTitle"/>
          </p:nvPr>
        </p:nvSpPr>
        <p:spPr>
          <a:xfrm>
            <a:off x="6030705" y="4036499"/>
            <a:ext cx="2393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8"/>
          <p:cNvSpPr/>
          <p:nvPr/>
        </p:nvSpPr>
        <p:spPr>
          <a:xfrm rot="4844867">
            <a:off x="-975828" y="504497"/>
            <a:ext cx="1597814" cy="895052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 rot="-1319321">
            <a:off x="-836781" y="-158864"/>
            <a:ext cx="2838273" cy="1962028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28"/>
          <p:cNvSpPr/>
          <p:nvPr/>
        </p:nvSpPr>
        <p:spPr>
          <a:xfrm rot="10800000">
            <a:off x="8758487" y="-321341"/>
            <a:ext cx="1243063" cy="1391041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 rot="1953429">
            <a:off x="6625872" y="-399076"/>
            <a:ext cx="2091567" cy="1101898"/>
          </a:xfrm>
          <a:custGeom>
            <a:rect b="b" l="l" r="r" t="t"/>
            <a:pathLst>
              <a:path extrusionOk="0" h="25734" w="48847">
                <a:moveTo>
                  <a:pt x="21020" y="1"/>
                </a:moveTo>
                <a:cubicBezTo>
                  <a:pt x="15977" y="1"/>
                  <a:pt x="10682" y="849"/>
                  <a:pt x="6472" y="3091"/>
                </a:cubicBezTo>
                <a:cubicBezTo>
                  <a:pt x="0" y="6534"/>
                  <a:pt x="2995" y="13024"/>
                  <a:pt x="4657" y="19492"/>
                </a:cubicBezTo>
                <a:cubicBezTo>
                  <a:pt x="5888" y="24284"/>
                  <a:pt x="10573" y="25734"/>
                  <a:pt x="17687" y="25734"/>
                </a:cubicBezTo>
                <a:cubicBezTo>
                  <a:pt x="21993" y="25734"/>
                  <a:pt x="27189" y="25203"/>
                  <a:pt x="33048" y="24560"/>
                </a:cubicBezTo>
                <a:cubicBezTo>
                  <a:pt x="48588" y="22857"/>
                  <a:pt x="48846" y="14656"/>
                  <a:pt x="48305" y="10307"/>
                </a:cubicBezTo>
                <a:cubicBezTo>
                  <a:pt x="47764" y="5960"/>
                  <a:pt x="35461" y="1811"/>
                  <a:pt x="28720" y="651"/>
                </a:cubicBezTo>
                <a:cubicBezTo>
                  <a:pt x="26364" y="246"/>
                  <a:pt x="23729" y="1"/>
                  <a:pt x="21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 rot="-7461018">
            <a:off x="8424297" y="1150144"/>
            <a:ext cx="1032524" cy="908457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 rot="-5115253">
            <a:off x="7216118" y="49973"/>
            <a:ext cx="3252377" cy="2248287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idx="1" type="subTitle"/>
          </p:nvPr>
        </p:nvSpPr>
        <p:spPr>
          <a:xfrm>
            <a:off x="1443263" y="3102025"/>
            <a:ext cx="29280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9"/>
          <p:cNvSpPr txBox="1"/>
          <p:nvPr>
            <p:ph idx="2" type="subTitle"/>
          </p:nvPr>
        </p:nvSpPr>
        <p:spPr>
          <a:xfrm>
            <a:off x="4833663" y="3102025"/>
            <a:ext cx="29280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9"/>
          <p:cNvSpPr txBox="1"/>
          <p:nvPr>
            <p:ph hasCustomPrompt="1" type="title"/>
          </p:nvPr>
        </p:nvSpPr>
        <p:spPr>
          <a:xfrm>
            <a:off x="1443263" y="1571325"/>
            <a:ext cx="2928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6" name="Google Shape;316;p29"/>
          <p:cNvSpPr txBox="1"/>
          <p:nvPr>
            <p:ph hasCustomPrompt="1" idx="3" type="title"/>
          </p:nvPr>
        </p:nvSpPr>
        <p:spPr>
          <a:xfrm>
            <a:off x="4833663" y="1571325"/>
            <a:ext cx="2928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8" name="Google Shape;318;p29"/>
          <p:cNvSpPr/>
          <p:nvPr/>
        </p:nvSpPr>
        <p:spPr>
          <a:xfrm>
            <a:off x="7800264" y="501357"/>
            <a:ext cx="1094599" cy="1120116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 rot="4084862">
            <a:off x="6162752" y="-76080"/>
            <a:ext cx="3082569" cy="2130903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Google Shape;320;p29"/>
          <p:cNvSpPr/>
          <p:nvPr/>
        </p:nvSpPr>
        <p:spPr>
          <a:xfrm rot="-6741594">
            <a:off x="-1613510" y="3465679"/>
            <a:ext cx="3440846" cy="1812796"/>
          </a:xfrm>
          <a:custGeom>
            <a:rect b="b" l="l" r="r" t="t"/>
            <a:pathLst>
              <a:path extrusionOk="0" h="25734" w="48847">
                <a:moveTo>
                  <a:pt x="21020" y="1"/>
                </a:moveTo>
                <a:cubicBezTo>
                  <a:pt x="15977" y="1"/>
                  <a:pt x="10682" y="849"/>
                  <a:pt x="6472" y="3091"/>
                </a:cubicBezTo>
                <a:cubicBezTo>
                  <a:pt x="0" y="6534"/>
                  <a:pt x="2995" y="13024"/>
                  <a:pt x="4657" y="19492"/>
                </a:cubicBezTo>
                <a:cubicBezTo>
                  <a:pt x="5888" y="24284"/>
                  <a:pt x="10573" y="25734"/>
                  <a:pt x="17687" y="25734"/>
                </a:cubicBezTo>
                <a:cubicBezTo>
                  <a:pt x="21993" y="25734"/>
                  <a:pt x="27189" y="25203"/>
                  <a:pt x="33048" y="24560"/>
                </a:cubicBezTo>
                <a:cubicBezTo>
                  <a:pt x="48588" y="22857"/>
                  <a:pt x="48846" y="14656"/>
                  <a:pt x="48305" y="10307"/>
                </a:cubicBezTo>
                <a:cubicBezTo>
                  <a:pt x="47764" y="5960"/>
                  <a:pt x="35461" y="1811"/>
                  <a:pt x="28720" y="651"/>
                </a:cubicBezTo>
                <a:cubicBezTo>
                  <a:pt x="26364" y="246"/>
                  <a:pt x="23729" y="1"/>
                  <a:pt x="21020" y="1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 rot="5647752">
            <a:off x="675698" y="4181463"/>
            <a:ext cx="1075968" cy="1100969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 rot="-632036">
            <a:off x="319862" y="3052732"/>
            <a:ext cx="610940" cy="776399"/>
          </a:xfrm>
          <a:custGeom>
            <a:rect b="b" l="l" r="r" t="t"/>
            <a:pathLst>
              <a:path extrusionOk="0" h="11426" w="8991">
                <a:moveTo>
                  <a:pt x="5474" y="0"/>
                </a:moveTo>
                <a:cubicBezTo>
                  <a:pt x="5343" y="0"/>
                  <a:pt x="5210" y="4"/>
                  <a:pt x="5075" y="11"/>
                </a:cubicBezTo>
                <a:cubicBezTo>
                  <a:pt x="4866" y="23"/>
                  <a:pt x="4656" y="27"/>
                  <a:pt x="4446" y="27"/>
                </a:cubicBezTo>
                <a:cubicBezTo>
                  <a:pt x="4054" y="27"/>
                  <a:pt x="3662" y="14"/>
                  <a:pt x="3271" y="14"/>
                </a:cubicBezTo>
                <a:cubicBezTo>
                  <a:pt x="2807" y="14"/>
                  <a:pt x="2344" y="32"/>
                  <a:pt x="1885" y="113"/>
                </a:cubicBezTo>
                <a:cubicBezTo>
                  <a:pt x="1561" y="170"/>
                  <a:pt x="1222" y="249"/>
                  <a:pt x="978" y="472"/>
                </a:cubicBezTo>
                <a:cubicBezTo>
                  <a:pt x="669" y="755"/>
                  <a:pt x="582" y="1201"/>
                  <a:pt x="520" y="1614"/>
                </a:cubicBezTo>
                <a:cubicBezTo>
                  <a:pt x="108" y="4342"/>
                  <a:pt x="0" y="7115"/>
                  <a:pt x="195" y="9865"/>
                </a:cubicBezTo>
                <a:cubicBezTo>
                  <a:pt x="229" y="10313"/>
                  <a:pt x="292" y="10809"/>
                  <a:pt x="634" y="11100"/>
                </a:cubicBezTo>
                <a:cubicBezTo>
                  <a:pt x="919" y="11343"/>
                  <a:pt x="1322" y="11374"/>
                  <a:pt x="1696" y="11390"/>
                </a:cubicBezTo>
                <a:cubicBezTo>
                  <a:pt x="2267" y="11414"/>
                  <a:pt x="2838" y="11425"/>
                  <a:pt x="3409" y="11425"/>
                </a:cubicBezTo>
                <a:cubicBezTo>
                  <a:pt x="4512" y="11425"/>
                  <a:pt x="5614" y="11381"/>
                  <a:pt x="6713" y="11292"/>
                </a:cubicBezTo>
                <a:cubicBezTo>
                  <a:pt x="7242" y="11249"/>
                  <a:pt x="7826" y="11168"/>
                  <a:pt x="8173" y="10765"/>
                </a:cubicBezTo>
                <a:cubicBezTo>
                  <a:pt x="8382" y="10520"/>
                  <a:pt x="8469" y="10196"/>
                  <a:pt x="8536" y="9880"/>
                </a:cubicBezTo>
                <a:cubicBezTo>
                  <a:pt x="8990" y="7757"/>
                  <a:pt x="8912" y="5562"/>
                  <a:pt x="8834" y="3393"/>
                </a:cubicBezTo>
                <a:cubicBezTo>
                  <a:pt x="8810" y="2760"/>
                  <a:pt x="8784" y="2110"/>
                  <a:pt x="8542" y="1525"/>
                </a:cubicBezTo>
                <a:cubicBezTo>
                  <a:pt x="8098" y="457"/>
                  <a:pt x="6921" y="0"/>
                  <a:pt x="54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6638453" y="4155732"/>
            <a:ext cx="1400988" cy="1428911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5229218" y="2743400"/>
            <a:ext cx="5387572" cy="3020096"/>
          </a:xfrm>
          <a:custGeom>
            <a:rect b="b" l="l" r="r" t="t"/>
            <a:pathLst>
              <a:path extrusionOk="0" h="87717" w="156479">
                <a:moveTo>
                  <a:pt x="0" y="81153"/>
                </a:moveTo>
                <a:cubicBezTo>
                  <a:pt x="2136" y="84091"/>
                  <a:pt x="5146" y="87301"/>
                  <a:pt x="8763" y="87630"/>
                </a:cubicBezTo>
                <a:cubicBezTo>
                  <a:pt x="12610" y="87980"/>
                  <a:pt x="16459" y="85160"/>
                  <a:pt x="19050" y="82296"/>
                </a:cubicBezTo>
                <a:cubicBezTo>
                  <a:pt x="25531" y="75133"/>
                  <a:pt x="28005" y="62306"/>
                  <a:pt x="37338" y="59817"/>
                </a:cubicBezTo>
                <a:cubicBezTo>
                  <a:pt x="45713" y="57584"/>
                  <a:pt x="54250" y="65727"/>
                  <a:pt x="62865" y="64770"/>
                </a:cubicBezTo>
                <a:cubicBezTo>
                  <a:pt x="73650" y="63572"/>
                  <a:pt x="79619" y="50508"/>
                  <a:pt x="89535" y="46101"/>
                </a:cubicBezTo>
                <a:cubicBezTo>
                  <a:pt x="101856" y="40625"/>
                  <a:pt x="116699" y="46459"/>
                  <a:pt x="129921" y="43815"/>
                </a:cubicBezTo>
                <a:cubicBezTo>
                  <a:pt x="146074" y="40584"/>
                  <a:pt x="164429" y="11648"/>
                  <a:pt x="15278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Google Shape;325;p29"/>
          <p:cNvSpPr/>
          <p:nvPr/>
        </p:nvSpPr>
        <p:spPr>
          <a:xfrm rot="2155805">
            <a:off x="7832585" y="4023041"/>
            <a:ext cx="1827586" cy="1023764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ctrTitle"/>
          </p:nvPr>
        </p:nvSpPr>
        <p:spPr>
          <a:xfrm>
            <a:off x="4383200" y="765475"/>
            <a:ext cx="35853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8" name="Google Shape;328;p30"/>
          <p:cNvSpPr txBox="1"/>
          <p:nvPr>
            <p:ph idx="1" type="subTitle"/>
          </p:nvPr>
        </p:nvSpPr>
        <p:spPr>
          <a:xfrm>
            <a:off x="4383200" y="1736525"/>
            <a:ext cx="35853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30"/>
          <p:cNvSpPr txBox="1"/>
          <p:nvPr>
            <p:ph idx="2" type="subTitle"/>
          </p:nvPr>
        </p:nvSpPr>
        <p:spPr>
          <a:xfrm rot="-962">
            <a:off x="475190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30"/>
          <p:cNvSpPr/>
          <p:nvPr/>
        </p:nvSpPr>
        <p:spPr>
          <a:xfrm rot="2403547">
            <a:off x="8266983" y="4019257"/>
            <a:ext cx="1023642" cy="1300747"/>
          </a:xfrm>
          <a:custGeom>
            <a:rect b="b" l="l" r="r" t="t"/>
            <a:pathLst>
              <a:path extrusionOk="0" h="11426" w="8991">
                <a:moveTo>
                  <a:pt x="5474" y="0"/>
                </a:moveTo>
                <a:cubicBezTo>
                  <a:pt x="5343" y="0"/>
                  <a:pt x="5210" y="4"/>
                  <a:pt x="5075" y="11"/>
                </a:cubicBezTo>
                <a:cubicBezTo>
                  <a:pt x="4866" y="23"/>
                  <a:pt x="4656" y="27"/>
                  <a:pt x="4446" y="27"/>
                </a:cubicBezTo>
                <a:cubicBezTo>
                  <a:pt x="4054" y="27"/>
                  <a:pt x="3662" y="14"/>
                  <a:pt x="3271" y="14"/>
                </a:cubicBezTo>
                <a:cubicBezTo>
                  <a:pt x="2807" y="14"/>
                  <a:pt x="2344" y="32"/>
                  <a:pt x="1885" y="113"/>
                </a:cubicBezTo>
                <a:cubicBezTo>
                  <a:pt x="1561" y="170"/>
                  <a:pt x="1222" y="249"/>
                  <a:pt x="978" y="472"/>
                </a:cubicBezTo>
                <a:cubicBezTo>
                  <a:pt x="669" y="755"/>
                  <a:pt x="582" y="1201"/>
                  <a:pt x="520" y="1614"/>
                </a:cubicBezTo>
                <a:cubicBezTo>
                  <a:pt x="108" y="4342"/>
                  <a:pt x="0" y="7115"/>
                  <a:pt x="195" y="9865"/>
                </a:cubicBezTo>
                <a:cubicBezTo>
                  <a:pt x="229" y="10313"/>
                  <a:pt x="292" y="10809"/>
                  <a:pt x="634" y="11100"/>
                </a:cubicBezTo>
                <a:cubicBezTo>
                  <a:pt x="919" y="11343"/>
                  <a:pt x="1322" y="11374"/>
                  <a:pt x="1696" y="11390"/>
                </a:cubicBezTo>
                <a:cubicBezTo>
                  <a:pt x="2267" y="11414"/>
                  <a:pt x="2838" y="11425"/>
                  <a:pt x="3409" y="11425"/>
                </a:cubicBezTo>
                <a:cubicBezTo>
                  <a:pt x="4512" y="11425"/>
                  <a:pt x="5614" y="11381"/>
                  <a:pt x="6713" y="11292"/>
                </a:cubicBezTo>
                <a:cubicBezTo>
                  <a:pt x="7242" y="11249"/>
                  <a:pt x="7826" y="11168"/>
                  <a:pt x="8173" y="10765"/>
                </a:cubicBezTo>
                <a:cubicBezTo>
                  <a:pt x="8382" y="10520"/>
                  <a:pt x="8469" y="10196"/>
                  <a:pt x="8536" y="9880"/>
                </a:cubicBezTo>
                <a:cubicBezTo>
                  <a:pt x="8990" y="7757"/>
                  <a:pt x="8912" y="5562"/>
                  <a:pt x="8834" y="3393"/>
                </a:cubicBezTo>
                <a:cubicBezTo>
                  <a:pt x="8810" y="2760"/>
                  <a:pt x="8784" y="2110"/>
                  <a:pt x="8542" y="1525"/>
                </a:cubicBezTo>
                <a:cubicBezTo>
                  <a:pt x="8098" y="457"/>
                  <a:pt x="6921" y="0"/>
                  <a:pt x="54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 rot="2988145">
            <a:off x="-1857166" y="2353296"/>
            <a:ext cx="3511425" cy="2687651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 flipH="1" rot="-4713478">
            <a:off x="-208489" y="-227224"/>
            <a:ext cx="2137229" cy="1322570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30"/>
          <p:cNvSpPr/>
          <p:nvPr/>
        </p:nvSpPr>
        <p:spPr>
          <a:xfrm rot="9560503">
            <a:off x="-211038" y="1729879"/>
            <a:ext cx="1034588" cy="1055196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 rot="-7166936">
            <a:off x="7537677" y="-426298"/>
            <a:ext cx="1502724" cy="1322216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rot="-427373">
            <a:off x="-1236069" y="-810963"/>
            <a:ext cx="3912044" cy="2192964"/>
          </a:xfrm>
          <a:custGeom>
            <a:rect b="b" l="l" r="r" t="t"/>
            <a:pathLst>
              <a:path extrusionOk="0" h="87717" w="156479">
                <a:moveTo>
                  <a:pt x="0" y="81153"/>
                </a:moveTo>
                <a:cubicBezTo>
                  <a:pt x="2136" y="84091"/>
                  <a:pt x="5146" y="87301"/>
                  <a:pt x="8763" y="87630"/>
                </a:cubicBezTo>
                <a:cubicBezTo>
                  <a:pt x="12610" y="87980"/>
                  <a:pt x="16459" y="85160"/>
                  <a:pt x="19050" y="82296"/>
                </a:cubicBezTo>
                <a:cubicBezTo>
                  <a:pt x="25531" y="75133"/>
                  <a:pt x="28005" y="62306"/>
                  <a:pt x="37338" y="59817"/>
                </a:cubicBezTo>
                <a:cubicBezTo>
                  <a:pt x="45713" y="57584"/>
                  <a:pt x="54250" y="65727"/>
                  <a:pt x="62865" y="64770"/>
                </a:cubicBezTo>
                <a:cubicBezTo>
                  <a:pt x="73650" y="63572"/>
                  <a:pt x="79619" y="50508"/>
                  <a:pt x="89535" y="46101"/>
                </a:cubicBezTo>
                <a:cubicBezTo>
                  <a:pt x="101856" y="40625"/>
                  <a:pt x="116699" y="46459"/>
                  <a:pt x="129921" y="43815"/>
                </a:cubicBezTo>
                <a:cubicBezTo>
                  <a:pt x="146074" y="40584"/>
                  <a:pt x="164429" y="11648"/>
                  <a:pt x="15278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Google Shape;336;p30"/>
          <p:cNvSpPr/>
          <p:nvPr/>
        </p:nvSpPr>
        <p:spPr>
          <a:xfrm rot="10040202">
            <a:off x="8427419" y="259693"/>
            <a:ext cx="511482" cy="1012091"/>
          </a:xfrm>
          <a:custGeom>
            <a:rect b="b" l="l" r="r" t="t"/>
            <a:pathLst>
              <a:path extrusionOk="0" h="8564" w="4328">
                <a:moveTo>
                  <a:pt x="895" y="1"/>
                </a:moveTo>
                <a:cubicBezTo>
                  <a:pt x="836" y="1"/>
                  <a:pt x="815" y="17"/>
                  <a:pt x="801" y="27"/>
                </a:cubicBezTo>
                <a:cubicBezTo>
                  <a:pt x="785" y="39"/>
                  <a:pt x="772" y="55"/>
                  <a:pt x="766" y="75"/>
                </a:cubicBezTo>
                <a:cubicBezTo>
                  <a:pt x="460" y="1003"/>
                  <a:pt x="126" y="2087"/>
                  <a:pt x="55" y="3206"/>
                </a:cubicBezTo>
                <a:cubicBezTo>
                  <a:pt x="1" y="4048"/>
                  <a:pt x="81" y="5271"/>
                  <a:pt x="766" y="6328"/>
                </a:cubicBezTo>
                <a:cubicBezTo>
                  <a:pt x="1369" y="7257"/>
                  <a:pt x="2394" y="7986"/>
                  <a:pt x="3905" y="8556"/>
                </a:cubicBezTo>
                <a:cubicBezTo>
                  <a:pt x="3916" y="8560"/>
                  <a:pt x="3927" y="8563"/>
                  <a:pt x="3940" y="8563"/>
                </a:cubicBezTo>
                <a:cubicBezTo>
                  <a:pt x="3956" y="8563"/>
                  <a:pt x="3971" y="8559"/>
                  <a:pt x="3985" y="8551"/>
                </a:cubicBezTo>
                <a:cubicBezTo>
                  <a:pt x="4010" y="8538"/>
                  <a:pt x="4029" y="8517"/>
                  <a:pt x="4035" y="8488"/>
                </a:cubicBezTo>
                <a:lnTo>
                  <a:pt x="4322" y="7355"/>
                </a:lnTo>
                <a:cubicBezTo>
                  <a:pt x="4328" y="7329"/>
                  <a:pt x="4324" y="7302"/>
                  <a:pt x="4310" y="7279"/>
                </a:cubicBezTo>
                <a:cubicBezTo>
                  <a:pt x="4295" y="7259"/>
                  <a:pt x="4272" y="7241"/>
                  <a:pt x="4246" y="7236"/>
                </a:cubicBezTo>
                <a:cubicBezTo>
                  <a:pt x="3399" y="7055"/>
                  <a:pt x="2624" y="6504"/>
                  <a:pt x="2175" y="5762"/>
                </a:cubicBezTo>
                <a:cubicBezTo>
                  <a:pt x="1747" y="5053"/>
                  <a:pt x="1563" y="4134"/>
                  <a:pt x="1613" y="2953"/>
                </a:cubicBezTo>
                <a:cubicBezTo>
                  <a:pt x="1654" y="1994"/>
                  <a:pt x="1826" y="1213"/>
                  <a:pt x="2137" y="564"/>
                </a:cubicBezTo>
                <a:cubicBezTo>
                  <a:pt x="2148" y="540"/>
                  <a:pt x="2149" y="513"/>
                  <a:pt x="2141" y="488"/>
                </a:cubicBezTo>
                <a:cubicBezTo>
                  <a:pt x="2132" y="464"/>
                  <a:pt x="2113" y="444"/>
                  <a:pt x="2090" y="432"/>
                </a:cubicBezTo>
                <a:cubicBezTo>
                  <a:pt x="1320" y="74"/>
                  <a:pt x="1021" y="1"/>
                  <a:pt x="8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 rot="404310">
            <a:off x="8262207" y="3736130"/>
            <a:ext cx="500343" cy="989942"/>
          </a:xfrm>
          <a:custGeom>
            <a:rect b="b" l="l" r="r" t="t"/>
            <a:pathLst>
              <a:path extrusionOk="0" h="8564" w="4328">
                <a:moveTo>
                  <a:pt x="895" y="1"/>
                </a:moveTo>
                <a:cubicBezTo>
                  <a:pt x="836" y="1"/>
                  <a:pt x="815" y="17"/>
                  <a:pt x="801" y="27"/>
                </a:cubicBezTo>
                <a:cubicBezTo>
                  <a:pt x="785" y="39"/>
                  <a:pt x="772" y="55"/>
                  <a:pt x="766" y="75"/>
                </a:cubicBezTo>
                <a:cubicBezTo>
                  <a:pt x="460" y="1003"/>
                  <a:pt x="126" y="2087"/>
                  <a:pt x="55" y="3206"/>
                </a:cubicBezTo>
                <a:cubicBezTo>
                  <a:pt x="1" y="4048"/>
                  <a:pt x="81" y="5271"/>
                  <a:pt x="766" y="6328"/>
                </a:cubicBezTo>
                <a:cubicBezTo>
                  <a:pt x="1369" y="7257"/>
                  <a:pt x="2394" y="7986"/>
                  <a:pt x="3905" y="8556"/>
                </a:cubicBezTo>
                <a:cubicBezTo>
                  <a:pt x="3916" y="8560"/>
                  <a:pt x="3927" y="8563"/>
                  <a:pt x="3940" y="8563"/>
                </a:cubicBezTo>
                <a:cubicBezTo>
                  <a:pt x="3956" y="8563"/>
                  <a:pt x="3971" y="8559"/>
                  <a:pt x="3985" y="8551"/>
                </a:cubicBezTo>
                <a:cubicBezTo>
                  <a:pt x="4010" y="8538"/>
                  <a:pt x="4029" y="8517"/>
                  <a:pt x="4035" y="8488"/>
                </a:cubicBezTo>
                <a:lnTo>
                  <a:pt x="4322" y="7355"/>
                </a:lnTo>
                <a:cubicBezTo>
                  <a:pt x="4328" y="7329"/>
                  <a:pt x="4324" y="7302"/>
                  <a:pt x="4310" y="7279"/>
                </a:cubicBezTo>
                <a:cubicBezTo>
                  <a:pt x="4295" y="7259"/>
                  <a:pt x="4272" y="7241"/>
                  <a:pt x="4246" y="7236"/>
                </a:cubicBezTo>
                <a:cubicBezTo>
                  <a:pt x="3399" y="7055"/>
                  <a:pt x="2624" y="6504"/>
                  <a:pt x="2175" y="5762"/>
                </a:cubicBezTo>
                <a:cubicBezTo>
                  <a:pt x="1747" y="5053"/>
                  <a:pt x="1563" y="4134"/>
                  <a:pt x="1613" y="2953"/>
                </a:cubicBezTo>
                <a:cubicBezTo>
                  <a:pt x="1654" y="1994"/>
                  <a:pt x="1826" y="1213"/>
                  <a:pt x="2137" y="564"/>
                </a:cubicBezTo>
                <a:cubicBezTo>
                  <a:pt x="2148" y="540"/>
                  <a:pt x="2149" y="513"/>
                  <a:pt x="2141" y="488"/>
                </a:cubicBezTo>
                <a:cubicBezTo>
                  <a:pt x="2132" y="464"/>
                  <a:pt x="2113" y="444"/>
                  <a:pt x="2090" y="432"/>
                </a:cubicBezTo>
                <a:cubicBezTo>
                  <a:pt x="1320" y="74"/>
                  <a:pt x="1021" y="1"/>
                  <a:pt x="8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3720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3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 flipH="1" rot="10265724">
            <a:off x="7722066" y="4022112"/>
            <a:ext cx="1187820" cy="1580935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 rot="-9699736">
            <a:off x="7136491" y="4346172"/>
            <a:ext cx="1023824" cy="900822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 rot="890184">
            <a:off x="8192791" y="3604118"/>
            <a:ext cx="1060831" cy="1082009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flipH="1" rot="7001294">
            <a:off x="5425408" y="3399567"/>
            <a:ext cx="3483478" cy="2407866"/>
          </a:xfrm>
          <a:custGeom>
            <a:rect b="b" l="l" r="r" t="t"/>
            <a:pathLst>
              <a:path extrusionOk="0" h="78486" w="113538">
                <a:moveTo>
                  <a:pt x="0" y="78486"/>
                </a:moveTo>
                <a:cubicBezTo>
                  <a:pt x="5425" y="67635"/>
                  <a:pt x="9069" y="54662"/>
                  <a:pt x="18669" y="47244"/>
                </a:cubicBezTo>
                <a:cubicBezTo>
                  <a:pt x="28497" y="39649"/>
                  <a:pt x="43724" y="43164"/>
                  <a:pt x="54483" y="36957"/>
                </a:cubicBezTo>
                <a:cubicBezTo>
                  <a:pt x="63176" y="31942"/>
                  <a:pt x="65260" y="19536"/>
                  <a:pt x="73152" y="13335"/>
                </a:cubicBezTo>
                <a:cubicBezTo>
                  <a:pt x="84300" y="4576"/>
                  <a:pt x="100375" y="5265"/>
                  <a:pt x="11353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 rot="-4631398">
            <a:off x="7919241" y="2256855"/>
            <a:ext cx="2766998" cy="1549815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7372930" y="3412287"/>
            <a:ext cx="1374750" cy="1538340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7249191" y="3034568"/>
            <a:ext cx="806773" cy="737958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 rot="6025148">
            <a:off x="7568284" y="4336578"/>
            <a:ext cx="2492212" cy="1410422"/>
          </a:xfrm>
          <a:custGeom>
            <a:rect b="b" l="l" r="r" t="t"/>
            <a:pathLst>
              <a:path extrusionOk="0" h="10389" w="18357">
                <a:moveTo>
                  <a:pt x="3189" y="1"/>
                </a:moveTo>
                <a:cubicBezTo>
                  <a:pt x="3164" y="1"/>
                  <a:pt x="3140" y="16"/>
                  <a:pt x="3130" y="42"/>
                </a:cubicBezTo>
                <a:cubicBezTo>
                  <a:pt x="1971" y="2999"/>
                  <a:pt x="963" y="6054"/>
                  <a:pt x="135" y="9119"/>
                </a:cubicBezTo>
                <a:cubicBezTo>
                  <a:pt x="1" y="9618"/>
                  <a:pt x="11" y="10206"/>
                  <a:pt x="446" y="10359"/>
                </a:cubicBezTo>
                <a:cubicBezTo>
                  <a:pt x="507" y="10380"/>
                  <a:pt x="565" y="10389"/>
                  <a:pt x="624" y="10389"/>
                </a:cubicBezTo>
                <a:cubicBezTo>
                  <a:pt x="923" y="10389"/>
                  <a:pt x="1193" y="10143"/>
                  <a:pt x="1382" y="9940"/>
                </a:cubicBezTo>
                <a:cubicBezTo>
                  <a:pt x="2770" y="8454"/>
                  <a:pt x="4066" y="6858"/>
                  <a:pt x="5234" y="5191"/>
                </a:cubicBezTo>
                <a:cubicBezTo>
                  <a:pt x="5743" y="4465"/>
                  <a:pt x="6321" y="3641"/>
                  <a:pt x="7199" y="3454"/>
                </a:cubicBezTo>
                <a:cubicBezTo>
                  <a:pt x="7329" y="3426"/>
                  <a:pt x="7459" y="3413"/>
                  <a:pt x="7590" y="3413"/>
                </a:cubicBezTo>
                <a:cubicBezTo>
                  <a:pt x="8117" y="3413"/>
                  <a:pt x="8653" y="3620"/>
                  <a:pt x="9236" y="3869"/>
                </a:cubicBezTo>
                <a:lnTo>
                  <a:pt x="18256" y="7714"/>
                </a:lnTo>
                <a:cubicBezTo>
                  <a:pt x="18264" y="7718"/>
                  <a:pt x="18273" y="7719"/>
                  <a:pt x="18282" y="7719"/>
                </a:cubicBezTo>
                <a:cubicBezTo>
                  <a:pt x="18307" y="7719"/>
                  <a:pt x="18331" y="7705"/>
                  <a:pt x="18341" y="7680"/>
                </a:cubicBezTo>
                <a:cubicBezTo>
                  <a:pt x="18356" y="7646"/>
                  <a:pt x="18340" y="7609"/>
                  <a:pt x="18308" y="7594"/>
                </a:cubicBezTo>
                <a:lnTo>
                  <a:pt x="9284" y="3747"/>
                </a:lnTo>
                <a:cubicBezTo>
                  <a:pt x="8687" y="3493"/>
                  <a:pt x="8137" y="3281"/>
                  <a:pt x="7587" y="3281"/>
                </a:cubicBezTo>
                <a:cubicBezTo>
                  <a:pt x="7448" y="3281"/>
                  <a:pt x="7309" y="3295"/>
                  <a:pt x="7170" y="3324"/>
                </a:cubicBezTo>
                <a:cubicBezTo>
                  <a:pt x="6241" y="3523"/>
                  <a:pt x="5621" y="4407"/>
                  <a:pt x="5125" y="5116"/>
                </a:cubicBezTo>
                <a:cubicBezTo>
                  <a:pt x="3962" y="6776"/>
                  <a:pt x="2669" y="8370"/>
                  <a:pt x="1284" y="9851"/>
                </a:cubicBezTo>
                <a:cubicBezTo>
                  <a:pt x="1027" y="10125"/>
                  <a:pt x="813" y="10257"/>
                  <a:pt x="623" y="10257"/>
                </a:cubicBezTo>
                <a:cubicBezTo>
                  <a:pt x="577" y="10257"/>
                  <a:pt x="532" y="10250"/>
                  <a:pt x="489" y="10235"/>
                </a:cubicBezTo>
                <a:cubicBezTo>
                  <a:pt x="36" y="10077"/>
                  <a:pt x="219" y="9305"/>
                  <a:pt x="260" y="9153"/>
                </a:cubicBezTo>
                <a:cubicBezTo>
                  <a:pt x="1086" y="6091"/>
                  <a:pt x="2093" y="3042"/>
                  <a:pt x="3251" y="90"/>
                </a:cubicBezTo>
                <a:cubicBezTo>
                  <a:pt x="3264" y="56"/>
                  <a:pt x="3248" y="18"/>
                  <a:pt x="3214" y="6"/>
                </a:cubicBezTo>
                <a:cubicBezTo>
                  <a:pt x="3206" y="2"/>
                  <a:pt x="3198" y="1"/>
                  <a:pt x="3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927373" y="4258480"/>
            <a:ext cx="968065" cy="987360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2249008">
            <a:off x="-323504" y="2655630"/>
            <a:ext cx="1299917" cy="804434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-33363">
            <a:off x="-270406" y="4294744"/>
            <a:ext cx="2096214" cy="1297188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 rot="4311837">
            <a:off x="654681" y="3369292"/>
            <a:ext cx="1471546" cy="1505869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 rot="9685015">
            <a:off x="-114225" y="3763799"/>
            <a:ext cx="486431" cy="1071027"/>
          </a:xfrm>
          <a:custGeom>
            <a:rect b="b" l="l" r="r" t="t"/>
            <a:pathLst>
              <a:path extrusionOk="0" h="8543" w="3880">
                <a:moveTo>
                  <a:pt x="938" y="1"/>
                </a:moveTo>
                <a:cubicBezTo>
                  <a:pt x="856" y="1"/>
                  <a:pt x="648" y="67"/>
                  <a:pt x="49" y="538"/>
                </a:cubicBezTo>
                <a:cubicBezTo>
                  <a:pt x="8" y="569"/>
                  <a:pt x="0" y="624"/>
                  <a:pt x="27" y="668"/>
                </a:cubicBezTo>
                <a:cubicBezTo>
                  <a:pt x="165" y="879"/>
                  <a:pt x="302" y="1081"/>
                  <a:pt x="435" y="1275"/>
                </a:cubicBezTo>
                <a:cubicBezTo>
                  <a:pt x="796" y="1805"/>
                  <a:pt x="1137" y="2306"/>
                  <a:pt x="1372" y="2846"/>
                </a:cubicBezTo>
                <a:cubicBezTo>
                  <a:pt x="2096" y="4508"/>
                  <a:pt x="1801" y="6484"/>
                  <a:pt x="1564" y="8073"/>
                </a:cubicBezTo>
                <a:cubicBezTo>
                  <a:pt x="1556" y="8111"/>
                  <a:pt x="1565" y="8152"/>
                  <a:pt x="1588" y="8188"/>
                </a:cubicBezTo>
                <a:cubicBezTo>
                  <a:pt x="1714" y="8372"/>
                  <a:pt x="2443" y="8496"/>
                  <a:pt x="2750" y="8540"/>
                </a:cubicBezTo>
                <a:cubicBezTo>
                  <a:pt x="2755" y="8542"/>
                  <a:pt x="2760" y="8542"/>
                  <a:pt x="2765" y="8542"/>
                </a:cubicBezTo>
                <a:cubicBezTo>
                  <a:pt x="2805" y="8542"/>
                  <a:pt x="2843" y="8516"/>
                  <a:pt x="2858" y="8476"/>
                </a:cubicBezTo>
                <a:cubicBezTo>
                  <a:pt x="3880" y="5609"/>
                  <a:pt x="3141" y="2215"/>
                  <a:pt x="1020" y="33"/>
                </a:cubicBezTo>
                <a:cubicBezTo>
                  <a:pt x="1009" y="23"/>
                  <a:pt x="996" y="13"/>
                  <a:pt x="980" y="8"/>
                </a:cubicBezTo>
                <a:cubicBezTo>
                  <a:pt x="971" y="5"/>
                  <a:pt x="959" y="1"/>
                  <a:pt x="9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 rot="7391251">
            <a:off x="7021984" y="-1157276"/>
            <a:ext cx="1799315" cy="3394552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 rot="8687885">
            <a:off x="6508364" y="222898"/>
            <a:ext cx="835562" cy="934960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flipH="1" rot="188676">
            <a:off x="2536841" y="-549373"/>
            <a:ext cx="5115638" cy="2024573"/>
          </a:xfrm>
          <a:custGeom>
            <a:rect b="b" l="l" r="r" t="t"/>
            <a:pathLst>
              <a:path extrusionOk="0" h="66503" w="168038">
                <a:moveTo>
                  <a:pt x="0" y="0"/>
                </a:moveTo>
                <a:cubicBezTo>
                  <a:pt x="4670" y="0"/>
                  <a:pt x="10718" y="1234"/>
                  <a:pt x="12954" y="5334"/>
                </a:cubicBezTo>
                <a:cubicBezTo>
                  <a:pt x="16425" y="11697"/>
                  <a:pt x="10763" y="23234"/>
                  <a:pt x="17145" y="26670"/>
                </a:cubicBezTo>
                <a:cubicBezTo>
                  <a:pt x="29230" y="33177"/>
                  <a:pt x="45798" y="22514"/>
                  <a:pt x="58293" y="28194"/>
                </a:cubicBezTo>
                <a:cubicBezTo>
                  <a:pt x="64033" y="30803"/>
                  <a:pt x="64502" y="39356"/>
                  <a:pt x="68961" y="43815"/>
                </a:cubicBezTo>
                <a:cubicBezTo>
                  <a:pt x="74669" y="49523"/>
                  <a:pt x="85363" y="45539"/>
                  <a:pt x="92583" y="49149"/>
                </a:cubicBezTo>
                <a:cubicBezTo>
                  <a:pt x="102421" y="54068"/>
                  <a:pt x="109818" y="65349"/>
                  <a:pt x="120777" y="66294"/>
                </a:cubicBezTo>
                <a:cubicBezTo>
                  <a:pt x="136579" y="67656"/>
                  <a:pt x="156276" y="60596"/>
                  <a:pt x="164211" y="46863"/>
                </a:cubicBezTo>
                <a:cubicBezTo>
                  <a:pt x="170681" y="35665"/>
                  <a:pt x="168791" y="17121"/>
                  <a:pt x="159258" y="838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Google Shape;352;p32"/>
          <p:cNvSpPr/>
          <p:nvPr/>
        </p:nvSpPr>
        <p:spPr>
          <a:xfrm rot="-7834756">
            <a:off x="15096" y="3559582"/>
            <a:ext cx="689416" cy="758486"/>
          </a:xfrm>
          <a:custGeom>
            <a:rect b="b" l="l" r="r" t="t"/>
            <a:pathLst>
              <a:path extrusionOk="0" h="6849" w="6225">
                <a:moveTo>
                  <a:pt x="422" y="1"/>
                </a:moveTo>
                <a:cubicBezTo>
                  <a:pt x="316" y="1"/>
                  <a:pt x="209" y="2"/>
                  <a:pt x="99" y="5"/>
                </a:cubicBezTo>
                <a:cubicBezTo>
                  <a:pt x="72" y="6"/>
                  <a:pt x="46" y="18"/>
                  <a:pt x="27" y="40"/>
                </a:cubicBezTo>
                <a:cubicBezTo>
                  <a:pt x="9" y="61"/>
                  <a:pt x="1" y="90"/>
                  <a:pt x="5" y="117"/>
                </a:cubicBezTo>
                <a:lnTo>
                  <a:pt x="171" y="1276"/>
                </a:lnTo>
                <a:cubicBezTo>
                  <a:pt x="174" y="1302"/>
                  <a:pt x="189" y="1326"/>
                  <a:pt x="209" y="1341"/>
                </a:cubicBezTo>
                <a:cubicBezTo>
                  <a:pt x="226" y="1353"/>
                  <a:pt x="246" y="1360"/>
                  <a:pt x="265" y="1360"/>
                </a:cubicBezTo>
                <a:cubicBezTo>
                  <a:pt x="271" y="1360"/>
                  <a:pt x="277" y="1359"/>
                  <a:pt x="284" y="1358"/>
                </a:cubicBezTo>
                <a:cubicBezTo>
                  <a:pt x="465" y="1325"/>
                  <a:pt x="649" y="1309"/>
                  <a:pt x="834" y="1309"/>
                </a:cubicBezTo>
                <a:cubicBezTo>
                  <a:pt x="1520" y="1309"/>
                  <a:pt x="2210" y="1530"/>
                  <a:pt x="2759" y="1937"/>
                </a:cubicBezTo>
                <a:cubicBezTo>
                  <a:pt x="3426" y="2429"/>
                  <a:pt x="3944" y="3209"/>
                  <a:pt x="4346" y="4322"/>
                </a:cubicBezTo>
                <a:cubicBezTo>
                  <a:pt x="4672" y="5223"/>
                  <a:pt x="4810" y="6013"/>
                  <a:pt x="4770" y="6730"/>
                </a:cubicBezTo>
                <a:cubicBezTo>
                  <a:pt x="4768" y="6756"/>
                  <a:pt x="4777" y="6782"/>
                  <a:pt x="4794" y="6802"/>
                </a:cubicBezTo>
                <a:cubicBezTo>
                  <a:pt x="4812" y="6822"/>
                  <a:pt x="4836" y="6833"/>
                  <a:pt x="4862" y="6834"/>
                </a:cubicBezTo>
                <a:cubicBezTo>
                  <a:pt x="5085" y="6845"/>
                  <a:pt x="5272" y="6849"/>
                  <a:pt x="5425" y="6849"/>
                </a:cubicBezTo>
                <a:cubicBezTo>
                  <a:pt x="6131" y="6849"/>
                  <a:pt x="6185" y="6757"/>
                  <a:pt x="6209" y="6720"/>
                </a:cubicBezTo>
                <a:cubicBezTo>
                  <a:pt x="6220" y="6703"/>
                  <a:pt x="6225" y="6683"/>
                  <a:pt x="6222" y="6662"/>
                </a:cubicBezTo>
                <a:cubicBezTo>
                  <a:pt x="6155" y="5685"/>
                  <a:pt x="6053" y="4556"/>
                  <a:pt x="5693" y="3492"/>
                </a:cubicBezTo>
                <a:cubicBezTo>
                  <a:pt x="5423" y="2694"/>
                  <a:pt x="4885" y="1592"/>
                  <a:pt x="3848" y="874"/>
                </a:cubicBezTo>
                <a:cubicBezTo>
                  <a:pt x="3000" y="288"/>
                  <a:pt x="1877" y="1"/>
                  <a:pt x="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 flipH="1" rot="-1795788">
            <a:off x="-777970" y="1381390"/>
            <a:ext cx="1504796" cy="4606688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 flipH="1" rot="6378373">
            <a:off x="8156381" y="1129610"/>
            <a:ext cx="719995" cy="658582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 flipH="1" rot="74">
            <a:off x="2272094" y="217977"/>
            <a:ext cx="923370" cy="944813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 flipH="1" rot="-5335382">
            <a:off x="7217213" y="4366970"/>
            <a:ext cx="2096228" cy="1297197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 flipH="1" rot="-5551902">
            <a:off x="7314420" y="4425853"/>
            <a:ext cx="608934" cy="681367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469275" y="2774300"/>
            <a:ext cx="2907600" cy="82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4767163" y="2774300"/>
            <a:ext cx="2907600" cy="82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title"/>
          </p:nvPr>
        </p:nvSpPr>
        <p:spPr>
          <a:xfrm>
            <a:off x="1467124" y="2246600"/>
            <a:ext cx="2911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5"/>
          <p:cNvSpPr txBox="1"/>
          <p:nvPr>
            <p:ph idx="4" type="title"/>
          </p:nvPr>
        </p:nvSpPr>
        <p:spPr>
          <a:xfrm>
            <a:off x="4767014" y="2246600"/>
            <a:ext cx="290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-2405852">
            <a:off x="-916852" y="1893257"/>
            <a:ext cx="2561748" cy="1435021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1130101">
            <a:off x="-183807" y="3210843"/>
            <a:ext cx="612825" cy="778821"/>
          </a:xfrm>
          <a:custGeom>
            <a:rect b="b" l="l" r="r" t="t"/>
            <a:pathLst>
              <a:path extrusionOk="0" h="11426" w="8991">
                <a:moveTo>
                  <a:pt x="5474" y="0"/>
                </a:moveTo>
                <a:cubicBezTo>
                  <a:pt x="5343" y="0"/>
                  <a:pt x="5210" y="4"/>
                  <a:pt x="5075" y="11"/>
                </a:cubicBezTo>
                <a:cubicBezTo>
                  <a:pt x="4866" y="23"/>
                  <a:pt x="4656" y="27"/>
                  <a:pt x="4446" y="27"/>
                </a:cubicBezTo>
                <a:cubicBezTo>
                  <a:pt x="4054" y="27"/>
                  <a:pt x="3662" y="14"/>
                  <a:pt x="3271" y="14"/>
                </a:cubicBezTo>
                <a:cubicBezTo>
                  <a:pt x="2807" y="14"/>
                  <a:pt x="2344" y="32"/>
                  <a:pt x="1885" y="113"/>
                </a:cubicBezTo>
                <a:cubicBezTo>
                  <a:pt x="1561" y="170"/>
                  <a:pt x="1222" y="249"/>
                  <a:pt x="978" y="472"/>
                </a:cubicBezTo>
                <a:cubicBezTo>
                  <a:pt x="669" y="755"/>
                  <a:pt x="582" y="1201"/>
                  <a:pt x="520" y="1614"/>
                </a:cubicBezTo>
                <a:cubicBezTo>
                  <a:pt x="108" y="4342"/>
                  <a:pt x="0" y="7115"/>
                  <a:pt x="195" y="9865"/>
                </a:cubicBezTo>
                <a:cubicBezTo>
                  <a:pt x="229" y="10313"/>
                  <a:pt x="292" y="10809"/>
                  <a:pt x="634" y="11100"/>
                </a:cubicBezTo>
                <a:cubicBezTo>
                  <a:pt x="919" y="11343"/>
                  <a:pt x="1322" y="11374"/>
                  <a:pt x="1696" y="11390"/>
                </a:cubicBezTo>
                <a:cubicBezTo>
                  <a:pt x="2267" y="11414"/>
                  <a:pt x="2838" y="11425"/>
                  <a:pt x="3409" y="11425"/>
                </a:cubicBezTo>
                <a:cubicBezTo>
                  <a:pt x="4512" y="11425"/>
                  <a:pt x="5614" y="11381"/>
                  <a:pt x="6713" y="11292"/>
                </a:cubicBezTo>
                <a:cubicBezTo>
                  <a:pt x="7242" y="11249"/>
                  <a:pt x="7826" y="11168"/>
                  <a:pt x="8173" y="10765"/>
                </a:cubicBezTo>
                <a:cubicBezTo>
                  <a:pt x="8382" y="10520"/>
                  <a:pt x="8469" y="10196"/>
                  <a:pt x="8536" y="9880"/>
                </a:cubicBezTo>
                <a:cubicBezTo>
                  <a:pt x="8990" y="7757"/>
                  <a:pt x="8912" y="5562"/>
                  <a:pt x="8834" y="3393"/>
                </a:cubicBezTo>
                <a:cubicBezTo>
                  <a:pt x="8810" y="2760"/>
                  <a:pt x="8784" y="2110"/>
                  <a:pt x="8542" y="1525"/>
                </a:cubicBezTo>
                <a:cubicBezTo>
                  <a:pt x="8098" y="457"/>
                  <a:pt x="6921" y="0"/>
                  <a:pt x="5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2405811">
            <a:off x="395249" y="2205076"/>
            <a:ext cx="922200" cy="811390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-136725">
            <a:off x="5726303" y="4060932"/>
            <a:ext cx="2018578" cy="2058810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1743560">
            <a:off x="7068007" y="4370213"/>
            <a:ext cx="572723" cy="809463"/>
          </a:xfrm>
          <a:custGeom>
            <a:rect b="b" l="l" r="r" t="t"/>
            <a:pathLst>
              <a:path extrusionOk="0" h="7253" w="5132">
                <a:moveTo>
                  <a:pt x="1369" y="0"/>
                </a:moveTo>
                <a:cubicBezTo>
                  <a:pt x="959" y="0"/>
                  <a:pt x="549" y="28"/>
                  <a:pt x="147" y="56"/>
                </a:cubicBezTo>
                <a:cubicBezTo>
                  <a:pt x="121" y="57"/>
                  <a:pt x="96" y="71"/>
                  <a:pt x="79" y="91"/>
                </a:cubicBezTo>
                <a:cubicBezTo>
                  <a:pt x="1" y="180"/>
                  <a:pt x="5" y="518"/>
                  <a:pt x="90" y="1093"/>
                </a:cubicBezTo>
                <a:cubicBezTo>
                  <a:pt x="95" y="1120"/>
                  <a:pt x="110" y="1145"/>
                  <a:pt x="133" y="1161"/>
                </a:cubicBezTo>
                <a:cubicBezTo>
                  <a:pt x="150" y="1171"/>
                  <a:pt x="168" y="1176"/>
                  <a:pt x="187" y="1176"/>
                </a:cubicBezTo>
                <a:cubicBezTo>
                  <a:pt x="196" y="1176"/>
                  <a:pt x="205" y="1175"/>
                  <a:pt x="213" y="1173"/>
                </a:cubicBezTo>
                <a:cubicBezTo>
                  <a:pt x="567" y="1079"/>
                  <a:pt x="932" y="1032"/>
                  <a:pt x="1298" y="1032"/>
                </a:cubicBezTo>
                <a:cubicBezTo>
                  <a:pt x="1823" y="1032"/>
                  <a:pt x="2348" y="1129"/>
                  <a:pt x="2837" y="1321"/>
                </a:cubicBezTo>
                <a:cubicBezTo>
                  <a:pt x="3003" y="1386"/>
                  <a:pt x="3191" y="1472"/>
                  <a:pt x="3327" y="1612"/>
                </a:cubicBezTo>
                <a:cubicBezTo>
                  <a:pt x="3416" y="1708"/>
                  <a:pt x="3490" y="1835"/>
                  <a:pt x="3561" y="2014"/>
                </a:cubicBezTo>
                <a:cubicBezTo>
                  <a:pt x="3830" y="2709"/>
                  <a:pt x="3794" y="3522"/>
                  <a:pt x="3464" y="4189"/>
                </a:cubicBezTo>
                <a:cubicBezTo>
                  <a:pt x="3058" y="5010"/>
                  <a:pt x="2263" y="5571"/>
                  <a:pt x="1544" y="6035"/>
                </a:cubicBezTo>
                <a:cubicBezTo>
                  <a:pt x="1514" y="6056"/>
                  <a:pt x="1496" y="6088"/>
                  <a:pt x="1489" y="6127"/>
                </a:cubicBezTo>
                <a:cubicBezTo>
                  <a:pt x="1461" y="6320"/>
                  <a:pt x="1870" y="6891"/>
                  <a:pt x="2117" y="7215"/>
                </a:cubicBezTo>
                <a:cubicBezTo>
                  <a:pt x="2136" y="7240"/>
                  <a:pt x="2165" y="7252"/>
                  <a:pt x="2195" y="7252"/>
                </a:cubicBezTo>
                <a:cubicBezTo>
                  <a:pt x="2208" y="7252"/>
                  <a:pt x="2222" y="7250"/>
                  <a:pt x="2234" y="7244"/>
                </a:cubicBezTo>
                <a:cubicBezTo>
                  <a:pt x="3073" y="6873"/>
                  <a:pt x="3718" y="6298"/>
                  <a:pt x="4263" y="5437"/>
                </a:cubicBezTo>
                <a:cubicBezTo>
                  <a:pt x="4717" y="4718"/>
                  <a:pt x="4982" y="4010"/>
                  <a:pt x="5049" y="3332"/>
                </a:cubicBezTo>
                <a:cubicBezTo>
                  <a:pt x="5132" y="2521"/>
                  <a:pt x="4919" y="1731"/>
                  <a:pt x="4465" y="1171"/>
                </a:cubicBezTo>
                <a:cubicBezTo>
                  <a:pt x="4022" y="619"/>
                  <a:pt x="3303" y="234"/>
                  <a:pt x="2442" y="83"/>
                </a:cubicBezTo>
                <a:cubicBezTo>
                  <a:pt x="2087" y="22"/>
                  <a:pt x="1728" y="0"/>
                  <a:pt x="13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-663512">
            <a:off x="3209665" y="4184420"/>
            <a:ext cx="3511414" cy="2687643"/>
          </a:xfrm>
          <a:custGeom>
            <a:rect b="b" l="l" r="r" t="t"/>
            <a:pathLst>
              <a:path extrusionOk="0" h="19667" w="25695">
                <a:moveTo>
                  <a:pt x="12596" y="1"/>
                </a:moveTo>
                <a:cubicBezTo>
                  <a:pt x="11949" y="1"/>
                  <a:pt x="11291" y="265"/>
                  <a:pt x="10621" y="563"/>
                </a:cubicBezTo>
                <a:cubicBezTo>
                  <a:pt x="9793" y="934"/>
                  <a:pt x="8970" y="1361"/>
                  <a:pt x="8175" y="1774"/>
                </a:cubicBezTo>
                <a:cubicBezTo>
                  <a:pt x="6590" y="2599"/>
                  <a:pt x="4949" y="3452"/>
                  <a:pt x="3199" y="3879"/>
                </a:cubicBezTo>
                <a:cubicBezTo>
                  <a:pt x="3172" y="3885"/>
                  <a:pt x="3146" y="3888"/>
                  <a:pt x="3120" y="3888"/>
                </a:cubicBezTo>
                <a:cubicBezTo>
                  <a:pt x="2741" y="3888"/>
                  <a:pt x="2311" y="3275"/>
                  <a:pt x="1929" y="2730"/>
                </a:cubicBezTo>
                <a:cubicBezTo>
                  <a:pt x="1547" y="2184"/>
                  <a:pt x="1184" y="1668"/>
                  <a:pt x="835" y="1663"/>
                </a:cubicBezTo>
                <a:cubicBezTo>
                  <a:pt x="832" y="1663"/>
                  <a:pt x="828" y="1662"/>
                  <a:pt x="824" y="1662"/>
                </a:cubicBezTo>
                <a:cubicBezTo>
                  <a:pt x="696" y="1662"/>
                  <a:pt x="581" y="1734"/>
                  <a:pt x="481" y="1869"/>
                </a:cubicBezTo>
                <a:cubicBezTo>
                  <a:pt x="1" y="2515"/>
                  <a:pt x="973" y="5686"/>
                  <a:pt x="1872" y="8234"/>
                </a:cubicBezTo>
                <a:cubicBezTo>
                  <a:pt x="3014" y="11469"/>
                  <a:pt x="4718" y="15622"/>
                  <a:pt x="6545" y="19629"/>
                </a:cubicBezTo>
                <a:cubicBezTo>
                  <a:pt x="6558" y="19653"/>
                  <a:pt x="6581" y="19667"/>
                  <a:pt x="6606" y="19667"/>
                </a:cubicBezTo>
                <a:cubicBezTo>
                  <a:pt x="6615" y="19667"/>
                  <a:pt x="6623" y="19665"/>
                  <a:pt x="6634" y="19659"/>
                </a:cubicBezTo>
                <a:cubicBezTo>
                  <a:pt x="6667" y="19645"/>
                  <a:pt x="6681" y="19606"/>
                  <a:pt x="6667" y="19573"/>
                </a:cubicBezTo>
                <a:cubicBezTo>
                  <a:pt x="4840" y="15570"/>
                  <a:pt x="3138" y="11420"/>
                  <a:pt x="1997" y="8189"/>
                </a:cubicBezTo>
                <a:cubicBezTo>
                  <a:pt x="302" y="3389"/>
                  <a:pt x="387" y="2217"/>
                  <a:pt x="588" y="1946"/>
                </a:cubicBezTo>
                <a:cubicBezTo>
                  <a:pt x="666" y="1842"/>
                  <a:pt x="747" y="1791"/>
                  <a:pt x="833" y="1791"/>
                </a:cubicBezTo>
                <a:cubicBezTo>
                  <a:pt x="834" y="1791"/>
                  <a:pt x="834" y="1791"/>
                  <a:pt x="835" y="1791"/>
                </a:cubicBezTo>
                <a:cubicBezTo>
                  <a:pt x="1118" y="1795"/>
                  <a:pt x="1477" y="2309"/>
                  <a:pt x="1825" y="2805"/>
                </a:cubicBezTo>
                <a:cubicBezTo>
                  <a:pt x="2245" y="3401"/>
                  <a:pt x="2677" y="4017"/>
                  <a:pt x="3121" y="4017"/>
                </a:cubicBezTo>
                <a:cubicBezTo>
                  <a:pt x="3158" y="4017"/>
                  <a:pt x="3195" y="4013"/>
                  <a:pt x="3233" y="4004"/>
                </a:cubicBezTo>
                <a:cubicBezTo>
                  <a:pt x="4998" y="3573"/>
                  <a:pt x="6645" y="2717"/>
                  <a:pt x="8239" y="1889"/>
                </a:cubicBezTo>
                <a:cubicBezTo>
                  <a:pt x="9032" y="1477"/>
                  <a:pt x="9852" y="1049"/>
                  <a:pt x="10676" y="682"/>
                </a:cubicBezTo>
                <a:cubicBezTo>
                  <a:pt x="11332" y="390"/>
                  <a:pt x="11973" y="132"/>
                  <a:pt x="12596" y="132"/>
                </a:cubicBezTo>
                <a:cubicBezTo>
                  <a:pt x="12777" y="132"/>
                  <a:pt x="12957" y="154"/>
                  <a:pt x="13134" y="203"/>
                </a:cubicBezTo>
                <a:cubicBezTo>
                  <a:pt x="14008" y="443"/>
                  <a:pt x="14133" y="583"/>
                  <a:pt x="14955" y="1492"/>
                </a:cubicBezTo>
                <a:cubicBezTo>
                  <a:pt x="15166" y="1725"/>
                  <a:pt x="15429" y="2015"/>
                  <a:pt x="15760" y="2370"/>
                </a:cubicBezTo>
                <a:cubicBezTo>
                  <a:pt x="16213" y="2853"/>
                  <a:pt x="16648" y="3023"/>
                  <a:pt x="17071" y="3023"/>
                </a:cubicBezTo>
                <a:cubicBezTo>
                  <a:pt x="17578" y="3023"/>
                  <a:pt x="18068" y="2779"/>
                  <a:pt x="18549" y="2540"/>
                </a:cubicBezTo>
                <a:cubicBezTo>
                  <a:pt x="18919" y="2356"/>
                  <a:pt x="19270" y="2181"/>
                  <a:pt x="19624" y="2114"/>
                </a:cubicBezTo>
                <a:cubicBezTo>
                  <a:pt x="19972" y="2049"/>
                  <a:pt x="20291" y="2020"/>
                  <a:pt x="20580" y="2020"/>
                </a:cubicBezTo>
                <a:cubicBezTo>
                  <a:pt x="21865" y="2020"/>
                  <a:pt x="22587" y="2596"/>
                  <a:pt x="22829" y="3176"/>
                </a:cubicBezTo>
                <a:cubicBezTo>
                  <a:pt x="23058" y="3722"/>
                  <a:pt x="22953" y="4344"/>
                  <a:pt x="22852" y="4945"/>
                </a:cubicBezTo>
                <a:cubicBezTo>
                  <a:pt x="22845" y="4998"/>
                  <a:pt x="22836" y="5052"/>
                  <a:pt x="22826" y="5105"/>
                </a:cubicBezTo>
                <a:cubicBezTo>
                  <a:pt x="22517" y="7000"/>
                  <a:pt x="22605" y="9012"/>
                  <a:pt x="23079" y="10925"/>
                </a:cubicBezTo>
                <a:cubicBezTo>
                  <a:pt x="23552" y="12838"/>
                  <a:pt x="24412" y="14658"/>
                  <a:pt x="25568" y="16190"/>
                </a:cubicBezTo>
                <a:cubicBezTo>
                  <a:pt x="25581" y="16207"/>
                  <a:pt x="25600" y="16216"/>
                  <a:pt x="25620" y="16216"/>
                </a:cubicBezTo>
                <a:cubicBezTo>
                  <a:pt x="25634" y="16216"/>
                  <a:pt x="25648" y="16212"/>
                  <a:pt x="25660" y="16203"/>
                </a:cubicBezTo>
                <a:cubicBezTo>
                  <a:pt x="25688" y="16181"/>
                  <a:pt x="25694" y="16140"/>
                  <a:pt x="25672" y="16112"/>
                </a:cubicBezTo>
                <a:cubicBezTo>
                  <a:pt x="24526" y="14593"/>
                  <a:pt x="23674" y="12788"/>
                  <a:pt x="23205" y="10894"/>
                </a:cubicBezTo>
                <a:cubicBezTo>
                  <a:pt x="22735" y="8997"/>
                  <a:pt x="22650" y="7003"/>
                  <a:pt x="22954" y="5126"/>
                </a:cubicBezTo>
                <a:cubicBezTo>
                  <a:pt x="22963" y="5073"/>
                  <a:pt x="22971" y="5019"/>
                  <a:pt x="22980" y="4966"/>
                </a:cubicBezTo>
                <a:cubicBezTo>
                  <a:pt x="23084" y="4346"/>
                  <a:pt x="23190" y="3707"/>
                  <a:pt x="22948" y="3125"/>
                </a:cubicBezTo>
                <a:cubicBezTo>
                  <a:pt x="22721" y="2583"/>
                  <a:pt x="22236" y="2201"/>
                  <a:pt x="21545" y="2018"/>
                </a:cubicBezTo>
                <a:cubicBezTo>
                  <a:pt x="21240" y="1937"/>
                  <a:pt x="20897" y="1897"/>
                  <a:pt x="20539" y="1897"/>
                </a:cubicBezTo>
                <a:cubicBezTo>
                  <a:pt x="20233" y="1897"/>
                  <a:pt x="19915" y="1926"/>
                  <a:pt x="19598" y="1986"/>
                </a:cubicBezTo>
                <a:cubicBezTo>
                  <a:pt x="19226" y="2056"/>
                  <a:pt x="18852" y="2243"/>
                  <a:pt x="18490" y="2422"/>
                </a:cubicBezTo>
                <a:cubicBezTo>
                  <a:pt x="18010" y="2660"/>
                  <a:pt x="17545" y="2891"/>
                  <a:pt x="17072" y="2891"/>
                </a:cubicBezTo>
                <a:cubicBezTo>
                  <a:pt x="16677" y="2891"/>
                  <a:pt x="16275" y="2731"/>
                  <a:pt x="15853" y="2280"/>
                </a:cubicBezTo>
                <a:cubicBezTo>
                  <a:pt x="15523" y="1927"/>
                  <a:pt x="15260" y="1637"/>
                  <a:pt x="15049" y="1403"/>
                </a:cubicBezTo>
                <a:cubicBezTo>
                  <a:pt x="14225" y="491"/>
                  <a:pt x="14076" y="328"/>
                  <a:pt x="13166" y="75"/>
                </a:cubicBezTo>
                <a:cubicBezTo>
                  <a:pt x="12977" y="24"/>
                  <a:pt x="12787" y="1"/>
                  <a:pt x="12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rot="-4522001">
            <a:off x="218411" y="4052855"/>
            <a:ext cx="1285787" cy="1311405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633407">
            <a:off x="6340372" y="-821758"/>
            <a:ext cx="2561748" cy="1435021"/>
          </a:xfrm>
          <a:custGeom>
            <a:rect b="b" l="l" r="r" t="t"/>
            <a:pathLst>
              <a:path extrusionOk="0" h="21016" w="37517">
                <a:moveTo>
                  <a:pt x="19002" y="0"/>
                </a:moveTo>
                <a:cubicBezTo>
                  <a:pt x="9998" y="0"/>
                  <a:pt x="0" y="2219"/>
                  <a:pt x="1295" y="9422"/>
                </a:cubicBezTo>
                <a:cubicBezTo>
                  <a:pt x="2295" y="14985"/>
                  <a:pt x="3296" y="21016"/>
                  <a:pt x="8436" y="21016"/>
                </a:cubicBezTo>
                <a:cubicBezTo>
                  <a:pt x="8947" y="21016"/>
                  <a:pt x="9499" y="20956"/>
                  <a:pt x="10095" y="20831"/>
                </a:cubicBezTo>
                <a:cubicBezTo>
                  <a:pt x="16694" y="19443"/>
                  <a:pt x="24232" y="15551"/>
                  <a:pt x="28085" y="11616"/>
                </a:cubicBezTo>
                <a:cubicBezTo>
                  <a:pt x="31937" y="7681"/>
                  <a:pt x="37516" y="3039"/>
                  <a:pt x="29156" y="1027"/>
                </a:cubicBezTo>
                <a:cubicBezTo>
                  <a:pt x="26627" y="418"/>
                  <a:pt x="22908" y="0"/>
                  <a:pt x="19002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7882493" y="375598"/>
            <a:ext cx="1044897" cy="919364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8608873">
            <a:off x="8329368" y="724989"/>
            <a:ext cx="553215" cy="879800"/>
          </a:xfrm>
          <a:custGeom>
            <a:rect b="b" l="l" r="r" t="t"/>
            <a:pathLst>
              <a:path extrusionOk="0" h="7478" w="4702">
                <a:moveTo>
                  <a:pt x="3885" y="1"/>
                </a:moveTo>
                <a:cubicBezTo>
                  <a:pt x="3862" y="1"/>
                  <a:pt x="3839" y="10"/>
                  <a:pt x="3822" y="24"/>
                </a:cubicBezTo>
                <a:cubicBezTo>
                  <a:pt x="3085" y="672"/>
                  <a:pt x="2350" y="1342"/>
                  <a:pt x="1637" y="2011"/>
                </a:cubicBezTo>
                <a:cubicBezTo>
                  <a:pt x="1376" y="2256"/>
                  <a:pt x="1143" y="2480"/>
                  <a:pt x="937" y="2733"/>
                </a:cubicBezTo>
                <a:cubicBezTo>
                  <a:pt x="711" y="3009"/>
                  <a:pt x="525" y="3316"/>
                  <a:pt x="381" y="3642"/>
                </a:cubicBezTo>
                <a:cubicBezTo>
                  <a:pt x="238" y="3962"/>
                  <a:pt x="147" y="4285"/>
                  <a:pt x="107" y="4602"/>
                </a:cubicBezTo>
                <a:cubicBezTo>
                  <a:pt x="0" y="5455"/>
                  <a:pt x="252" y="6281"/>
                  <a:pt x="723" y="7418"/>
                </a:cubicBezTo>
                <a:cubicBezTo>
                  <a:pt x="739" y="7455"/>
                  <a:pt x="775" y="7477"/>
                  <a:pt x="814" y="7477"/>
                </a:cubicBezTo>
                <a:cubicBezTo>
                  <a:pt x="824" y="7477"/>
                  <a:pt x="836" y="7476"/>
                  <a:pt x="846" y="7472"/>
                </a:cubicBezTo>
                <a:cubicBezTo>
                  <a:pt x="1105" y="7381"/>
                  <a:pt x="1374" y="7286"/>
                  <a:pt x="1689" y="7180"/>
                </a:cubicBezTo>
                <a:cubicBezTo>
                  <a:pt x="1740" y="7163"/>
                  <a:pt x="1767" y="7109"/>
                  <a:pt x="1750" y="7058"/>
                </a:cubicBezTo>
                <a:cubicBezTo>
                  <a:pt x="1548" y="6437"/>
                  <a:pt x="1339" y="5795"/>
                  <a:pt x="1253" y="5140"/>
                </a:cubicBezTo>
                <a:cubicBezTo>
                  <a:pt x="1227" y="4943"/>
                  <a:pt x="1208" y="4715"/>
                  <a:pt x="1265" y="4508"/>
                </a:cubicBezTo>
                <a:cubicBezTo>
                  <a:pt x="1326" y="4296"/>
                  <a:pt x="1461" y="4111"/>
                  <a:pt x="1607" y="3923"/>
                </a:cubicBezTo>
                <a:cubicBezTo>
                  <a:pt x="2489" y="2788"/>
                  <a:pt x="3517" y="1772"/>
                  <a:pt x="4661" y="906"/>
                </a:cubicBezTo>
                <a:cubicBezTo>
                  <a:pt x="4684" y="889"/>
                  <a:pt x="4696" y="864"/>
                  <a:pt x="4700" y="837"/>
                </a:cubicBezTo>
                <a:cubicBezTo>
                  <a:pt x="4702" y="810"/>
                  <a:pt x="4692" y="782"/>
                  <a:pt x="4675" y="763"/>
                </a:cubicBezTo>
                <a:cubicBezTo>
                  <a:pt x="4005" y="10"/>
                  <a:pt x="3935" y="5"/>
                  <a:pt x="3895" y="1"/>
                </a:cubicBezTo>
                <a:cubicBezTo>
                  <a:pt x="3892" y="1"/>
                  <a:pt x="3889" y="1"/>
                  <a:pt x="3885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3827128">
            <a:off x="-297789" y="3455466"/>
            <a:ext cx="1187293" cy="1044619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720000" y="530025"/>
            <a:ext cx="4755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 rot="-434">
            <a:off x="720010" y="1222457"/>
            <a:ext cx="47550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 rot="-5608768">
            <a:off x="6602398" y="3622845"/>
            <a:ext cx="1591014" cy="1780340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rot="-5195711">
            <a:off x="6668157" y="1439805"/>
            <a:ext cx="1280042" cy="1305554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rot="-793627">
            <a:off x="8497175" y="2826011"/>
            <a:ext cx="1846837" cy="1142868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 rot="9794126">
            <a:off x="4134403" y="2892276"/>
            <a:ext cx="5400480" cy="2137303"/>
          </a:xfrm>
          <a:custGeom>
            <a:rect b="b" l="l" r="r" t="t"/>
            <a:pathLst>
              <a:path extrusionOk="0" h="66503" w="168038">
                <a:moveTo>
                  <a:pt x="0" y="0"/>
                </a:moveTo>
                <a:cubicBezTo>
                  <a:pt x="4670" y="0"/>
                  <a:pt x="10718" y="1234"/>
                  <a:pt x="12954" y="5334"/>
                </a:cubicBezTo>
                <a:cubicBezTo>
                  <a:pt x="16425" y="11697"/>
                  <a:pt x="10763" y="23234"/>
                  <a:pt x="17145" y="26670"/>
                </a:cubicBezTo>
                <a:cubicBezTo>
                  <a:pt x="29230" y="33177"/>
                  <a:pt x="45798" y="22514"/>
                  <a:pt x="58293" y="28194"/>
                </a:cubicBezTo>
                <a:cubicBezTo>
                  <a:pt x="64033" y="30803"/>
                  <a:pt x="64502" y="39356"/>
                  <a:pt x="68961" y="43815"/>
                </a:cubicBezTo>
                <a:cubicBezTo>
                  <a:pt x="74669" y="49523"/>
                  <a:pt x="85363" y="45539"/>
                  <a:pt x="92583" y="49149"/>
                </a:cubicBezTo>
                <a:cubicBezTo>
                  <a:pt x="102421" y="54068"/>
                  <a:pt x="109818" y="65349"/>
                  <a:pt x="120777" y="66294"/>
                </a:cubicBezTo>
                <a:cubicBezTo>
                  <a:pt x="136579" y="67656"/>
                  <a:pt x="156276" y="60596"/>
                  <a:pt x="164211" y="46863"/>
                </a:cubicBezTo>
                <a:cubicBezTo>
                  <a:pt x="170681" y="35665"/>
                  <a:pt x="168791" y="17121"/>
                  <a:pt x="159258" y="838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7"/>
          <p:cNvSpPr/>
          <p:nvPr/>
        </p:nvSpPr>
        <p:spPr>
          <a:xfrm rot="-4579255">
            <a:off x="7189664" y="2162330"/>
            <a:ext cx="1161604" cy="1062523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rot="-1062586">
            <a:off x="4386955" y="3868960"/>
            <a:ext cx="370098" cy="732241"/>
          </a:xfrm>
          <a:custGeom>
            <a:rect b="b" l="l" r="r" t="t"/>
            <a:pathLst>
              <a:path extrusionOk="0" h="8564" w="4328">
                <a:moveTo>
                  <a:pt x="895" y="1"/>
                </a:moveTo>
                <a:cubicBezTo>
                  <a:pt x="836" y="1"/>
                  <a:pt x="815" y="17"/>
                  <a:pt x="801" y="27"/>
                </a:cubicBezTo>
                <a:cubicBezTo>
                  <a:pt x="785" y="39"/>
                  <a:pt x="772" y="55"/>
                  <a:pt x="766" y="75"/>
                </a:cubicBezTo>
                <a:cubicBezTo>
                  <a:pt x="460" y="1003"/>
                  <a:pt x="126" y="2087"/>
                  <a:pt x="55" y="3206"/>
                </a:cubicBezTo>
                <a:cubicBezTo>
                  <a:pt x="1" y="4048"/>
                  <a:pt x="81" y="5271"/>
                  <a:pt x="766" y="6328"/>
                </a:cubicBezTo>
                <a:cubicBezTo>
                  <a:pt x="1369" y="7257"/>
                  <a:pt x="2394" y="7986"/>
                  <a:pt x="3905" y="8556"/>
                </a:cubicBezTo>
                <a:cubicBezTo>
                  <a:pt x="3916" y="8560"/>
                  <a:pt x="3927" y="8563"/>
                  <a:pt x="3940" y="8563"/>
                </a:cubicBezTo>
                <a:cubicBezTo>
                  <a:pt x="3956" y="8563"/>
                  <a:pt x="3971" y="8559"/>
                  <a:pt x="3985" y="8551"/>
                </a:cubicBezTo>
                <a:cubicBezTo>
                  <a:pt x="4010" y="8538"/>
                  <a:pt x="4029" y="8517"/>
                  <a:pt x="4035" y="8488"/>
                </a:cubicBezTo>
                <a:lnTo>
                  <a:pt x="4322" y="7355"/>
                </a:lnTo>
                <a:cubicBezTo>
                  <a:pt x="4328" y="7329"/>
                  <a:pt x="4324" y="7302"/>
                  <a:pt x="4310" y="7279"/>
                </a:cubicBezTo>
                <a:cubicBezTo>
                  <a:pt x="4295" y="7259"/>
                  <a:pt x="4272" y="7241"/>
                  <a:pt x="4246" y="7236"/>
                </a:cubicBezTo>
                <a:cubicBezTo>
                  <a:pt x="3399" y="7055"/>
                  <a:pt x="2624" y="6504"/>
                  <a:pt x="2175" y="5762"/>
                </a:cubicBezTo>
                <a:cubicBezTo>
                  <a:pt x="1747" y="5053"/>
                  <a:pt x="1563" y="4134"/>
                  <a:pt x="1613" y="2953"/>
                </a:cubicBezTo>
                <a:cubicBezTo>
                  <a:pt x="1654" y="1994"/>
                  <a:pt x="1826" y="1213"/>
                  <a:pt x="2137" y="564"/>
                </a:cubicBezTo>
                <a:cubicBezTo>
                  <a:pt x="2148" y="540"/>
                  <a:pt x="2149" y="513"/>
                  <a:pt x="2141" y="488"/>
                </a:cubicBezTo>
                <a:cubicBezTo>
                  <a:pt x="2132" y="464"/>
                  <a:pt x="2113" y="444"/>
                  <a:pt x="2090" y="432"/>
                </a:cubicBezTo>
                <a:cubicBezTo>
                  <a:pt x="1320" y="74"/>
                  <a:pt x="1021" y="1"/>
                  <a:pt x="895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>
            <a:off x="8085417" y="283682"/>
            <a:ext cx="677170" cy="1076925"/>
          </a:xfrm>
          <a:custGeom>
            <a:rect b="b" l="l" r="r" t="t"/>
            <a:pathLst>
              <a:path extrusionOk="0" h="7478" w="4702">
                <a:moveTo>
                  <a:pt x="3885" y="1"/>
                </a:moveTo>
                <a:cubicBezTo>
                  <a:pt x="3862" y="1"/>
                  <a:pt x="3839" y="10"/>
                  <a:pt x="3822" y="24"/>
                </a:cubicBezTo>
                <a:cubicBezTo>
                  <a:pt x="3085" y="672"/>
                  <a:pt x="2350" y="1342"/>
                  <a:pt x="1637" y="2011"/>
                </a:cubicBezTo>
                <a:cubicBezTo>
                  <a:pt x="1376" y="2256"/>
                  <a:pt x="1143" y="2480"/>
                  <a:pt x="937" y="2733"/>
                </a:cubicBezTo>
                <a:cubicBezTo>
                  <a:pt x="711" y="3009"/>
                  <a:pt x="525" y="3316"/>
                  <a:pt x="381" y="3642"/>
                </a:cubicBezTo>
                <a:cubicBezTo>
                  <a:pt x="238" y="3962"/>
                  <a:pt x="147" y="4285"/>
                  <a:pt x="107" y="4602"/>
                </a:cubicBezTo>
                <a:cubicBezTo>
                  <a:pt x="0" y="5455"/>
                  <a:pt x="252" y="6281"/>
                  <a:pt x="723" y="7418"/>
                </a:cubicBezTo>
                <a:cubicBezTo>
                  <a:pt x="739" y="7455"/>
                  <a:pt x="775" y="7477"/>
                  <a:pt x="814" y="7477"/>
                </a:cubicBezTo>
                <a:cubicBezTo>
                  <a:pt x="824" y="7477"/>
                  <a:pt x="836" y="7476"/>
                  <a:pt x="846" y="7472"/>
                </a:cubicBezTo>
                <a:cubicBezTo>
                  <a:pt x="1105" y="7381"/>
                  <a:pt x="1374" y="7286"/>
                  <a:pt x="1689" y="7180"/>
                </a:cubicBezTo>
                <a:cubicBezTo>
                  <a:pt x="1740" y="7163"/>
                  <a:pt x="1767" y="7109"/>
                  <a:pt x="1750" y="7058"/>
                </a:cubicBezTo>
                <a:cubicBezTo>
                  <a:pt x="1548" y="6437"/>
                  <a:pt x="1339" y="5795"/>
                  <a:pt x="1253" y="5140"/>
                </a:cubicBezTo>
                <a:cubicBezTo>
                  <a:pt x="1227" y="4943"/>
                  <a:pt x="1208" y="4715"/>
                  <a:pt x="1265" y="4508"/>
                </a:cubicBezTo>
                <a:cubicBezTo>
                  <a:pt x="1326" y="4296"/>
                  <a:pt x="1461" y="4111"/>
                  <a:pt x="1607" y="3923"/>
                </a:cubicBezTo>
                <a:cubicBezTo>
                  <a:pt x="2489" y="2788"/>
                  <a:pt x="3517" y="1772"/>
                  <a:pt x="4661" y="906"/>
                </a:cubicBezTo>
                <a:cubicBezTo>
                  <a:pt x="4684" y="889"/>
                  <a:pt x="4696" y="864"/>
                  <a:pt x="4700" y="837"/>
                </a:cubicBezTo>
                <a:cubicBezTo>
                  <a:pt x="4702" y="810"/>
                  <a:pt x="4692" y="782"/>
                  <a:pt x="4675" y="763"/>
                </a:cubicBezTo>
                <a:cubicBezTo>
                  <a:pt x="4005" y="10"/>
                  <a:pt x="3935" y="5"/>
                  <a:pt x="3895" y="1"/>
                </a:cubicBezTo>
                <a:cubicBezTo>
                  <a:pt x="3892" y="1"/>
                  <a:pt x="3889" y="1"/>
                  <a:pt x="3885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rot="-971542">
            <a:off x="5652024" y="4093337"/>
            <a:ext cx="605567" cy="677600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-5788636">
            <a:off x="3314459" y="4817128"/>
            <a:ext cx="1265720" cy="1113672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2858400" y="1130838"/>
            <a:ext cx="5565600" cy="22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rot="-5143228">
            <a:off x="5361789" y="4217987"/>
            <a:ext cx="1591026" cy="1780353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rot="-150938">
            <a:off x="7054381" y="3687041"/>
            <a:ext cx="1280023" cy="1305535"/>
          </a:xfrm>
          <a:custGeom>
            <a:rect b="b" l="l" r="r" t="t"/>
            <a:pathLst>
              <a:path extrusionOk="0" h="14175" w="13898">
                <a:moveTo>
                  <a:pt x="11516" y="0"/>
                </a:moveTo>
                <a:cubicBezTo>
                  <a:pt x="11078" y="0"/>
                  <a:pt x="10635" y="147"/>
                  <a:pt x="10215" y="298"/>
                </a:cubicBezTo>
                <a:cubicBezTo>
                  <a:pt x="7483" y="1278"/>
                  <a:pt x="4827" y="2473"/>
                  <a:pt x="2280" y="3865"/>
                </a:cubicBezTo>
                <a:cubicBezTo>
                  <a:pt x="1743" y="4158"/>
                  <a:pt x="1192" y="4476"/>
                  <a:pt x="840" y="4976"/>
                </a:cubicBezTo>
                <a:cubicBezTo>
                  <a:pt x="0" y="6161"/>
                  <a:pt x="595" y="7835"/>
                  <a:pt x="1474" y="8993"/>
                </a:cubicBezTo>
                <a:cubicBezTo>
                  <a:pt x="2438" y="10262"/>
                  <a:pt x="3697" y="11270"/>
                  <a:pt x="4873" y="12345"/>
                </a:cubicBezTo>
                <a:cubicBezTo>
                  <a:pt x="5669" y="13072"/>
                  <a:pt x="6486" y="13867"/>
                  <a:pt x="7537" y="14117"/>
                </a:cubicBezTo>
                <a:cubicBezTo>
                  <a:pt x="7700" y="14155"/>
                  <a:pt x="7870" y="14174"/>
                  <a:pt x="8041" y="14174"/>
                </a:cubicBezTo>
                <a:cubicBezTo>
                  <a:pt x="8972" y="14174"/>
                  <a:pt x="9935" y="13620"/>
                  <a:pt x="10028" y="12713"/>
                </a:cubicBezTo>
                <a:cubicBezTo>
                  <a:pt x="10069" y="12303"/>
                  <a:pt x="9932" y="11901"/>
                  <a:pt x="9796" y="11514"/>
                </a:cubicBezTo>
                <a:cubicBezTo>
                  <a:pt x="9189" y="9775"/>
                  <a:pt x="7853" y="6979"/>
                  <a:pt x="7975" y="6300"/>
                </a:cubicBezTo>
                <a:cubicBezTo>
                  <a:pt x="8008" y="6124"/>
                  <a:pt x="8044" y="5847"/>
                  <a:pt x="8253" y="5640"/>
                </a:cubicBezTo>
                <a:cubicBezTo>
                  <a:pt x="8461" y="5431"/>
                  <a:pt x="8758" y="5343"/>
                  <a:pt x="9040" y="5256"/>
                </a:cubicBezTo>
                <a:cubicBezTo>
                  <a:pt x="10550" y="4788"/>
                  <a:pt x="12004" y="4138"/>
                  <a:pt x="13358" y="3327"/>
                </a:cubicBezTo>
                <a:cubicBezTo>
                  <a:pt x="13539" y="3217"/>
                  <a:pt x="13730" y="3093"/>
                  <a:pt x="13806" y="2896"/>
                </a:cubicBezTo>
                <a:cubicBezTo>
                  <a:pt x="13898" y="2662"/>
                  <a:pt x="13803" y="2404"/>
                  <a:pt x="13709" y="2171"/>
                </a:cubicBezTo>
                <a:cubicBezTo>
                  <a:pt x="13349" y="1285"/>
                  <a:pt x="12870" y="288"/>
                  <a:pt x="11942" y="52"/>
                </a:cubicBezTo>
                <a:cubicBezTo>
                  <a:pt x="11802" y="16"/>
                  <a:pt x="11659" y="0"/>
                  <a:pt x="11516" y="0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465501">
            <a:off x="6481150" y="4271090"/>
            <a:ext cx="1161611" cy="1062529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3684363">
            <a:off x="137857" y="209778"/>
            <a:ext cx="1097934" cy="966007"/>
          </a:xfrm>
          <a:custGeom>
            <a:rect b="b" l="l" r="r" t="t"/>
            <a:pathLst>
              <a:path extrusionOk="0" h="8406" w="9554">
                <a:moveTo>
                  <a:pt x="6115" y="730"/>
                </a:moveTo>
                <a:cubicBezTo>
                  <a:pt x="6462" y="730"/>
                  <a:pt x="6803" y="787"/>
                  <a:pt x="7124" y="924"/>
                </a:cubicBezTo>
                <a:cubicBezTo>
                  <a:pt x="7993" y="1297"/>
                  <a:pt x="8557" y="2235"/>
                  <a:pt x="8608" y="3187"/>
                </a:cubicBezTo>
                <a:cubicBezTo>
                  <a:pt x="8660" y="4137"/>
                  <a:pt x="8249" y="5075"/>
                  <a:pt x="7616" y="5778"/>
                </a:cubicBezTo>
                <a:cubicBezTo>
                  <a:pt x="6982" y="6480"/>
                  <a:pt x="6140" y="6967"/>
                  <a:pt x="5259" y="7304"/>
                </a:cubicBezTo>
                <a:cubicBezTo>
                  <a:pt x="4707" y="7516"/>
                  <a:pt x="4104" y="7671"/>
                  <a:pt x="3518" y="7671"/>
                </a:cubicBezTo>
                <a:cubicBezTo>
                  <a:pt x="3118" y="7671"/>
                  <a:pt x="2725" y="7599"/>
                  <a:pt x="2361" y="7424"/>
                </a:cubicBezTo>
                <a:cubicBezTo>
                  <a:pt x="1496" y="7011"/>
                  <a:pt x="948" y="6045"/>
                  <a:pt x="938" y="5082"/>
                </a:cubicBezTo>
                <a:cubicBezTo>
                  <a:pt x="928" y="4117"/>
                  <a:pt x="1579" y="3367"/>
                  <a:pt x="2180" y="2640"/>
                </a:cubicBezTo>
                <a:cubicBezTo>
                  <a:pt x="2825" y="1859"/>
                  <a:pt x="3728" y="1326"/>
                  <a:pt x="4682" y="998"/>
                </a:cubicBezTo>
                <a:cubicBezTo>
                  <a:pt x="5141" y="841"/>
                  <a:pt x="5633" y="730"/>
                  <a:pt x="6115" y="730"/>
                </a:cubicBezTo>
                <a:close/>
                <a:moveTo>
                  <a:pt x="6127" y="1"/>
                </a:moveTo>
                <a:cubicBezTo>
                  <a:pt x="5648" y="1"/>
                  <a:pt x="5168" y="103"/>
                  <a:pt x="4701" y="226"/>
                </a:cubicBezTo>
                <a:cubicBezTo>
                  <a:pt x="3111" y="640"/>
                  <a:pt x="1471" y="1370"/>
                  <a:pt x="649" y="2791"/>
                </a:cubicBezTo>
                <a:cubicBezTo>
                  <a:pt x="124" y="3701"/>
                  <a:pt x="0" y="4834"/>
                  <a:pt x="322" y="5836"/>
                </a:cubicBezTo>
                <a:cubicBezTo>
                  <a:pt x="642" y="6837"/>
                  <a:pt x="1399" y="7688"/>
                  <a:pt x="2355" y="8123"/>
                </a:cubicBezTo>
                <a:cubicBezTo>
                  <a:pt x="2734" y="8295"/>
                  <a:pt x="3144" y="8405"/>
                  <a:pt x="3559" y="8405"/>
                </a:cubicBezTo>
                <a:cubicBezTo>
                  <a:pt x="3591" y="8405"/>
                  <a:pt x="3624" y="8405"/>
                  <a:pt x="3656" y="8403"/>
                </a:cubicBezTo>
                <a:cubicBezTo>
                  <a:pt x="4657" y="8365"/>
                  <a:pt x="5507" y="7702"/>
                  <a:pt x="6400" y="7249"/>
                </a:cubicBezTo>
                <a:cubicBezTo>
                  <a:pt x="7368" y="6756"/>
                  <a:pt x="8519" y="6432"/>
                  <a:pt x="9104" y="5518"/>
                </a:cubicBezTo>
                <a:cubicBezTo>
                  <a:pt x="9542" y="4832"/>
                  <a:pt x="9554" y="3943"/>
                  <a:pt x="9322" y="3163"/>
                </a:cubicBezTo>
                <a:cubicBezTo>
                  <a:pt x="9090" y="2383"/>
                  <a:pt x="8644" y="1688"/>
                  <a:pt x="8202" y="1004"/>
                </a:cubicBezTo>
                <a:cubicBezTo>
                  <a:pt x="7774" y="341"/>
                  <a:pt x="7097" y="96"/>
                  <a:pt x="6496" y="22"/>
                </a:cubicBezTo>
                <a:cubicBezTo>
                  <a:pt x="6373" y="7"/>
                  <a:pt x="6250" y="1"/>
                  <a:pt x="6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7746839" y="-152894"/>
            <a:ext cx="677158" cy="692882"/>
          </a:xfrm>
          <a:custGeom>
            <a:rect b="b" l="l" r="r" t="t"/>
            <a:pathLst>
              <a:path extrusionOk="0" h="8165" w="7979">
                <a:moveTo>
                  <a:pt x="4607" y="646"/>
                </a:moveTo>
                <a:cubicBezTo>
                  <a:pt x="5880" y="646"/>
                  <a:pt x="6642" y="2404"/>
                  <a:pt x="6871" y="3617"/>
                </a:cubicBezTo>
                <a:cubicBezTo>
                  <a:pt x="6951" y="4043"/>
                  <a:pt x="6975" y="4484"/>
                  <a:pt x="6899" y="4910"/>
                </a:cubicBezTo>
                <a:cubicBezTo>
                  <a:pt x="6718" y="5900"/>
                  <a:pt x="5946" y="6756"/>
                  <a:pt x="4981" y="7037"/>
                </a:cubicBezTo>
                <a:cubicBezTo>
                  <a:pt x="4744" y="7106"/>
                  <a:pt x="4497" y="7139"/>
                  <a:pt x="4251" y="7139"/>
                </a:cubicBezTo>
                <a:cubicBezTo>
                  <a:pt x="3495" y="7139"/>
                  <a:pt x="2736" y="6826"/>
                  <a:pt x="2221" y="6270"/>
                </a:cubicBezTo>
                <a:cubicBezTo>
                  <a:pt x="1669" y="5671"/>
                  <a:pt x="1413" y="4859"/>
                  <a:pt x="1231" y="4065"/>
                </a:cubicBezTo>
                <a:cubicBezTo>
                  <a:pt x="1134" y="3646"/>
                  <a:pt x="1054" y="3201"/>
                  <a:pt x="1182" y="2790"/>
                </a:cubicBezTo>
                <a:cubicBezTo>
                  <a:pt x="1311" y="2373"/>
                  <a:pt x="1638" y="2047"/>
                  <a:pt x="1983" y="1778"/>
                </a:cubicBezTo>
                <a:cubicBezTo>
                  <a:pt x="2652" y="1256"/>
                  <a:pt x="3437" y="880"/>
                  <a:pt x="4266" y="686"/>
                </a:cubicBezTo>
                <a:cubicBezTo>
                  <a:pt x="4383" y="659"/>
                  <a:pt x="4497" y="646"/>
                  <a:pt x="4607" y="646"/>
                </a:cubicBezTo>
                <a:close/>
                <a:moveTo>
                  <a:pt x="4387" y="0"/>
                </a:moveTo>
                <a:cubicBezTo>
                  <a:pt x="4034" y="0"/>
                  <a:pt x="3662" y="67"/>
                  <a:pt x="3275" y="217"/>
                </a:cubicBezTo>
                <a:cubicBezTo>
                  <a:pt x="2321" y="586"/>
                  <a:pt x="1272" y="932"/>
                  <a:pt x="701" y="1780"/>
                </a:cubicBezTo>
                <a:cubicBezTo>
                  <a:pt x="0" y="2820"/>
                  <a:pt x="226" y="4235"/>
                  <a:pt x="721" y="5389"/>
                </a:cubicBezTo>
                <a:cubicBezTo>
                  <a:pt x="1060" y="6181"/>
                  <a:pt x="1526" y="6942"/>
                  <a:pt x="2208" y="7468"/>
                </a:cubicBezTo>
                <a:cubicBezTo>
                  <a:pt x="2813" y="7934"/>
                  <a:pt x="3574" y="8164"/>
                  <a:pt x="4336" y="8164"/>
                </a:cubicBezTo>
                <a:cubicBezTo>
                  <a:pt x="5173" y="8164"/>
                  <a:pt x="6011" y="7886"/>
                  <a:pt x="6644" y="7335"/>
                </a:cubicBezTo>
                <a:cubicBezTo>
                  <a:pt x="7439" y="6642"/>
                  <a:pt x="7891" y="5596"/>
                  <a:pt x="7934" y="4543"/>
                </a:cubicBezTo>
                <a:cubicBezTo>
                  <a:pt x="7978" y="3491"/>
                  <a:pt x="7632" y="2438"/>
                  <a:pt x="7045" y="1563"/>
                </a:cubicBezTo>
                <a:cubicBezTo>
                  <a:pt x="6458" y="692"/>
                  <a:pt x="5521" y="0"/>
                  <a:pt x="43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3684421">
            <a:off x="752392" y="-139070"/>
            <a:ext cx="566155" cy="900372"/>
          </a:xfrm>
          <a:custGeom>
            <a:rect b="b" l="l" r="r" t="t"/>
            <a:pathLst>
              <a:path extrusionOk="0" h="7478" w="4702">
                <a:moveTo>
                  <a:pt x="3885" y="1"/>
                </a:moveTo>
                <a:cubicBezTo>
                  <a:pt x="3862" y="1"/>
                  <a:pt x="3839" y="10"/>
                  <a:pt x="3822" y="24"/>
                </a:cubicBezTo>
                <a:cubicBezTo>
                  <a:pt x="3085" y="672"/>
                  <a:pt x="2350" y="1342"/>
                  <a:pt x="1637" y="2011"/>
                </a:cubicBezTo>
                <a:cubicBezTo>
                  <a:pt x="1376" y="2256"/>
                  <a:pt x="1143" y="2480"/>
                  <a:pt x="937" y="2733"/>
                </a:cubicBezTo>
                <a:cubicBezTo>
                  <a:pt x="711" y="3009"/>
                  <a:pt x="525" y="3316"/>
                  <a:pt x="381" y="3642"/>
                </a:cubicBezTo>
                <a:cubicBezTo>
                  <a:pt x="238" y="3962"/>
                  <a:pt x="147" y="4285"/>
                  <a:pt x="107" y="4602"/>
                </a:cubicBezTo>
                <a:cubicBezTo>
                  <a:pt x="0" y="5455"/>
                  <a:pt x="252" y="6281"/>
                  <a:pt x="723" y="7418"/>
                </a:cubicBezTo>
                <a:cubicBezTo>
                  <a:pt x="739" y="7455"/>
                  <a:pt x="775" y="7477"/>
                  <a:pt x="814" y="7477"/>
                </a:cubicBezTo>
                <a:cubicBezTo>
                  <a:pt x="824" y="7477"/>
                  <a:pt x="836" y="7476"/>
                  <a:pt x="846" y="7472"/>
                </a:cubicBezTo>
                <a:cubicBezTo>
                  <a:pt x="1105" y="7381"/>
                  <a:pt x="1374" y="7286"/>
                  <a:pt x="1689" y="7180"/>
                </a:cubicBezTo>
                <a:cubicBezTo>
                  <a:pt x="1740" y="7163"/>
                  <a:pt x="1767" y="7109"/>
                  <a:pt x="1750" y="7058"/>
                </a:cubicBezTo>
                <a:cubicBezTo>
                  <a:pt x="1548" y="6437"/>
                  <a:pt x="1339" y="5795"/>
                  <a:pt x="1253" y="5140"/>
                </a:cubicBezTo>
                <a:cubicBezTo>
                  <a:pt x="1227" y="4943"/>
                  <a:pt x="1208" y="4715"/>
                  <a:pt x="1265" y="4508"/>
                </a:cubicBezTo>
                <a:cubicBezTo>
                  <a:pt x="1326" y="4296"/>
                  <a:pt x="1461" y="4111"/>
                  <a:pt x="1607" y="3923"/>
                </a:cubicBezTo>
                <a:cubicBezTo>
                  <a:pt x="2489" y="2788"/>
                  <a:pt x="3517" y="1772"/>
                  <a:pt x="4661" y="906"/>
                </a:cubicBezTo>
                <a:cubicBezTo>
                  <a:pt x="4684" y="889"/>
                  <a:pt x="4696" y="864"/>
                  <a:pt x="4700" y="837"/>
                </a:cubicBezTo>
                <a:cubicBezTo>
                  <a:pt x="4702" y="810"/>
                  <a:pt x="4692" y="782"/>
                  <a:pt x="4675" y="763"/>
                </a:cubicBezTo>
                <a:cubicBezTo>
                  <a:pt x="4005" y="10"/>
                  <a:pt x="3935" y="5"/>
                  <a:pt x="3895" y="1"/>
                </a:cubicBezTo>
                <a:cubicBezTo>
                  <a:pt x="3892" y="1"/>
                  <a:pt x="3889" y="1"/>
                  <a:pt x="3885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-506035">
            <a:off x="5663022" y="3925179"/>
            <a:ext cx="605580" cy="677613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rot="5682532">
            <a:off x="6954301" y="-1911067"/>
            <a:ext cx="1447025" cy="4429834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720000" y="1397075"/>
            <a:ext cx="45189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720000" y="2281787"/>
            <a:ext cx="45189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/>
          <p:nvPr/>
        </p:nvSpPr>
        <p:spPr>
          <a:xfrm rot="6825726">
            <a:off x="1678815" y="3893407"/>
            <a:ext cx="1799309" cy="3394542"/>
          </a:xfrm>
          <a:custGeom>
            <a:rect b="b" l="l" r="r" t="t"/>
            <a:pathLst>
              <a:path extrusionOk="0" h="21524" w="11409">
                <a:moveTo>
                  <a:pt x="5492" y="1"/>
                </a:moveTo>
                <a:cubicBezTo>
                  <a:pt x="5460" y="1"/>
                  <a:pt x="5429" y="2"/>
                  <a:pt x="5397" y="4"/>
                </a:cubicBezTo>
                <a:cubicBezTo>
                  <a:pt x="4324" y="85"/>
                  <a:pt x="3809" y="1335"/>
                  <a:pt x="3698" y="1886"/>
                </a:cubicBezTo>
                <a:lnTo>
                  <a:pt x="257" y="18988"/>
                </a:lnTo>
                <a:cubicBezTo>
                  <a:pt x="105" y="19738"/>
                  <a:pt x="0" y="20633"/>
                  <a:pt x="586" y="21157"/>
                </a:cubicBezTo>
                <a:cubicBezTo>
                  <a:pt x="888" y="21426"/>
                  <a:pt x="1304" y="21523"/>
                  <a:pt x="1726" y="21523"/>
                </a:cubicBezTo>
                <a:cubicBezTo>
                  <a:pt x="1899" y="21523"/>
                  <a:pt x="2073" y="21507"/>
                  <a:pt x="2241" y="21479"/>
                </a:cubicBezTo>
                <a:cubicBezTo>
                  <a:pt x="3788" y="21225"/>
                  <a:pt x="5061" y="20211"/>
                  <a:pt x="6199" y="19185"/>
                </a:cubicBezTo>
                <a:cubicBezTo>
                  <a:pt x="7338" y="18157"/>
                  <a:pt x="8424" y="17077"/>
                  <a:pt x="9453" y="15950"/>
                </a:cubicBezTo>
                <a:cubicBezTo>
                  <a:pt x="10332" y="14985"/>
                  <a:pt x="11206" y="13905"/>
                  <a:pt x="11337" y="12635"/>
                </a:cubicBezTo>
                <a:cubicBezTo>
                  <a:pt x="11409" y="11936"/>
                  <a:pt x="11245" y="11238"/>
                  <a:pt x="11082" y="10554"/>
                </a:cubicBezTo>
                <a:cubicBezTo>
                  <a:pt x="10277" y="7147"/>
                  <a:pt x="9401" y="3598"/>
                  <a:pt x="7040" y="918"/>
                </a:cubicBezTo>
                <a:cubicBezTo>
                  <a:pt x="6637" y="460"/>
                  <a:pt x="6109" y="1"/>
                  <a:pt x="5492" y="1"/>
                </a:cubicBezTo>
                <a:close/>
              </a:path>
            </a:pathLst>
          </a:custGeom>
          <a:solidFill>
            <a:srgbClr val="F3DD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 rot="-10598576">
            <a:off x="2703456" y="3741720"/>
            <a:ext cx="5115032" cy="2024334"/>
          </a:xfrm>
          <a:custGeom>
            <a:rect b="b" l="l" r="r" t="t"/>
            <a:pathLst>
              <a:path extrusionOk="0" h="66503" w="168038">
                <a:moveTo>
                  <a:pt x="0" y="0"/>
                </a:moveTo>
                <a:cubicBezTo>
                  <a:pt x="4670" y="0"/>
                  <a:pt x="10718" y="1234"/>
                  <a:pt x="12954" y="5334"/>
                </a:cubicBezTo>
                <a:cubicBezTo>
                  <a:pt x="16425" y="11697"/>
                  <a:pt x="10763" y="23234"/>
                  <a:pt x="17145" y="26670"/>
                </a:cubicBezTo>
                <a:cubicBezTo>
                  <a:pt x="29230" y="33177"/>
                  <a:pt x="45798" y="22514"/>
                  <a:pt x="58293" y="28194"/>
                </a:cubicBezTo>
                <a:cubicBezTo>
                  <a:pt x="64033" y="30803"/>
                  <a:pt x="64502" y="39356"/>
                  <a:pt x="68961" y="43815"/>
                </a:cubicBezTo>
                <a:cubicBezTo>
                  <a:pt x="74669" y="49523"/>
                  <a:pt x="85363" y="45539"/>
                  <a:pt x="92583" y="49149"/>
                </a:cubicBezTo>
                <a:cubicBezTo>
                  <a:pt x="102421" y="54068"/>
                  <a:pt x="109818" y="65349"/>
                  <a:pt x="120777" y="66294"/>
                </a:cubicBezTo>
                <a:cubicBezTo>
                  <a:pt x="136579" y="67656"/>
                  <a:pt x="156276" y="60596"/>
                  <a:pt x="164211" y="46863"/>
                </a:cubicBezTo>
                <a:cubicBezTo>
                  <a:pt x="170681" y="35665"/>
                  <a:pt x="168791" y="17121"/>
                  <a:pt x="159258" y="838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9"/>
          <p:cNvSpPr/>
          <p:nvPr/>
        </p:nvSpPr>
        <p:spPr>
          <a:xfrm rot="-5557920">
            <a:off x="2173998" y="4115051"/>
            <a:ext cx="808952" cy="890025"/>
          </a:xfrm>
          <a:custGeom>
            <a:rect b="b" l="l" r="r" t="t"/>
            <a:pathLst>
              <a:path extrusionOk="0" h="6849" w="6225">
                <a:moveTo>
                  <a:pt x="422" y="1"/>
                </a:moveTo>
                <a:cubicBezTo>
                  <a:pt x="316" y="1"/>
                  <a:pt x="209" y="2"/>
                  <a:pt x="99" y="5"/>
                </a:cubicBezTo>
                <a:cubicBezTo>
                  <a:pt x="72" y="6"/>
                  <a:pt x="46" y="18"/>
                  <a:pt x="27" y="40"/>
                </a:cubicBezTo>
                <a:cubicBezTo>
                  <a:pt x="9" y="61"/>
                  <a:pt x="1" y="90"/>
                  <a:pt x="5" y="117"/>
                </a:cubicBezTo>
                <a:lnTo>
                  <a:pt x="171" y="1276"/>
                </a:lnTo>
                <a:cubicBezTo>
                  <a:pt x="174" y="1302"/>
                  <a:pt x="189" y="1326"/>
                  <a:pt x="209" y="1341"/>
                </a:cubicBezTo>
                <a:cubicBezTo>
                  <a:pt x="226" y="1353"/>
                  <a:pt x="246" y="1360"/>
                  <a:pt x="265" y="1360"/>
                </a:cubicBezTo>
                <a:cubicBezTo>
                  <a:pt x="271" y="1360"/>
                  <a:pt x="277" y="1359"/>
                  <a:pt x="284" y="1358"/>
                </a:cubicBezTo>
                <a:cubicBezTo>
                  <a:pt x="465" y="1325"/>
                  <a:pt x="649" y="1309"/>
                  <a:pt x="834" y="1309"/>
                </a:cubicBezTo>
                <a:cubicBezTo>
                  <a:pt x="1520" y="1309"/>
                  <a:pt x="2210" y="1530"/>
                  <a:pt x="2759" y="1937"/>
                </a:cubicBezTo>
                <a:cubicBezTo>
                  <a:pt x="3426" y="2429"/>
                  <a:pt x="3944" y="3209"/>
                  <a:pt x="4346" y="4322"/>
                </a:cubicBezTo>
                <a:cubicBezTo>
                  <a:pt x="4672" y="5223"/>
                  <a:pt x="4810" y="6013"/>
                  <a:pt x="4770" y="6730"/>
                </a:cubicBezTo>
                <a:cubicBezTo>
                  <a:pt x="4768" y="6756"/>
                  <a:pt x="4777" y="6782"/>
                  <a:pt x="4794" y="6802"/>
                </a:cubicBezTo>
                <a:cubicBezTo>
                  <a:pt x="4812" y="6822"/>
                  <a:pt x="4836" y="6833"/>
                  <a:pt x="4862" y="6834"/>
                </a:cubicBezTo>
                <a:cubicBezTo>
                  <a:pt x="5085" y="6845"/>
                  <a:pt x="5272" y="6849"/>
                  <a:pt x="5425" y="6849"/>
                </a:cubicBezTo>
                <a:cubicBezTo>
                  <a:pt x="6131" y="6849"/>
                  <a:pt x="6185" y="6757"/>
                  <a:pt x="6209" y="6720"/>
                </a:cubicBezTo>
                <a:cubicBezTo>
                  <a:pt x="6220" y="6703"/>
                  <a:pt x="6225" y="6683"/>
                  <a:pt x="6222" y="6662"/>
                </a:cubicBezTo>
                <a:cubicBezTo>
                  <a:pt x="6155" y="5685"/>
                  <a:pt x="6053" y="4556"/>
                  <a:pt x="5693" y="3492"/>
                </a:cubicBezTo>
                <a:cubicBezTo>
                  <a:pt x="5423" y="2694"/>
                  <a:pt x="4885" y="1592"/>
                  <a:pt x="3848" y="874"/>
                </a:cubicBezTo>
                <a:cubicBezTo>
                  <a:pt x="3000" y="288"/>
                  <a:pt x="1877" y="1"/>
                  <a:pt x="422" y="1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rot="-149897">
            <a:off x="5982477" y="-104952"/>
            <a:ext cx="1951224" cy="1207442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rgbClr val="FE3F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rot="7148364">
            <a:off x="5574256" y="600854"/>
            <a:ext cx="900962" cy="824113"/>
          </a:xfrm>
          <a:custGeom>
            <a:rect b="b" l="l" r="r" t="t"/>
            <a:pathLst>
              <a:path extrusionOk="0" h="10209" w="11161">
                <a:moveTo>
                  <a:pt x="6575" y="698"/>
                </a:moveTo>
                <a:cubicBezTo>
                  <a:pt x="6801" y="698"/>
                  <a:pt x="7027" y="718"/>
                  <a:pt x="7250" y="763"/>
                </a:cubicBezTo>
                <a:cubicBezTo>
                  <a:pt x="8085" y="931"/>
                  <a:pt x="9092" y="1410"/>
                  <a:pt x="9419" y="2682"/>
                </a:cubicBezTo>
                <a:cubicBezTo>
                  <a:pt x="9729" y="3896"/>
                  <a:pt x="10042" y="5128"/>
                  <a:pt x="10026" y="6380"/>
                </a:cubicBezTo>
                <a:cubicBezTo>
                  <a:pt x="10022" y="6835"/>
                  <a:pt x="9970" y="7299"/>
                  <a:pt x="9767" y="7706"/>
                </a:cubicBezTo>
                <a:cubicBezTo>
                  <a:pt x="9438" y="8371"/>
                  <a:pt x="8740" y="8796"/>
                  <a:pt x="8017" y="8971"/>
                </a:cubicBezTo>
                <a:cubicBezTo>
                  <a:pt x="7624" y="9066"/>
                  <a:pt x="7220" y="9097"/>
                  <a:pt x="6814" y="9097"/>
                </a:cubicBezTo>
                <a:cubicBezTo>
                  <a:pt x="6476" y="9097"/>
                  <a:pt x="6136" y="9076"/>
                  <a:pt x="5799" y="9052"/>
                </a:cubicBezTo>
                <a:cubicBezTo>
                  <a:pt x="4787" y="8981"/>
                  <a:pt x="3675" y="8844"/>
                  <a:pt x="2994" y="8094"/>
                </a:cubicBezTo>
                <a:cubicBezTo>
                  <a:pt x="2610" y="7671"/>
                  <a:pt x="2422" y="7113"/>
                  <a:pt x="2250" y="6570"/>
                </a:cubicBezTo>
                <a:cubicBezTo>
                  <a:pt x="2020" y="5846"/>
                  <a:pt x="1799" y="5095"/>
                  <a:pt x="1872" y="4339"/>
                </a:cubicBezTo>
                <a:cubicBezTo>
                  <a:pt x="2018" y="2822"/>
                  <a:pt x="3332" y="1647"/>
                  <a:pt x="4748" y="1084"/>
                </a:cubicBezTo>
                <a:cubicBezTo>
                  <a:pt x="5329" y="852"/>
                  <a:pt x="5954" y="698"/>
                  <a:pt x="6575" y="698"/>
                </a:cubicBezTo>
                <a:close/>
                <a:moveTo>
                  <a:pt x="6521" y="0"/>
                </a:moveTo>
                <a:cubicBezTo>
                  <a:pt x="6332" y="0"/>
                  <a:pt x="6143" y="8"/>
                  <a:pt x="5956" y="21"/>
                </a:cubicBezTo>
                <a:cubicBezTo>
                  <a:pt x="4445" y="131"/>
                  <a:pt x="2912" y="626"/>
                  <a:pt x="1825" y="1681"/>
                </a:cubicBezTo>
                <a:cubicBezTo>
                  <a:pt x="485" y="2982"/>
                  <a:pt x="0" y="5090"/>
                  <a:pt x="637" y="6846"/>
                </a:cubicBezTo>
                <a:cubicBezTo>
                  <a:pt x="1273" y="8601"/>
                  <a:pt x="2998" y="9909"/>
                  <a:pt x="4860" y="10048"/>
                </a:cubicBezTo>
                <a:cubicBezTo>
                  <a:pt x="5817" y="10120"/>
                  <a:pt x="6668" y="10209"/>
                  <a:pt x="7479" y="10209"/>
                </a:cubicBezTo>
                <a:cubicBezTo>
                  <a:pt x="7963" y="10209"/>
                  <a:pt x="8434" y="10177"/>
                  <a:pt x="8904" y="10091"/>
                </a:cubicBezTo>
                <a:cubicBezTo>
                  <a:pt x="9320" y="10016"/>
                  <a:pt x="9741" y="9915"/>
                  <a:pt x="10093" y="9682"/>
                </a:cubicBezTo>
                <a:cubicBezTo>
                  <a:pt x="11003" y="9082"/>
                  <a:pt x="11161" y="7828"/>
                  <a:pt x="11154" y="6738"/>
                </a:cubicBezTo>
                <a:cubicBezTo>
                  <a:pt x="11147" y="5672"/>
                  <a:pt x="11068" y="4601"/>
                  <a:pt x="10825" y="3562"/>
                </a:cubicBezTo>
                <a:cubicBezTo>
                  <a:pt x="10583" y="2536"/>
                  <a:pt x="10150" y="1504"/>
                  <a:pt x="9331" y="842"/>
                </a:cubicBezTo>
                <a:cubicBezTo>
                  <a:pt x="8554" y="214"/>
                  <a:pt x="7531" y="0"/>
                  <a:pt x="6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5571094">
            <a:off x="4410895" y="-2071781"/>
            <a:ext cx="1380129" cy="4225043"/>
          </a:xfrm>
          <a:custGeom>
            <a:rect b="b" l="l" r="r" t="t"/>
            <a:pathLst>
              <a:path extrusionOk="0" h="39528" w="12912">
                <a:moveTo>
                  <a:pt x="12233" y="0"/>
                </a:moveTo>
                <a:cubicBezTo>
                  <a:pt x="12216" y="0"/>
                  <a:pt x="12199" y="7"/>
                  <a:pt x="12187" y="21"/>
                </a:cubicBezTo>
                <a:cubicBezTo>
                  <a:pt x="10125" y="2216"/>
                  <a:pt x="8270" y="4412"/>
                  <a:pt x="8224" y="7127"/>
                </a:cubicBezTo>
                <a:cubicBezTo>
                  <a:pt x="8188" y="9189"/>
                  <a:pt x="9251" y="11040"/>
                  <a:pt x="10278" y="12832"/>
                </a:cubicBezTo>
                <a:cubicBezTo>
                  <a:pt x="10620" y="13428"/>
                  <a:pt x="10975" y="14047"/>
                  <a:pt x="11281" y="14661"/>
                </a:cubicBezTo>
                <a:cubicBezTo>
                  <a:pt x="11770" y="15639"/>
                  <a:pt x="12762" y="18092"/>
                  <a:pt x="11425" y="19706"/>
                </a:cubicBezTo>
                <a:cubicBezTo>
                  <a:pt x="10727" y="20549"/>
                  <a:pt x="9566" y="20884"/>
                  <a:pt x="8632" y="21081"/>
                </a:cubicBezTo>
                <a:cubicBezTo>
                  <a:pt x="8466" y="21117"/>
                  <a:pt x="8297" y="21150"/>
                  <a:pt x="8127" y="21185"/>
                </a:cubicBezTo>
                <a:cubicBezTo>
                  <a:pt x="7243" y="21360"/>
                  <a:pt x="6328" y="21541"/>
                  <a:pt x="5550" y="22016"/>
                </a:cubicBezTo>
                <a:cubicBezTo>
                  <a:pt x="5070" y="22308"/>
                  <a:pt x="4669" y="22735"/>
                  <a:pt x="4424" y="23219"/>
                </a:cubicBezTo>
                <a:cubicBezTo>
                  <a:pt x="4153" y="23753"/>
                  <a:pt x="4097" y="24296"/>
                  <a:pt x="4264" y="24790"/>
                </a:cubicBezTo>
                <a:cubicBezTo>
                  <a:pt x="4388" y="25159"/>
                  <a:pt x="4626" y="25471"/>
                  <a:pt x="4856" y="25773"/>
                </a:cubicBezTo>
                <a:cubicBezTo>
                  <a:pt x="5055" y="26034"/>
                  <a:pt x="5262" y="26305"/>
                  <a:pt x="5388" y="26606"/>
                </a:cubicBezTo>
                <a:cubicBezTo>
                  <a:pt x="5797" y="27585"/>
                  <a:pt x="5299" y="28681"/>
                  <a:pt x="4748" y="29322"/>
                </a:cubicBezTo>
                <a:cubicBezTo>
                  <a:pt x="4232" y="29921"/>
                  <a:pt x="3560" y="30375"/>
                  <a:pt x="2908" y="30813"/>
                </a:cubicBezTo>
                <a:cubicBezTo>
                  <a:pt x="2739" y="30927"/>
                  <a:pt x="2564" y="31044"/>
                  <a:pt x="2395" y="31163"/>
                </a:cubicBezTo>
                <a:cubicBezTo>
                  <a:pt x="1659" y="31678"/>
                  <a:pt x="768" y="32397"/>
                  <a:pt x="393" y="33404"/>
                </a:cubicBezTo>
                <a:cubicBezTo>
                  <a:pt x="0" y="34464"/>
                  <a:pt x="223" y="35788"/>
                  <a:pt x="993" y="36945"/>
                </a:cubicBezTo>
                <a:cubicBezTo>
                  <a:pt x="1681" y="37982"/>
                  <a:pt x="2665" y="38760"/>
                  <a:pt x="3616" y="39514"/>
                </a:cubicBezTo>
                <a:cubicBezTo>
                  <a:pt x="3627" y="39522"/>
                  <a:pt x="3642" y="39527"/>
                  <a:pt x="3657" y="39527"/>
                </a:cubicBezTo>
                <a:cubicBezTo>
                  <a:pt x="3674" y="39527"/>
                  <a:pt x="3694" y="39520"/>
                  <a:pt x="3708" y="39504"/>
                </a:cubicBezTo>
                <a:cubicBezTo>
                  <a:pt x="3730" y="39477"/>
                  <a:pt x="3725" y="39436"/>
                  <a:pt x="3697" y="39413"/>
                </a:cubicBezTo>
                <a:cubicBezTo>
                  <a:pt x="2755" y="38666"/>
                  <a:pt x="1779" y="37894"/>
                  <a:pt x="1102" y="36875"/>
                </a:cubicBezTo>
                <a:cubicBezTo>
                  <a:pt x="354" y="35752"/>
                  <a:pt x="135" y="34473"/>
                  <a:pt x="514" y="33452"/>
                </a:cubicBezTo>
                <a:cubicBezTo>
                  <a:pt x="877" y="32479"/>
                  <a:pt x="1749" y="31776"/>
                  <a:pt x="2469" y="31273"/>
                </a:cubicBezTo>
                <a:cubicBezTo>
                  <a:pt x="2639" y="31155"/>
                  <a:pt x="2813" y="31037"/>
                  <a:pt x="2981" y="30923"/>
                </a:cubicBezTo>
                <a:cubicBezTo>
                  <a:pt x="3640" y="30480"/>
                  <a:pt x="4321" y="30021"/>
                  <a:pt x="4847" y="29410"/>
                </a:cubicBezTo>
                <a:cubicBezTo>
                  <a:pt x="5421" y="28740"/>
                  <a:pt x="5941" y="27591"/>
                  <a:pt x="5508" y="26558"/>
                </a:cubicBezTo>
                <a:cubicBezTo>
                  <a:pt x="5376" y="26241"/>
                  <a:pt x="5165" y="25964"/>
                  <a:pt x="4960" y="25696"/>
                </a:cubicBezTo>
                <a:cubicBezTo>
                  <a:pt x="4727" y="25390"/>
                  <a:pt x="4506" y="25099"/>
                  <a:pt x="4388" y="24751"/>
                </a:cubicBezTo>
                <a:cubicBezTo>
                  <a:pt x="4048" y="23742"/>
                  <a:pt x="4767" y="22647"/>
                  <a:pt x="5617" y="22129"/>
                </a:cubicBezTo>
                <a:cubicBezTo>
                  <a:pt x="6376" y="21666"/>
                  <a:pt x="7280" y="21488"/>
                  <a:pt x="8152" y="21315"/>
                </a:cubicBezTo>
                <a:cubicBezTo>
                  <a:pt x="8323" y="21280"/>
                  <a:pt x="8492" y="21247"/>
                  <a:pt x="8659" y="21212"/>
                </a:cubicBezTo>
                <a:cubicBezTo>
                  <a:pt x="9613" y="21010"/>
                  <a:pt x="10801" y="20666"/>
                  <a:pt x="11525" y="19792"/>
                </a:cubicBezTo>
                <a:cubicBezTo>
                  <a:pt x="12911" y="18118"/>
                  <a:pt x="11898" y="15607"/>
                  <a:pt x="11397" y="14605"/>
                </a:cubicBezTo>
                <a:cubicBezTo>
                  <a:pt x="11088" y="13988"/>
                  <a:pt x="10734" y="13369"/>
                  <a:pt x="10390" y="12769"/>
                </a:cubicBezTo>
                <a:cubicBezTo>
                  <a:pt x="9372" y="10993"/>
                  <a:pt x="8318" y="9158"/>
                  <a:pt x="8354" y="7131"/>
                </a:cubicBezTo>
                <a:cubicBezTo>
                  <a:pt x="8401" y="4463"/>
                  <a:pt x="10238" y="2288"/>
                  <a:pt x="12282" y="110"/>
                </a:cubicBezTo>
                <a:cubicBezTo>
                  <a:pt x="12307" y="84"/>
                  <a:pt x="12304" y="43"/>
                  <a:pt x="12278" y="19"/>
                </a:cubicBezTo>
                <a:cubicBezTo>
                  <a:pt x="12266" y="6"/>
                  <a:pt x="12249" y="0"/>
                  <a:pt x="122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5029409">
            <a:off x="6927256" y="636062"/>
            <a:ext cx="580543" cy="649594"/>
          </a:xfrm>
          <a:custGeom>
            <a:rect b="b" l="l" r="r" t="t"/>
            <a:pathLst>
              <a:path extrusionOk="0" h="11510" w="10286">
                <a:moveTo>
                  <a:pt x="3590" y="0"/>
                </a:moveTo>
                <a:cubicBezTo>
                  <a:pt x="3553" y="0"/>
                  <a:pt x="3518" y="1"/>
                  <a:pt x="3485" y="1"/>
                </a:cubicBezTo>
                <a:cubicBezTo>
                  <a:pt x="3118" y="8"/>
                  <a:pt x="2733" y="24"/>
                  <a:pt x="2422" y="218"/>
                </a:cubicBezTo>
                <a:cubicBezTo>
                  <a:pt x="2067" y="439"/>
                  <a:pt x="1882" y="849"/>
                  <a:pt x="1726" y="1237"/>
                </a:cubicBezTo>
                <a:cubicBezTo>
                  <a:pt x="813" y="3518"/>
                  <a:pt x="240" y="5934"/>
                  <a:pt x="34" y="8383"/>
                </a:cubicBezTo>
                <a:cubicBezTo>
                  <a:pt x="15" y="8620"/>
                  <a:pt x="0" y="8869"/>
                  <a:pt x="99" y="9087"/>
                </a:cubicBezTo>
                <a:cubicBezTo>
                  <a:pt x="229" y="9369"/>
                  <a:pt x="517" y="9532"/>
                  <a:pt x="790" y="9678"/>
                </a:cubicBezTo>
                <a:cubicBezTo>
                  <a:pt x="2469" y="10581"/>
                  <a:pt x="4250" y="11510"/>
                  <a:pt x="6144" y="11510"/>
                </a:cubicBezTo>
                <a:cubicBezTo>
                  <a:pt x="6233" y="11510"/>
                  <a:pt x="6321" y="11508"/>
                  <a:pt x="6410" y="11503"/>
                </a:cubicBezTo>
                <a:cubicBezTo>
                  <a:pt x="6915" y="11481"/>
                  <a:pt x="7431" y="11381"/>
                  <a:pt x="7850" y="11101"/>
                </a:cubicBezTo>
                <a:cubicBezTo>
                  <a:pt x="8355" y="10763"/>
                  <a:pt x="8663" y="10204"/>
                  <a:pt x="8917" y="9651"/>
                </a:cubicBezTo>
                <a:cubicBezTo>
                  <a:pt x="9804" y="7723"/>
                  <a:pt x="10271" y="5604"/>
                  <a:pt x="10282" y="3481"/>
                </a:cubicBezTo>
                <a:cubicBezTo>
                  <a:pt x="10285" y="2661"/>
                  <a:pt x="10211" y="1805"/>
                  <a:pt x="9789" y="1101"/>
                </a:cubicBezTo>
                <a:cubicBezTo>
                  <a:pt x="9377" y="415"/>
                  <a:pt x="5035" y="0"/>
                  <a:pt x="35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Black"/>
              <a:buNone/>
              <a:defRPr sz="3000">
                <a:solidFill>
                  <a:schemeClr val="dk1"/>
                </a:solidFill>
                <a:latin typeface="Epilogue Black"/>
                <a:ea typeface="Epilogue Black"/>
                <a:cs typeface="Epilogue Black"/>
                <a:sym typeface="Epilogu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20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www.hsppharma.com/info/skysona-the-first-gene-therapy-to-treat-cereb-59958640.html" TargetMode="External"/><Relationship Id="rId7" Type="http://schemas.openxmlformats.org/officeDocument/2006/relationships/hyperlink" Target="https://www.hsppharma.com/info/skysona-the-first-gene-therapy-to-treat-cereb-59958640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esearchgate.net/figure/mRNA-therapeutics-vaccines-for-inducing-protein-expression-Conventional-types-of-mRNA_fig1_367438502" TargetMode="External"/><Relationship Id="rId4" Type="http://schemas.openxmlformats.org/officeDocument/2006/relationships/hyperlink" Target="http://diseases.org" TargetMode="External"/><Relationship Id="rId9" Type="http://schemas.openxmlformats.org/officeDocument/2006/relationships/hyperlink" Target="https://www.hsppharma.com/info/skysona-the-first-gene-therapy-to-treat-cereb-59958640.html" TargetMode="External"/><Relationship Id="rId5" Type="http://schemas.openxmlformats.org/officeDocument/2006/relationships/hyperlink" Target="https://omim.org/entry/300371?search=%22abcd1%20gene%22&amp;highlight=%22abcd1%20gene%22" TargetMode="External"/><Relationship Id="rId6" Type="http://schemas.openxmlformats.org/officeDocument/2006/relationships/hyperlink" Target="https://omim.org/entry/300100?search=ALD&amp;highlight=ald" TargetMode="External"/><Relationship Id="rId7" Type="http://schemas.openxmlformats.org/officeDocument/2006/relationships/hyperlink" Target="https://www.drugs.com/mtm/elivaldogene-autotemcel.html" TargetMode="External"/><Relationship Id="rId8" Type="http://schemas.openxmlformats.org/officeDocument/2006/relationships/hyperlink" Target="https://www.drugs.com/mtm/elivaldogene-autotemcel.html" TargetMode="External"/><Relationship Id="rId11" Type="http://schemas.openxmlformats.org/officeDocument/2006/relationships/hyperlink" Target="https://aldconnect.org/" TargetMode="External"/><Relationship Id="rId10" Type="http://schemas.openxmlformats.org/officeDocument/2006/relationships/hyperlink" Target="https://pubmed.ncbi.nlm.nih.gov/35166123/" TargetMode="External"/><Relationship Id="rId13" Type="http://schemas.openxmlformats.org/officeDocument/2006/relationships/hyperlink" Target="https://pubmed.ncbi.nlm.nih.gov/24489110/" TargetMode="External"/><Relationship Id="rId12" Type="http://schemas.openxmlformats.org/officeDocument/2006/relationships/hyperlink" Target="https://docs.google.com/document/d/1XibfTYQel0rfadsilQDZX4KZ8Yed6GZICskrcuXsIRs/edit%20https://adrenoleukodystrophy.info/mutations-and-variants-in-abcd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renoleukodystrophy – neuroendocrine pathogenesis and redefinition of  natural history | Nature Reviews Endocrinology"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5" y="845325"/>
            <a:ext cx="480934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/>
        </p:nvSpPr>
        <p:spPr>
          <a:xfrm>
            <a:off x="5537800" y="412688"/>
            <a:ext cx="28020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pilogue"/>
              <a:buChar char="-"/>
            </a:pP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The very </a:t>
            </a: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long</a:t>
            </a: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chains of fatty acids (VLCFAs)is therefore unable to be broken down due to the mutation of the </a:t>
            </a:r>
            <a:r>
              <a:rPr i="1"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ABCD1 </a:t>
            </a: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gene.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pilogue"/>
              <a:buChar char="-"/>
            </a:pP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VLCFAs build up in the brain, </a:t>
            </a: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nervous system + adrenal glands</a:t>
            </a: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as a result, 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pilogue"/>
              <a:buChar char="-"/>
            </a:pP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The accumulation is thought to cause inflammation + damage the myelin sheath. 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64" name="Google Shape;364;p33"/>
          <p:cNvSpPr txBox="1"/>
          <p:nvPr>
            <p:ph idx="4294967295"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X-linked adrenoleukodystrophy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(ALD)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/>
        </p:nvSpPr>
        <p:spPr>
          <a:xfrm>
            <a:off x="7081775" y="368175"/>
            <a:ext cx="18300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0" name="Google Shape;370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Literature </a:t>
            </a:r>
            <a:endParaRPr/>
          </a:p>
        </p:txBody>
      </p:sp>
      <p:pic>
        <p:nvPicPr>
          <p:cNvPr id="371" name="Google Shape;371;p34"/>
          <p:cNvPicPr preferRelativeResize="0"/>
          <p:nvPr/>
        </p:nvPicPr>
        <p:blipFill rotWithShape="1">
          <a:blip r:embed="rId3">
            <a:alphaModFix/>
          </a:blip>
          <a:srcRect b="48883" l="12343" r="37681" t="17013"/>
          <a:stretch/>
        </p:blipFill>
        <p:spPr>
          <a:xfrm>
            <a:off x="191350" y="1342700"/>
            <a:ext cx="3496003" cy="14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925" y="1462300"/>
            <a:ext cx="5543024" cy="12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720000" y="498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Data we worked with </a:t>
            </a:r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350"/>
            <a:ext cx="4814700" cy="37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700" y="877350"/>
            <a:ext cx="4045214" cy="3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720000" y="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Methods</a:t>
            </a:r>
            <a:endParaRPr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720000" y="-277650"/>
            <a:ext cx="34959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-Understanding Biological Pathway</a:t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-Analyze possible targets</a:t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-Propose less invasive new therapeutics </a:t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800" y="382798"/>
            <a:ext cx="4048925" cy="260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800" y="2912300"/>
            <a:ext cx="3913201" cy="21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/>
          <p:nvPr/>
        </p:nvSpPr>
        <p:spPr>
          <a:xfrm>
            <a:off x="7107905" y="98643"/>
            <a:ext cx="2137243" cy="1322578"/>
          </a:xfrm>
          <a:custGeom>
            <a:rect b="b" l="l" r="r" t="t"/>
            <a:pathLst>
              <a:path extrusionOk="0" h="9106" w="14715">
                <a:moveTo>
                  <a:pt x="8136" y="0"/>
                </a:moveTo>
                <a:cubicBezTo>
                  <a:pt x="6493" y="0"/>
                  <a:pt x="4737" y="260"/>
                  <a:pt x="3549" y="1388"/>
                </a:cubicBezTo>
                <a:cubicBezTo>
                  <a:pt x="3059" y="1850"/>
                  <a:pt x="2700" y="2432"/>
                  <a:pt x="2365" y="3017"/>
                </a:cubicBezTo>
                <a:cubicBezTo>
                  <a:pt x="1570" y="4405"/>
                  <a:pt x="886" y="5857"/>
                  <a:pt x="321" y="7353"/>
                </a:cubicBezTo>
                <a:cubicBezTo>
                  <a:pt x="1" y="8195"/>
                  <a:pt x="626" y="9095"/>
                  <a:pt x="1527" y="9103"/>
                </a:cubicBezTo>
                <a:cubicBezTo>
                  <a:pt x="1664" y="9105"/>
                  <a:pt x="1801" y="9105"/>
                  <a:pt x="1938" y="9105"/>
                </a:cubicBezTo>
                <a:cubicBezTo>
                  <a:pt x="6019" y="9105"/>
                  <a:pt x="10023" y="8502"/>
                  <a:pt x="13818" y="7275"/>
                </a:cubicBezTo>
                <a:cubicBezTo>
                  <a:pt x="14369" y="7096"/>
                  <a:pt x="14715" y="6551"/>
                  <a:pt x="14637" y="5979"/>
                </a:cubicBezTo>
                <a:cubicBezTo>
                  <a:pt x="14492" y="4921"/>
                  <a:pt x="14153" y="3948"/>
                  <a:pt x="13649" y="3052"/>
                </a:cubicBezTo>
                <a:cubicBezTo>
                  <a:pt x="12990" y="1881"/>
                  <a:pt x="12014" y="841"/>
                  <a:pt x="10758" y="367"/>
                </a:cubicBezTo>
                <a:cubicBezTo>
                  <a:pt x="9965" y="66"/>
                  <a:pt x="9103" y="7"/>
                  <a:pt x="8255" y="1"/>
                </a:cubicBezTo>
                <a:cubicBezTo>
                  <a:pt x="8216" y="0"/>
                  <a:pt x="8176" y="0"/>
                  <a:pt x="81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Results</a:t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6972736" y="454904"/>
            <a:ext cx="763307" cy="734493"/>
          </a:xfrm>
          <a:custGeom>
            <a:rect b="b" l="l" r="r" t="t"/>
            <a:pathLst>
              <a:path extrusionOk="0" h="6016" w="6252">
                <a:moveTo>
                  <a:pt x="2898" y="634"/>
                </a:moveTo>
                <a:cubicBezTo>
                  <a:pt x="3232" y="634"/>
                  <a:pt x="3573" y="682"/>
                  <a:pt x="3900" y="739"/>
                </a:cubicBezTo>
                <a:cubicBezTo>
                  <a:pt x="4535" y="850"/>
                  <a:pt x="4912" y="1160"/>
                  <a:pt x="5173" y="1500"/>
                </a:cubicBezTo>
                <a:cubicBezTo>
                  <a:pt x="5410" y="1808"/>
                  <a:pt x="5480" y="2217"/>
                  <a:pt x="5457" y="2604"/>
                </a:cubicBezTo>
                <a:cubicBezTo>
                  <a:pt x="5397" y="3586"/>
                  <a:pt x="4736" y="4508"/>
                  <a:pt x="3823" y="4878"/>
                </a:cubicBezTo>
                <a:cubicBezTo>
                  <a:pt x="3517" y="5003"/>
                  <a:pt x="3187" y="5063"/>
                  <a:pt x="2857" y="5063"/>
                </a:cubicBezTo>
                <a:cubicBezTo>
                  <a:pt x="2204" y="5063"/>
                  <a:pt x="1550" y="4828"/>
                  <a:pt x="1067" y="4388"/>
                </a:cubicBezTo>
                <a:cubicBezTo>
                  <a:pt x="966" y="4297"/>
                  <a:pt x="872" y="4196"/>
                  <a:pt x="816" y="4073"/>
                </a:cubicBezTo>
                <a:cubicBezTo>
                  <a:pt x="759" y="3945"/>
                  <a:pt x="749" y="3800"/>
                  <a:pt x="741" y="3660"/>
                </a:cubicBezTo>
                <a:cubicBezTo>
                  <a:pt x="717" y="3138"/>
                  <a:pt x="734" y="2606"/>
                  <a:pt x="891" y="2106"/>
                </a:cubicBezTo>
                <a:cubicBezTo>
                  <a:pt x="1047" y="1608"/>
                  <a:pt x="1359" y="1141"/>
                  <a:pt x="1813" y="884"/>
                </a:cubicBezTo>
                <a:cubicBezTo>
                  <a:pt x="2144" y="697"/>
                  <a:pt x="2516" y="634"/>
                  <a:pt x="2898" y="634"/>
                </a:cubicBezTo>
                <a:close/>
                <a:moveTo>
                  <a:pt x="3082" y="1"/>
                </a:moveTo>
                <a:cubicBezTo>
                  <a:pt x="2391" y="1"/>
                  <a:pt x="1725" y="128"/>
                  <a:pt x="1183" y="540"/>
                </a:cubicBezTo>
                <a:cubicBezTo>
                  <a:pt x="288" y="1219"/>
                  <a:pt x="42" y="2455"/>
                  <a:pt x="13" y="3579"/>
                </a:cubicBezTo>
                <a:cubicBezTo>
                  <a:pt x="1" y="4043"/>
                  <a:pt x="20" y="4527"/>
                  <a:pt x="238" y="4936"/>
                </a:cubicBezTo>
                <a:cubicBezTo>
                  <a:pt x="499" y="5429"/>
                  <a:pt x="1018" y="5744"/>
                  <a:pt x="1558" y="5888"/>
                </a:cubicBezTo>
                <a:cubicBezTo>
                  <a:pt x="1963" y="5995"/>
                  <a:pt x="2384" y="6016"/>
                  <a:pt x="2804" y="6016"/>
                </a:cubicBezTo>
                <a:cubicBezTo>
                  <a:pt x="2944" y="6016"/>
                  <a:pt x="3083" y="6013"/>
                  <a:pt x="3222" y="6011"/>
                </a:cubicBezTo>
                <a:cubicBezTo>
                  <a:pt x="3886" y="6000"/>
                  <a:pt x="4614" y="5964"/>
                  <a:pt x="5104" y="5516"/>
                </a:cubicBezTo>
                <a:cubicBezTo>
                  <a:pt x="5337" y="5302"/>
                  <a:pt x="5490" y="5017"/>
                  <a:pt x="5624" y="4730"/>
                </a:cubicBezTo>
                <a:cubicBezTo>
                  <a:pt x="5985" y="3957"/>
                  <a:pt x="6251" y="3109"/>
                  <a:pt x="6169" y="2259"/>
                </a:cubicBezTo>
                <a:cubicBezTo>
                  <a:pt x="6086" y="1409"/>
                  <a:pt x="5669" y="303"/>
                  <a:pt x="4597" y="143"/>
                </a:cubicBezTo>
                <a:cubicBezTo>
                  <a:pt x="4105" y="69"/>
                  <a:pt x="3587" y="1"/>
                  <a:pt x="3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76" y="1143775"/>
            <a:ext cx="2927525" cy="22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 txBox="1"/>
          <p:nvPr/>
        </p:nvSpPr>
        <p:spPr>
          <a:xfrm>
            <a:off x="7609600" y="1189400"/>
            <a:ext cx="3029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Research Gate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97" name="Google Shape;397;p37"/>
          <p:cNvPicPr preferRelativeResize="0"/>
          <p:nvPr/>
        </p:nvPicPr>
        <p:blipFill rotWithShape="1">
          <a:blip r:embed="rId4">
            <a:alphaModFix/>
          </a:blip>
          <a:srcRect b="48883" l="12343" r="37681" t="17013"/>
          <a:stretch/>
        </p:blipFill>
        <p:spPr>
          <a:xfrm>
            <a:off x="4601616" y="3439176"/>
            <a:ext cx="3100856" cy="13225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7"/>
          <p:cNvSpPr txBox="1"/>
          <p:nvPr/>
        </p:nvSpPr>
        <p:spPr>
          <a:xfrm>
            <a:off x="4568050" y="4791175"/>
            <a:ext cx="316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Blood Brain Barrier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75" y="1939338"/>
            <a:ext cx="4356975" cy="24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/>
          <p:nvPr/>
        </p:nvSpPr>
        <p:spPr>
          <a:xfrm>
            <a:off x="258350" y="4433250"/>
            <a:ext cx="3898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 Sunshine Pharmaceutical Technology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Co.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481475" y="1385700"/>
            <a:ext cx="341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Skysona: The only gene therapy</a:t>
            </a:r>
            <a:endParaRPr sz="1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Discussion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720000" y="123720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pilogue"/>
              <a:buChar char="-"/>
            </a:pPr>
            <a:r>
              <a:rPr b="1" lang="en" sz="2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Treatment: SkySona Gene Therapy</a:t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-"/>
            </a:pPr>
            <a:r>
              <a:rPr b="1" lang="en" sz="2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Lipid nanoparticles for mRNA delivery</a:t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pilogue"/>
              <a:buChar char="-"/>
            </a:pPr>
            <a:r>
              <a:rPr b="1" lang="en" sz="2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Lorenzo’s Oil —--| EVOLV1—-&gt;VLCFA</a:t>
            </a:r>
            <a:endParaRPr b="1" sz="2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Challenges + future directions</a:t>
            </a:r>
            <a:endParaRPr/>
          </a:p>
        </p:txBody>
      </p:sp>
      <p:sp>
        <p:nvSpPr>
          <p:cNvPr id="413" name="Google Shape;413;p39"/>
          <p:cNvSpPr txBox="1"/>
          <p:nvPr>
            <p:ph idx="1" type="body"/>
          </p:nvPr>
        </p:nvSpPr>
        <p:spPr>
          <a:xfrm>
            <a:off x="720000" y="123720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Struggled to find an idea that would work for ALD 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Pivoted multiple times (diagnostic website, dataset report, prediction model, etc.) 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In the future: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We would start the scope of the project sooner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Test out a few ideas a day or so beforehand to see what works and doesn’t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Solidify idea choice + work on it in a timely fashion before judging 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pilogue"/>
              <a:buChar char="-"/>
            </a:pPr>
            <a:r>
              <a:rPr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Demyelination, nanoparticle technology immature</a:t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9" name="Google Shape;419;p40"/>
          <p:cNvSpPr txBox="1"/>
          <p:nvPr>
            <p:ph idx="1" type="body"/>
          </p:nvPr>
        </p:nvSpPr>
        <p:spPr>
          <a:xfrm>
            <a:off x="720000" y="123720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mRNA therapeutics/vaccines for inducing protein expression.... | Download Scientific Diagram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Rare Diseases.org</a:t>
            </a:r>
            <a:endParaRPr sz="17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OMIM,  ABCD1 gene for ALD</a:t>
            </a:r>
            <a:endParaRPr sz="17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OMIM link to ALD characteristics/phenotypes</a:t>
            </a:r>
            <a:endParaRPr sz="17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Drugs. </a:t>
            </a: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</a:t>
            </a: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(</a:t>
            </a:r>
            <a:r>
              <a:rPr b="1" lang="en" sz="1700">
                <a:solidFill>
                  <a:srgbClr val="202227"/>
                </a:solidFill>
                <a:latin typeface="Epilogue"/>
                <a:ea typeface="Epilogue"/>
                <a:cs typeface="Epilogue"/>
                <a:sym typeface="Epilogue"/>
              </a:rPr>
              <a:t>Elivaldogene autotemcel)</a:t>
            </a:r>
            <a:endParaRPr b="1" sz="1700">
              <a:solidFill>
                <a:srgbClr val="202227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Skysona: The first gene therapy to treat cerebral adrenal leukodystrophy (CALD)!---2/2 - Knowledge - Hefei Home Sunshine Pharmaceutical Technology Co., Ltd</a:t>
            </a:r>
            <a:endParaRPr b="1"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Pubmed Paper </a:t>
            </a:r>
            <a: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(Long Term Disease Prevention w/Gene Therapy) </a:t>
            </a:r>
            <a:br>
              <a:rPr lang="en" sz="17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</a:b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ALD Connect . org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 Datasets document 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https://pubmed.ncbi.nlm.nih.gov/24489110/</a:t>
            </a:r>
            <a:endParaRPr sz="17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re Diseases: Alström Syndrome by Slidesgo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F2E205"/>
      </a:lt2>
      <a:accent1>
        <a:srgbClr val="FE3F34"/>
      </a:accent1>
      <a:accent2>
        <a:srgbClr val="F3DD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