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0D0A-BBA8-88D9-216E-3943702C7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C1D4B-3D3C-E66C-2620-244DD883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1AB2-E0A2-84F8-E374-DF0BD678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A737-1D80-0EFD-7F71-063AF2FE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24EE-9BEA-FFE1-7F4F-D66D77D1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224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335-7583-3703-14D6-F5EAE661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49DEF-AD78-92A0-A189-C21A8790D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0589-5DBC-4BB3-A039-148B5A24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6A43-B309-6982-DE38-A34E6845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F2FA-1940-9C89-BEC2-F05E8586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651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05337-3B1A-3A0C-FBCA-B53B875F0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01F61-3DAC-7AF6-48E8-A45F725CA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1F6A-3FD0-D176-CD79-08B0C7CB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E5AD-9F5D-FE9A-E68E-2EBEC4B7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659C-600E-A1A6-42BD-6C3D9859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89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CED5-F27D-2C01-2533-16341106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0C85-CF75-334B-E73C-E3180523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10BA-2637-766F-C1F3-B49DA595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32476-D2CF-A609-02D8-7950F44A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099E-DF56-44E4-0076-ACEFC308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9418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4AEA-6BB9-8DD0-12D1-689BA69D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69A2F-44CC-6BD2-E662-CF55A040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697E-A83B-E942-E9D9-3E929528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659D-D981-7F92-D7F9-40E7AD0D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7C26-F565-8821-B8D2-3197596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120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56B3-73C1-8648-5051-A9E10356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19CF-C2ED-BEF2-9EB6-E851FB801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D2051-80E3-ACD8-40A7-88323F4CE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C581-61C5-79E6-4446-66A43FB2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9E711-B7EA-4ADD-D0BE-C6A631F8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57383-5BE0-66D5-9928-192DB611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868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BCBE-4110-9AE7-A310-1BBCDED9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80405-5C18-1DDF-B71B-2554C18D0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3B46-029A-B909-F657-F93D27330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3B11F-0D65-1959-762D-37D83C219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BC9A0-7071-D5D3-7007-1635C9335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7DA4C-46AC-1E83-8D4E-96EEBAC8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7B065-3F03-EB3D-2DD5-2CFF0811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190CC-8196-5141-C41F-2B939C4A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192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F360-4B2E-0D86-DF66-D184B500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82F3A-ED18-7415-A0E2-A6C7AF4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21B14-AE98-CA57-F23D-5F4288AA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4E41E-85B0-295C-08E1-CAF96861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918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94378-EE96-3B2A-95B2-37C1592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DC203-63A4-30B6-39F2-AA87D703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5A64-639F-7547-C9BD-402E24EA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113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9562-17EA-6BF1-F6B9-DFED748F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7C99-35A0-1AC6-22C1-06EA57B8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91860-0470-8400-19D0-511AB53AD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9AF61-678E-BC74-CECB-F605AE49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3DE3-0FC1-771B-123A-43098D22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11AD0-4129-D338-27CA-188C2D9F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89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FA04-7D1A-C5C6-EC49-454B6B83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07DEF-FC74-97A4-7AF6-7958F866B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59E63-D659-9750-53C4-06972E1A7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BD5CC-D15B-1263-42E7-0A1B527F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E7E1-BAFD-ED5B-2278-1DD76F62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0E02D-F6A9-DF55-0BAB-22ABDA1C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9292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A7124-025D-CF95-548A-896E0EAE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532E9-10FB-B62B-2210-825B7B52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C97-2949-6F8B-13C1-68D84034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5B16-7947-4930-A977-C5E7FC7F675A}" type="datetimeFigureOut">
              <a:rPr lang="el-GR" smtClean="0"/>
              <a:t>25/6/2022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5458-EF69-6158-86AE-D0023D712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EE3FF-655F-E336-3D08-2920A460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94633-C0C3-4E3D-AEE1-4CC05D16A6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809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2D46-1950-F9AC-57E5-09DE4DD73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8574-9BA2-17A2-DC7E-972705009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2184C-9EDF-392D-9D4A-4196BD5C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69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74EC2-77A3-1155-37C1-782FD272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FC72D-0890-BFCF-D413-11DA800A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A9A5E-8352-B58D-41EA-80A706A3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47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7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413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9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7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Giannaki</dc:creator>
  <cp:lastModifiedBy>Eva Giannaki</cp:lastModifiedBy>
  <cp:revision>1</cp:revision>
  <dcterms:created xsi:type="dcterms:W3CDTF">2022-06-25T17:40:14Z</dcterms:created>
  <dcterms:modified xsi:type="dcterms:W3CDTF">2022-06-25T17:42:09Z</dcterms:modified>
</cp:coreProperties>
</file>