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90" r:id="rId2"/>
  </p:sldMasterIdLst>
  <p:notesMasterIdLst>
    <p:notesMasterId r:id="rId9"/>
  </p:notesMasterIdLst>
  <p:handoutMasterIdLst>
    <p:handoutMasterId r:id="rId10"/>
  </p:handoutMasterIdLst>
  <p:sldIdLst>
    <p:sldId id="351" r:id="rId3"/>
    <p:sldId id="358" r:id="rId4"/>
    <p:sldId id="357" r:id="rId5"/>
    <p:sldId id="353" r:id="rId6"/>
    <p:sldId id="356" r:id="rId7"/>
    <p:sldId id="359" r:id="rId8"/>
  </p:sldIdLst>
  <p:sldSz cx="9906000" cy="6858000" type="A4"/>
  <p:notesSz cx="6858000" cy="9144000"/>
  <p:embeddedFontLst>
    <p:embeddedFont>
      <p:font typeface="Arial Nova" panose="020B0504020202020204" pitchFamily="34" charset="0"/>
      <p:regular r:id="rId11"/>
      <p:bold r:id="rId12"/>
      <p:italic r:id="rId13"/>
      <p:boldItalic r:id="rId14"/>
    </p:embeddedFont>
    <p:embeddedFont>
      <p:font typeface="Arial Nova Light" panose="020B0304020202020204" pitchFamily="34" charset="0"/>
      <p:regular r:id="rId15"/>
      <p:italic r:id="rId16"/>
    </p:embeddedFont>
    <p:embeddedFont>
      <p:font typeface="Curvilingus" panose="0202090509080B050A04" pitchFamily="18" charset="0"/>
      <p:regular r:id="rId17"/>
    </p:embeddedFont>
  </p:embeddedFontLst>
  <p:defaultTextStyle>
    <a:defPPr>
      <a:defRPr lang="en-US"/>
    </a:defPPr>
    <a:lvl1pPr marL="0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1694" y="-403"/>
      </p:cViewPr>
      <p:guideLst/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5728A7-689F-FDDF-E52C-C10F239EA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0D671-8E4A-9289-F36E-25F98C8C7F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E25A-F3C2-4A5E-A55D-873667138AF0}" type="datetimeFigureOut">
              <a:rPr lang="en-GB" smtClean="0">
                <a:latin typeface="Arial Nova Light" panose="020B0304020202020204" pitchFamily="34" charset="0"/>
              </a:rPr>
              <a:t>07/11/2023</a:t>
            </a:fld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5C66D-DECB-62C3-BD1E-5360C7505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3963E-3E86-4D7C-3EEE-74CA61B5E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736B-4C4B-4EAD-BE6B-335E4315EF2F}" type="slidenum">
              <a:rPr lang="en-GB" smtClean="0">
                <a:latin typeface="Arial Nova Light" panose="020B0304020202020204" pitchFamily="34" charset="0"/>
              </a:rPr>
              <a:t>‹#›</a:t>
            </a:fld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96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ova Light" panose="020B03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ova Light" panose="020B0304020202020204" pitchFamily="34" charset="0"/>
              </a:defRPr>
            </a:lvl1pPr>
          </a:lstStyle>
          <a:p>
            <a:fld id="{F20E0674-6281-4A49-8516-4AB9591B1032}" type="datetimeFigureOut">
              <a:rPr lang="en-GB" smtClean="0"/>
              <a:pPr/>
              <a:t>07/11/2023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ova Light" panose="020B03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ova Light" panose="020B0304020202020204" pitchFamily="34" charset="0"/>
              </a:defRPr>
            </a:lvl1pPr>
          </a:lstStyle>
          <a:p>
            <a:fld id="{22DA649E-45C6-4AAC-BBDD-194CC5875E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93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Arial Nova Light" panose="020B0304020202020204" pitchFamily="34" charset="0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Arial Nova Light" panose="020B0304020202020204" pitchFamily="34" charset="0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Arial Nova Light" panose="020B0304020202020204" pitchFamily="34" charset="0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Arial Nova Light" panose="020B0304020202020204" pitchFamily="34" charset="0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Arial Nova Light" panose="020B0304020202020204" pitchFamily="34" charset="0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28FA672-E5DC-7D05-5A0F-9DD8F7B1FCF1}"/>
              </a:ext>
            </a:extLst>
          </p:cNvPr>
          <p:cNvSpPr/>
          <p:nvPr userDrawn="1"/>
        </p:nvSpPr>
        <p:spPr>
          <a:xfrm>
            <a:off x="0" y="1"/>
            <a:ext cx="9906000" cy="6858000"/>
          </a:xfrm>
          <a:prstGeom prst="rect">
            <a:avLst/>
          </a:prstGeom>
          <a:solidFill>
            <a:srgbClr val="F6E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1C9A03-347D-CD9E-572A-42F60BD71CE5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A7E736-9E44-2767-CD29-F0BBBD1E305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35BC20-A5DE-46BF-FF72-07DDA035FFC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1A9CE-27EE-0ECC-3E40-CE15D226BCC2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59C62-A626-0C45-B9F4-D6FDD6EE216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D4DC6C-1642-869F-F968-B2C896CDF1F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8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846095-8FB0-6762-8231-24D3FED9F314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6E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AE261-10FF-C3E5-BAF8-B3EEC055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86" y="1590509"/>
            <a:ext cx="8543925" cy="1073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81CE5-186B-583C-9361-5298218B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C2689-5BAD-6FE7-5865-316151C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D63C6-2E0C-BC9D-89FA-525BE643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F8C821-58D8-16F0-4FC2-CC7DF95A9D90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08C348-6ECD-3982-AF1A-CA990A1AA00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946E21-C1E2-F40D-FB52-91BC6C5B18E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86623-098F-34B9-B70E-A3B04C9219B0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944875-8858-A191-0CBC-CB3E1B388E5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F1246A-566D-2346-41AB-1F974B21F02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69CE0-FFFD-066C-85BD-D1A4B52986C8}"/>
              </a:ext>
            </a:extLst>
          </p:cNvPr>
          <p:cNvGrpSpPr/>
          <p:nvPr userDrawn="1"/>
        </p:nvGrpSpPr>
        <p:grpSpPr>
          <a:xfrm>
            <a:off x="7911614" y="5306543"/>
            <a:ext cx="1427634" cy="885249"/>
            <a:chOff x="5223717" y="2635832"/>
            <a:chExt cx="1867398" cy="9827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0616A8-A3ED-B72B-3326-50FFEA43482F}"/>
                </a:ext>
              </a:extLst>
            </p:cNvPr>
            <p:cNvGrpSpPr/>
            <p:nvPr/>
          </p:nvGrpSpPr>
          <p:grpSpPr>
            <a:xfrm>
              <a:off x="5223717" y="2635832"/>
              <a:ext cx="1867398" cy="982723"/>
              <a:chOff x="4942027" y="3036804"/>
              <a:chExt cx="1867398" cy="9827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862139-DE17-0397-3857-DF8F2E866983}"/>
                  </a:ext>
                </a:extLst>
              </p:cNvPr>
              <p:cNvGrpSpPr/>
              <p:nvPr/>
            </p:nvGrpSpPr>
            <p:grpSpPr>
              <a:xfrm>
                <a:off x="5758082" y="3064280"/>
                <a:ext cx="1051343" cy="955247"/>
                <a:chOff x="1239081" y="2902745"/>
                <a:chExt cx="1051343" cy="955247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3DBCA32-927C-E5AC-AFD2-196C8BFF5FE5}"/>
                    </a:ext>
                  </a:extLst>
                </p:cNvPr>
                <p:cNvSpPr/>
                <p:nvPr/>
              </p:nvSpPr>
              <p:spPr>
                <a:xfrm flipV="1">
                  <a:off x="1283619" y="3674464"/>
                  <a:ext cx="966124" cy="183528"/>
                </a:xfrm>
                <a:custGeom>
                  <a:avLst/>
                  <a:gdLst>
                    <a:gd name="connsiteX0" fmla="*/ 377 w 966124"/>
                    <a:gd name="connsiteY0" fmla="*/ 183732 h 183528"/>
                    <a:gd name="connsiteX1" fmla="*/ 260130 w 966124"/>
                    <a:gd name="connsiteY1" fmla="*/ 203 h 183528"/>
                    <a:gd name="connsiteX2" fmla="*/ 706124 w 966124"/>
                    <a:gd name="connsiteY2" fmla="*/ 203 h 183528"/>
                    <a:gd name="connsiteX3" fmla="*/ 965877 w 966124"/>
                    <a:gd name="connsiteY3" fmla="*/ 183732 h 183528"/>
                    <a:gd name="connsiteX4" fmla="*/ 377 w 966124"/>
                    <a:gd name="connsiteY4" fmla="*/ 183732 h 18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124" h="183528">
                      <a:moveTo>
                        <a:pt x="377" y="183732"/>
                      </a:moveTo>
                      <a:cubicBezTo>
                        <a:pt x="377" y="183732"/>
                        <a:pt x="-19357" y="203"/>
                        <a:pt x="260130" y="203"/>
                      </a:cubicBezTo>
                      <a:lnTo>
                        <a:pt x="706124" y="203"/>
                      </a:lnTo>
                      <a:cubicBezTo>
                        <a:pt x="986104" y="203"/>
                        <a:pt x="965877" y="183732"/>
                        <a:pt x="965877" y="183732"/>
                      </a:cubicBezTo>
                      <a:lnTo>
                        <a:pt x="377" y="183732"/>
                      </a:lnTo>
                      <a:close/>
                    </a:path>
                  </a:pathLst>
                </a:custGeom>
                <a:solidFill>
                  <a:srgbClr val="E99442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363C04B-80AA-CF25-184E-CAED720AB02C}"/>
                    </a:ext>
                  </a:extLst>
                </p:cNvPr>
                <p:cNvSpPr/>
                <p:nvPr/>
              </p:nvSpPr>
              <p:spPr>
                <a:xfrm flipV="1">
                  <a:off x="1239081" y="3420512"/>
                  <a:ext cx="1051343" cy="165274"/>
                </a:xfrm>
                <a:custGeom>
                  <a:avLst/>
                  <a:gdLst>
                    <a:gd name="connsiteX0" fmla="*/ 968538 w 1051343"/>
                    <a:gd name="connsiteY0" fmla="*/ 175 h 165274"/>
                    <a:gd name="connsiteX1" fmla="*/ 1051422 w 1051343"/>
                    <a:gd name="connsiteY1" fmla="*/ 83059 h 165274"/>
                    <a:gd name="connsiteX2" fmla="*/ 968538 w 1051343"/>
                    <a:gd name="connsiteY2" fmla="*/ 165449 h 165274"/>
                    <a:gd name="connsiteX3" fmla="*/ 82963 w 1051343"/>
                    <a:gd name="connsiteY3" fmla="*/ 165449 h 165274"/>
                    <a:gd name="connsiteX4" fmla="*/ 79 w 1051343"/>
                    <a:gd name="connsiteY4" fmla="*/ 83059 h 165274"/>
                    <a:gd name="connsiteX5" fmla="*/ 82963 w 1051343"/>
                    <a:gd name="connsiteY5" fmla="*/ 175 h 165274"/>
                    <a:gd name="connsiteX6" fmla="*/ 968538 w 1051343"/>
                    <a:gd name="connsiteY6" fmla="*/ 175 h 1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1343" h="165274">
                      <a:moveTo>
                        <a:pt x="968538" y="175"/>
                      </a:moveTo>
                      <a:cubicBezTo>
                        <a:pt x="1014421" y="175"/>
                        <a:pt x="1051422" y="37176"/>
                        <a:pt x="1051422" y="83059"/>
                      </a:cubicBezTo>
                      <a:cubicBezTo>
                        <a:pt x="1051422" y="128447"/>
                        <a:pt x="1014421" y="165449"/>
                        <a:pt x="968538" y="165449"/>
                      </a:cubicBezTo>
                      <a:lnTo>
                        <a:pt x="82963" y="165449"/>
                      </a:lnTo>
                      <a:cubicBezTo>
                        <a:pt x="37327" y="165449"/>
                        <a:pt x="79" y="128447"/>
                        <a:pt x="79" y="83059"/>
                      </a:cubicBezTo>
                      <a:cubicBezTo>
                        <a:pt x="79" y="37176"/>
                        <a:pt x="37327" y="175"/>
                        <a:pt x="82963" y="175"/>
                      </a:cubicBezTo>
                      <a:lnTo>
                        <a:pt x="968538" y="175"/>
                      </a:lnTo>
                      <a:close/>
                    </a:path>
                  </a:pathLst>
                </a:custGeom>
                <a:solidFill>
                  <a:srgbClr val="401508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C50D345-9FA5-CE40-DBF0-0BAE6E5803C8}"/>
                    </a:ext>
                  </a:extLst>
                </p:cNvPr>
                <p:cNvGrpSpPr/>
                <p:nvPr/>
              </p:nvGrpSpPr>
              <p:grpSpPr>
                <a:xfrm>
                  <a:off x="1283619" y="2902745"/>
                  <a:ext cx="966124" cy="441565"/>
                  <a:chOff x="-1158240" y="1428629"/>
                  <a:chExt cx="966124" cy="441565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5F037637-AF97-B8F5-0A65-2D2231F6BC0E}"/>
                      </a:ext>
                    </a:extLst>
                  </p:cNvPr>
                  <p:cNvSpPr/>
                  <p:nvPr/>
                </p:nvSpPr>
                <p:spPr>
                  <a:xfrm>
                    <a:off x="-1158240" y="1428629"/>
                    <a:ext cx="966124" cy="441565"/>
                  </a:xfrm>
                  <a:custGeom>
                    <a:avLst/>
                    <a:gdLst>
                      <a:gd name="connsiteX0" fmla="*/ 494291 w 986691"/>
                      <a:gd name="connsiteY0" fmla="*/ 1 h 496506"/>
                      <a:gd name="connsiteX1" fmla="*/ 986691 w 986691"/>
                      <a:gd name="connsiteY1" fmla="*/ 496506 h 496506"/>
                      <a:gd name="connsiteX2" fmla="*/ 0 w 986691"/>
                      <a:gd name="connsiteY2" fmla="*/ 494624 h 496506"/>
                      <a:gd name="connsiteX3" fmla="*/ 494291 w 986691"/>
                      <a:gd name="connsiteY3" fmla="*/ 1 h 49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6691" h="496506">
                        <a:moveTo>
                          <a:pt x="494291" y="1"/>
                        </a:moveTo>
                        <a:cubicBezTo>
                          <a:pt x="765924" y="528"/>
                          <a:pt x="986034" y="222473"/>
                          <a:pt x="986691" y="496506"/>
                        </a:cubicBezTo>
                        <a:lnTo>
                          <a:pt x="0" y="494624"/>
                        </a:lnTo>
                        <a:cubicBezTo>
                          <a:pt x="1685" y="220582"/>
                          <a:pt x="222645" y="-526"/>
                          <a:pt x="494291" y="1"/>
                        </a:cubicBezTo>
                        <a:close/>
                      </a:path>
                    </a:pathLst>
                  </a:custGeom>
                  <a:solidFill>
                    <a:srgbClr val="F2A1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512" dirty="0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02CBBBAF-A90A-165A-790B-7094A83B632F}"/>
                      </a:ext>
                    </a:extLst>
                  </p:cNvPr>
                  <p:cNvSpPr/>
                  <p:nvPr/>
                </p:nvSpPr>
                <p:spPr>
                  <a:xfrm>
                    <a:off x="-856992" y="1508117"/>
                    <a:ext cx="36000" cy="36000"/>
                  </a:xfrm>
                  <a:custGeom>
                    <a:avLst/>
                    <a:gdLst>
                      <a:gd name="connsiteX0" fmla="*/ 35450 w 40496"/>
                      <a:gd name="connsiteY0" fmla="*/ 38239 h 60883"/>
                      <a:gd name="connsiteX1" fmla="*/ 6138 w 40496"/>
                      <a:gd name="connsiteY1" fmla="*/ 58882 h 60883"/>
                      <a:gd name="connsiteX2" fmla="*/ 7646 w 40496"/>
                      <a:gd name="connsiteY2" fmla="*/ 20493 h 60883"/>
                      <a:gd name="connsiteX3" fmla="*/ 36958 w 40496"/>
                      <a:gd name="connsiteY3" fmla="*/ -149 h 60883"/>
                      <a:gd name="connsiteX4" fmla="*/ 35450 w 40496"/>
                      <a:gd name="connsiteY4" fmla="*/ 38239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50" y="38239"/>
                        </a:moveTo>
                        <a:cubicBezTo>
                          <a:pt x="35031" y="57058"/>
                          <a:pt x="13843" y="63779"/>
                          <a:pt x="6138" y="58882"/>
                        </a:cubicBezTo>
                        <a:cubicBezTo>
                          <a:pt x="-1567" y="53976"/>
                          <a:pt x="-6173" y="31500"/>
                          <a:pt x="7646" y="20493"/>
                        </a:cubicBezTo>
                        <a:cubicBezTo>
                          <a:pt x="12922" y="16282"/>
                          <a:pt x="28331" y="4395"/>
                          <a:pt x="36958" y="-149"/>
                        </a:cubicBezTo>
                        <a:cubicBezTo>
                          <a:pt x="42736" y="-3195"/>
                          <a:pt x="35953" y="16828"/>
                          <a:pt x="35450" y="382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99EDA1FD-2A95-C93B-B181-92D40D27107D}"/>
                      </a:ext>
                    </a:extLst>
                  </p:cNvPr>
                  <p:cNvSpPr/>
                  <p:nvPr/>
                </p:nvSpPr>
                <p:spPr>
                  <a:xfrm>
                    <a:off x="-883761" y="1702397"/>
                    <a:ext cx="36000" cy="36000"/>
                  </a:xfrm>
                  <a:custGeom>
                    <a:avLst/>
                    <a:gdLst>
                      <a:gd name="connsiteX0" fmla="*/ 26389 w 61515"/>
                      <a:gd name="connsiteY0" fmla="*/ 38608 h 40099"/>
                      <a:gd name="connsiteX1" fmla="*/ -1080 w 61515"/>
                      <a:gd name="connsiteY1" fmla="*/ 15002 h 40099"/>
                      <a:gd name="connsiteX2" fmla="*/ 32168 w 61515"/>
                      <a:gd name="connsiteY2" fmla="*/ 3690 h 40099"/>
                      <a:gd name="connsiteX3" fmla="*/ 59637 w 61515"/>
                      <a:gd name="connsiteY3" fmla="*/ 27286 h 40099"/>
                      <a:gd name="connsiteX4" fmla="*/ 26389 w 61515"/>
                      <a:gd name="connsiteY4" fmla="*/ 38608 h 4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515" h="40099">
                        <a:moveTo>
                          <a:pt x="26389" y="38608"/>
                        </a:moveTo>
                        <a:cubicBezTo>
                          <a:pt x="10226" y="44458"/>
                          <a:pt x="-2671" y="24648"/>
                          <a:pt x="-1080" y="15002"/>
                        </a:cubicBezTo>
                        <a:cubicBezTo>
                          <a:pt x="595" y="5366"/>
                          <a:pt x="18182" y="-6992"/>
                          <a:pt x="32168" y="3690"/>
                        </a:cubicBezTo>
                        <a:cubicBezTo>
                          <a:pt x="37528" y="7772"/>
                          <a:pt x="52854" y="19871"/>
                          <a:pt x="59637" y="27286"/>
                        </a:cubicBezTo>
                        <a:cubicBezTo>
                          <a:pt x="64159" y="32257"/>
                          <a:pt x="44814" y="31952"/>
                          <a:pt x="26389" y="38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6A1374CF-42AC-67C0-B6BF-32770B40B48C}"/>
                      </a:ext>
                    </a:extLst>
                  </p:cNvPr>
                  <p:cNvSpPr/>
                  <p:nvPr/>
                </p:nvSpPr>
                <p:spPr>
                  <a:xfrm>
                    <a:off x="-711178" y="1617902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FCC375D-AE2F-88D7-43AD-5A5683654F05}"/>
                      </a:ext>
                    </a:extLst>
                  </p:cNvPr>
                  <p:cNvSpPr/>
                  <p:nvPr/>
                </p:nvSpPr>
                <p:spPr>
                  <a:xfrm>
                    <a:off x="-734947" y="1514715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5355478B-E9DB-7274-E31D-A5C249B878F3}"/>
                      </a:ext>
                    </a:extLst>
                  </p:cNvPr>
                  <p:cNvSpPr/>
                  <p:nvPr/>
                </p:nvSpPr>
                <p:spPr>
                  <a:xfrm>
                    <a:off x="-635985" y="1726620"/>
                    <a:ext cx="36000" cy="36000"/>
                  </a:xfrm>
                  <a:custGeom>
                    <a:avLst/>
                    <a:gdLst>
                      <a:gd name="connsiteX0" fmla="*/ 29060 w 62482"/>
                      <a:gd name="connsiteY0" fmla="*/ 37460 h 40092"/>
                      <a:gd name="connsiteX1" fmla="*/ -1173 w 62482"/>
                      <a:gd name="connsiteY1" fmla="*/ 18521 h 40092"/>
                      <a:gd name="connsiteX2" fmla="*/ 30232 w 62482"/>
                      <a:gd name="connsiteY2" fmla="*/ 1988 h 40092"/>
                      <a:gd name="connsiteX3" fmla="*/ 60465 w 62482"/>
                      <a:gd name="connsiteY3" fmla="*/ 20927 h 40092"/>
                      <a:gd name="connsiteX4" fmla="*/ 29060 w 62482"/>
                      <a:gd name="connsiteY4" fmla="*/ 37460 h 40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82" h="40092">
                        <a:moveTo>
                          <a:pt x="29060" y="37460"/>
                        </a:moveTo>
                        <a:cubicBezTo>
                          <a:pt x="13818" y="45847"/>
                          <a:pt x="-1508" y="28315"/>
                          <a:pt x="-1173" y="18521"/>
                        </a:cubicBezTo>
                        <a:cubicBezTo>
                          <a:pt x="-838" y="8727"/>
                          <a:pt x="14907" y="-6325"/>
                          <a:pt x="30232" y="1988"/>
                        </a:cubicBezTo>
                        <a:cubicBezTo>
                          <a:pt x="36010" y="5163"/>
                          <a:pt x="52760" y="14670"/>
                          <a:pt x="60465" y="20927"/>
                        </a:cubicBezTo>
                        <a:cubicBezTo>
                          <a:pt x="65573" y="25112"/>
                          <a:pt x="46395" y="27916"/>
                          <a:pt x="29060" y="374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F2D28512-7D73-8686-731D-0B77D4E97D0B}"/>
                      </a:ext>
                    </a:extLst>
                  </p:cNvPr>
                  <p:cNvSpPr/>
                  <p:nvPr/>
                </p:nvSpPr>
                <p:spPr>
                  <a:xfrm>
                    <a:off x="-370325" y="1708620"/>
                    <a:ext cx="36000" cy="36000"/>
                  </a:xfrm>
                  <a:custGeom>
                    <a:avLst/>
                    <a:gdLst>
                      <a:gd name="connsiteX0" fmla="*/ 35519 w 40496"/>
                      <a:gd name="connsiteY0" fmla="*/ 38265 h 60883"/>
                      <a:gd name="connsiteX1" fmla="*/ 6207 w 40496"/>
                      <a:gd name="connsiteY1" fmla="*/ 58908 h 60883"/>
                      <a:gd name="connsiteX2" fmla="*/ 7715 w 40496"/>
                      <a:gd name="connsiteY2" fmla="*/ 20519 h 60883"/>
                      <a:gd name="connsiteX3" fmla="*/ 37027 w 40496"/>
                      <a:gd name="connsiteY3" fmla="*/ -124 h 60883"/>
                      <a:gd name="connsiteX4" fmla="*/ 35519 w 40496"/>
                      <a:gd name="connsiteY4" fmla="*/ 38265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519" y="38265"/>
                        </a:moveTo>
                        <a:cubicBezTo>
                          <a:pt x="35100" y="57084"/>
                          <a:pt x="13912" y="63805"/>
                          <a:pt x="6207" y="58908"/>
                        </a:cubicBezTo>
                        <a:cubicBezTo>
                          <a:pt x="-1498" y="54002"/>
                          <a:pt x="-6104" y="31535"/>
                          <a:pt x="7715" y="20519"/>
                        </a:cubicBezTo>
                        <a:cubicBezTo>
                          <a:pt x="12991" y="16307"/>
                          <a:pt x="28400" y="4421"/>
                          <a:pt x="37027" y="-124"/>
                        </a:cubicBezTo>
                        <a:cubicBezTo>
                          <a:pt x="42805" y="-3170"/>
                          <a:pt x="36022" y="16862"/>
                          <a:pt x="35519" y="382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CDDD0A9A-2357-5675-DF19-2157C7CF41E9}"/>
                      </a:ext>
                    </a:extLst>
                  </p:cNvPr>
                  <p:cNvSpPr/>
                  <p:nvPr/>
                </p:nvSpPr>
                <p:spPr>
                  <a:xfrm>
                    <a:off x="-503641" y="1609275"/>
                    <a:ext cx="36000" cy="36000"/>
                  </a:xfrm>
                  <a:custGeom>
                    <a:avLst/>
                    <a:gdLst>
                      <a:gd name="connsiteX0" fmla="*/ 31270 w 45319"/>
                      <a:gd name="connsiteY0" fmla="*/ 15391 h 56426"/>
                      <a:gd name="connsiteX1" fmla="*/ 39561 w 45319"/>
                      <a:gd name="connsiteY1" fmla="*/ 52706 h 56426"/>
                      <a:gd name="connsiteX2" fmla="*/ 7151 w 45319"/>
                      <a:gd name="connsiteY2" fmla="*/ 38829 h 56426"/>
                      <a:gd name="connsiteX3" fmla="*/ -1140 w 45319"/>
                      <a:gd name="connsiteY3" fmla="*/ 1514 h 56426"/>
                      <a:gd name="connsiteX4" fmla="*/ 31270 w 45319"/>
                      <a:gd name="connsiteY4" fmla="*/ 15391 h 56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319" h="56426">
                        <a:moveTo>
                          <a:pt x="31270" y="15391"/>
                        </a:moveTo>
                        <a:cubicBezTo>
                          <a:pt x="47266" y="21889"/>
                          <a:pt x="46261" y="46235"/>
                          <a:pt x="39561" y="52706"/>
                        </a:cubicBezTo>
                        <a:cubicBezTo>
                          <a:pt x="32861" y="59176"/>
                          <a:pt x="12175" y="56815"/>
                          <a:pt x="7151" y="38829"/>
                        </a:cubicBezTo>
                        <a:cubicBezTo>
                          <a:pt x="5225" y="31951"/>
                          <a:pt x="32" y="11966"/>
                          <a:pt x="-1140" y="1514"/>
                        </a:cubicBezTo>
                        <a:cubicBezTo>
                          <a:pt x="-1894" y="-5493"/>
                          <a:pt x="13096" y="7994"/>
                          <a:pt x="31270" y="153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0A9E6D96-3150-6FE3-04ED-D243330B0537}"/>
                      </a:ext>
                    </a:extLst>
                  </p:cNvPr>
                  <p:cNvSpPr/>
                  <p:nvPr/>
                </p:nvSpPr>
                <p:spPr>
                  <a:xfrm>
                    <a:off x="-791934" y="1567666"/>
                    <a:ext cx="36000" cy="36000"/>
                  </a:xfrm>
                  <a:custGeom>
                    <a:avLst/>
                    <a:gdLst>
                      <a:gd name="connsiteX0" fmla="*/ 32098 w 61893"/>
                      <a:gd name="connsiteY0" fmla="*/ 4133 h 40220"/>
                      <a:gd name="connsiteX1" fmla="*/ -1066 w 61893"/>
                      <a:gd name="connsiteY1" fmla="*/ 15528 h 40220"/>
                      <a:gd name="connsiteX2" fmla="*/ 26404 w 61893"/>
                      <a:gd name="connsiteY2" fmla="*/ 39068 h 40220"/>
                      <a:gd name="connsiteX3" fmla="*/ 59568 w 61893"/>
                      <a:gd name="connsiteY3" fmla="*/ 27664 h 40220"/>
                      <a:gd name="connsiteX4" fmla="*/ 32098 w 61893"/>
                      <a:gd name="connsiteY4" fmla="*/ 4133 h 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893" h="40220">
                        <a:moveTo>
                          <a:pt x="32098" y="4133"/>
                        </a:moveTo>
                        <a:cubicBezTo>
                          <a:pt x="18782" y="-7642"/>
                          <a:pt x="442" y="5882"/>
                          <a:pt x="-1066" y="15528"/>
                        </a:cubicBezTo>
                        <a:cubicBezTo>
                          <a:pt x="-2656" y="25174"/>
                          <a:pt x="9822" y="43595"/>
                          <a:pt x="26404" y="39068"/>
                        </a:cubicBezTo>
                        <a:cubicBezTo>
                          <a:pt x="32685" y="37338"/>
                          <a:pt x="50857" y="31978"/>
                          <a:pt x="59568" y="27664"/>
                        </a:cubicBezTo>
                        <a:cubicBezTo>
                          <a:pt x="65430" y="24776"/>
                          <a:pt x="47173" y="17537"/>
                          <a:pt x="32098" y="41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2D8491A-B0D4-90AB-FF73-21BA9E17859F}"/>
                      </a:ext>
                    </a:extLst>
                  </p:cNvPr>
                  <p:cNvSpPr/>
                  <p:nvPr/>
                </p:nvSpPr>
                <p:spPr>
                  <a:xfrm>
                    <a:off x="-950294" y="1582584"/>
                    <a:ext cx="36000" cy="36000"/>
                  </a:xfrm>
                  <a:custGeom>
                    <a:avLst/>
                    <a:gdLst>
                      <a:gd name="connsiteX0" fmla="*/ 29840 w 42092"/>
                      <a:gd name="connsiteY0" fmla="*/ 39911 h 59347"/>
                      <a:gd name="connsiteX1" fmla="*/ 34948 w 42092"/>
                      <a:gd name="connsiteY1" fmla="*/ 1902 h 59347"/>
                      <a:gd name="connsiteX2" fmla="*/ 3878 w 42092"/>
                      <a:gd name="connsiteY2" fmla="*/ 19064 h 59347"/>
                      <a:gd name="connsiteX3" fmla="*/ -1230 w 42092"/>
                      <a:gd name="connsiteY3" fmla="*/ 57074 h 59347"/>
                      <a:gd name="connsiteX4" fmla="*/ 29840 w 42092"/>
                      <a:gd name="connsiteY4" fmla="*/ 39911 h 59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092" h="59347">
                        <a:moveTo>
                          <a:pt x="29840" y="39911"/>
                        </a:moveTo>
                        <a:cubicBezTo>
                          <a:pt x="45165" y="31793"/>
                          <a:pt x="42151" y="7660"/>
                          <a:pt x="34948" y="1902"/>
                        </a:cubicBezTo>
                        <a:cubicBezTo>
                          <a:pt x="27746" y="-3855"/>
                          <a:pt x="7312" y="634"/>
                          <a:pt x="3878" y="19064"/>
                        </a:cubicBezTo>
                        <a:cubicBezTo>
                          <a:pt x="2538" y="26109"/>
                          <a:pt x="-980" y="46548"/>
                          <a:pt x="-1230" y="57074"/>
                        </a:cubicBezTo>
                        <a:cubicBezTo>
                          <a:pt x="-1398" y="64118"/>
                          <a:pt x="12337" y="49150"/>
                          <a:pt x="29840" y="399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29E5C0B-2458-73FD-5BBE-CAAB4DEDACAF}"/>
                      </a:ext>
                    </a:extLst>
                  </p:cNvPr>
                  <p:cNvSpPr/>
                  <p:nvPr/>
                </p:nvSpPr>
                <p:spPr>
                  <a:xfrm>
                    <a:off x="-398286" y="1605433"/>
                    <a:ext cx="36000" cy="36000"/>
                  </a:xfrm>
                  <a:custGeom>
                    <a:avLst/>
                    <a:gdLst>
                      <a:gd name="connsiteX0" fmla="*/ 9865 w 42251"/>
                      <a:gd name="connsiteY0" fmla="*/ 18406 h 59244"/>
                      <a:gd name="connsiteX1" fmla="*/ 4673 w 42251"/>
                      <a:gd name="connsiteY1" fmla="*/ 56397 h 59244"/>
                      <a:gd name="connsiteX2" fmla="*/ 35828 w 42251"/>
                      <a:gd name="connsiteY2" fmla="*/ 39355 h 59244"/>
                      <a:gd name="connsiteX3" fmla="*/ 41020 w 42251"/>
                      <a:gd name="connsiteY3" fmla="*/ 1364 h 59244"/>
                      <a:gd name="connsiteX4" fmla="*/ 9865 w 42251"/>
                      <a:gd name="connsiteY4" fmla="*/ 18406 h 59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251" h="59244">
                        <a:moveTo>
                          <a:pt x="9865" y="18406"/>
                        </a:moveTo>
                        <a:cubicBezTo>
                          <a:pt x="-5544" y="26469"/>
                          <a:pt x="-2529" y="50611"/>
                          <a:pt x="4673" y="56397"/>
                        </a:cubicBezTo>
                        <a:cubicBezTo>
                          <a:pt x="11792" y="62182"/>
                          <a:pt x="32226" y="57767"/>
                          <a:pt x="35828" y="39355"/>
                        </a:cubicBezTo>
                        <a:cubicBezTo>
                          <a:pt x="37167" y="32310"/>
                          <a:pt x="40769" y="11890"/>
                          <a:pt x="41020" y="1364"/>
                        </a:cubicBezTo>
                        <a:cubicBezTo>
                          <a:pt x="41187" y="-5680"/>
                          <a:pt x="27369" y="9232"/>
                          <a:pt x="9865" y="184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6C7BA9B-2E44-4BC8-74C2-31CC0BADA9F9}"/>
                      </a:ext>
                    </a:extLst>
                  </p:cNvPr>
                  <p:cNvSpPr/>
                  <p:nvPr/>
                </p:nvSpPr>
                <p:spPr>
                  <a:xfrm>
                    <a:off x="-992546" y="1702397"/>
                    <a:ext cx="36000" cy="36000"/>
                  </a:xfrm>
                  <a:custGeom>
                    <a:avLst/>
                    <a:gdLst>
                      <a:gd name="connsiteX0" fmla="*/ 2601 w 40495"/>
                      <a:gd name="connsiteY0" fmla="*/ 38266 h 60882"/>
                      <a:gd name="connsiteX1" fmla="*/ 31913 w 40495"/>
                      <a:gd name="connsiteY1" fmla="*/ 58909 h 60882"/>
                      <a:gd name="connsiteX2" fmla="*/ 30405 w 40495"/>
                      <a:gd name="connsiteY2" fmla="*/ 20521 h 60882"/>
                      <a:gd name="connsiteX3" fmla="*/ 1093 w 40495"/>
                      <a:gd name="connsiteY3" fmla="*/ -122 h 60882"/>
                      <a:gd name="connsiteX4" fmla="*/ 2601 w 40495"/>
                      <a:gd name="connsiteY4" fmla="*/ 38266 h 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2">
                        <a:moveTo>
                          <a:pt x="2601" y="38266"/>
                        </a:moveTo>
                        <a:cubicBezTo>
                          <a:pt x="3019" y="57076"/>
                          <a:pt x="24208" y="63806"/>
                          <a:pt x="31913" y="58909"/>
                        </a:cubicBezTo>
                        <a:cubicBezTo>
                          <a:pt x="39617" y="54003"/>
                          <a:pt x="44223" y="31527"/>
                          <a:pt x="30405" y="20521"/>
                        </a:cubicBezTo>
                        <a:cubicBezTo>
                          <a:pt x="25129" y="16309"/>
                          <a:pt x="9719" y="4423"/>
                          <a:pt x="1093" y="-122"/>
                        </a:cubicBezTo>
                        <a:cubicBezTo>
                          <a:pt x="-4685" y="-3168"/>
                          <a:pt x="2098" y="16864"/>
                          <a:pt x="2601" y="382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92E46D67-03B6-A637-3BDF-2CD1F61A2D53}"/>
                      </a:ext>
                    </a:extLst>
                  </p:cNvPr>
                  <p:cNvSpPr/>
                  <p:nvPr/>
                </p:nvSpPr>
                <p:spPr>
                  <a:xfrm>
                    <a:off x="-770947" y="1719356"/>
                    <a:ext cx="36000" cy="36000"/>
                  </a:xfrm>
                  <a:custGeom>
                    <a:avLst/>
                    <a:gdLst>
                      <a:gd name="connsiteX0" fmla="*/ 1407 w 36307"/>
                      <a:gd name="connsiteY0" fmla="*/ 34105 h 69154"/>
                      <a:gd name="connsiteX1" fmla="*/ 16480 w 36307"/>
                      <a:gd name="connsiteY1" fmla="*/ 68726 h 69154"/>
                      <a:gd name="connsiteX2" fmla="*/ 33481 w 36307"/>
                      <a:gd name="connsiteY2" fmla="*/ 35225 h 69154"/>
                      <a:gd name="connsiteX3" fmla="*/ 18408 w 36307"/>
                      <a:gd name="connsiteY3" fmla="*/ 604 h 69154"/>
                      <a:gd name="connsiteX4" fmla="*/ 1407 w 36307"/>
                      <a:gd name="connsiteY4" fmla="*/ 34105 h 69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07" h="69154">
                        <a:moveTo>
                          <a:pt x="1407" y="34105"/>
                        </a:moveTo>
                        <a:cubicBezTo>
                          <a:pt x="-7220" y="50361"/>
                          <a:pt x="7604" y="68421"/>
                          <a:pt x="16480" y="68726"/>
                        </a:cubicBezTo>
                        <a:cubicBezTo>
                          <a:pt x="25358" y="69032"/>
                          <a:pt x="40014" y="52628"/>
                          <a:pt x="33481" y="35225"/>
                        </a:cubicBezTo>
                        <a:cubicBezTo>
                          <a:pt x="31052" y="28570"/>
                          <a:pt x="23600" y="9463"/>
                          <a:pt x="18408" y="604"/>
                        </a:cubicBezTo>
                        <a:cubicBezTo>
                          <a:pt x="14974" y="-5339"/>
                          <a:pt x="11204" y="15610"/>
                          <a:pt x="1407" y="341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B6C3EBE5-DDB2-F550-9E42-E3C225FB7C06}"/>
                      </a:ext>
                    </a:extLst>
                  </p:cNvPr>
                  <p:cNvSpPr/>
                  <p:nvPr/>
                </p:nvSpPr>
                <p:spPr>
                  <a:xfrm>
                    <a:off x="-613753" y="1558667"/>
                    <a:ext cx="36000" cy="36000"/>
                  </a:xfrm>
                  <a:custGeom>
                    <a:avLst/>
                    <a:gdLst>
                      <a:gd name="connsiteX0" fmla="*/ 4465 w 36548"/>
                      <a:gd name="connsiteY0" fmla="*/ 28329 h 66992"/>
                      <a:gd name="connsiteX1" fmla="*/ 10830 w 36548"/>
                      <a:gd name="connsiteY1" fmla="*/ 66106 h 66992"/>
                      <a:gd name="connsiteX2" fmla="*/ 35201 w 36548"/>
                      <a:gd name="connsiteY2" fmla="*/ 38715 h 66992"/>
                      <a:gd name="connsiteX3" fmla="*/ 28836 w 36548"/>
                      <a:gd name="connsiteY3" fmla="*/ 938 h 66992"/>
                      <a:gd name="connsiteX4" fmla="*/ 4465 w 36548"/>
                      <a:gd name="connsiteY4" fmla="*/ 28329 h 66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48" h="66992">
                        <a:moveTo>
                          <a:pt x="4465" y="28329"/>
                        </a:moveTo>
                        <a:cubicBezTo>
                          <a:pt x="-7678" y="41520"/>
                          <a:pt x="2288" y="63246"/>
                          <a:pt x="10830" y="66106"/>
                        </a:cubicBezTo>
                        <a:cubicBezTo>
                          <a:pt x="19289" y="68976"/>
                          <a:pt x="37295" y="57396"/>
                          <a:pt x="35201" y="38715"/>
                        </a:cubicBezTo>
                        <a:cubicBezTo>
                          <a:pt x="34364" y="31578"/>
                          <a:pt x="31683" y="10982"/>
                          <a:pt x="28836" y="938"/>
                        </a:cubicBezTo>
                        <a:cubicBezTo>
                          <a:pt x="26910" y="-5792"/>
                          <a:pt x="18284" y="13324"/>
                          <a:pt x="4465" y="283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55BCA9B5-1D8D-4AD2-6284-7F68EE0B9D22}"/>
                      </a:ext>
                    </a:extLst>
                  </p:cNvPr>
                  <p:cNvSpPr/>
                  <p:nvPr/>
                </p:nvSpPr>
                <p:spPr>
                  <a:xfrm>
                    <a:off x="-464778" y="1760737"/>
                    <a:ext cx="36000" cy="36000"/>
                  </a:xfrm>
                  <a:custGeom>
                    <a:avLst/>
                    <a:gdLst>
                      <a:gd name="connsiteX0" fmla="*/ 2663 w 40495"/>
                      <a:gd name="connsiteY0" fmla="*/ 38271 h 60883"/>
                      <a:gd name="connsiteX1" fmla="*/ 31975 w 40495"/>
                      <a:gd name="connsiteY1" fmla="*/ 58915 h 60883"/>
                      <a:gd name="connsiteX2" fmla="*/ 30467 w 40495"/>
                      <a:gd name="connsiteY2" fmla="*/ 20526 h 60883"/>
                      <a:gd name="connsiteX3" fmla="*/ 1155 w 40495"/>
                      <a:gd name="connsiteY3" fmla="*/ -117 h 60883"/>
                      <a:gd name="connsiteX4" fmla="*/ 2663 w 40495"/>
                      <a:gd name="connsiteY4" fmla="*/ 38271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3">
                        <a:moveTo>
                          <a:pt x="2663" y="38271"/>
                        </a:moveTo>
                        <a:cubicBezTo>
                          <a:pt x="3081" y="57091"/>
                          <a:pt x="24270" y="63812"/>
                          <a:pt x="31975" y="58915"/>
                        </a:cubicBezTo>
                        <a:cubicBezTo>
                          <a:pt x="39679" y="54008"/>
                          <a:pt x="44286" y="31542"/>
                          <a:pt x="30467" y="20526"/>
                        </a:cubicBezTo>
                        <a:cubicBezTo>
                          <a:pt x="25191" y="16314"/>
                          <a:pt x="9782" y="4428"/>
                          <a:pt x="1155" y="-117"/>
                        </a:cubicBezTo>
                        <a:cubicBezTo>
                          <a:pt x="-4623" y="-3163"/>
                          <a:pt x="2160" y="16869"/>
                          <a:pt x="2663" y="382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307E2531-E35D-B08A-0637-5B7980EC66B5}"/>
                      </a:ext>
                    </a:extLst>
                  </p:cNvPr>
                  <p:cNvSpPr/>
                  <p:nvPr/>
                </p:nvSpPr>
                <p:spPr>
                  <a:xfrm>
                    <a:off x="-568734" y="1671036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62ED8E3A-27FE-3F19-9549-355FB24C3614}"/>
                      </a:ext>
                    </a:extLst>
                  </p:cNvPr>
                  <p:cNvSpPr/>
                  <p:nvPr/>
                </p:nvSpPr>
                <p:spPr>
                  <a:xfrm>
                    <a:off x="-1071037" y="1754765"/>
                    <a:ext cx="36000" cy="36000"/>
                  </a:xfrm>
                  <a:custGeom>
                    <a:avLst/>
                    <a:gdLst>
                      <a:gd name="connsiteX0" fmla="*/ 31465 w 45746"/>
                      <a:gd name="connsiteY0" fmla="*/ 14955 h 55983"/>
                      <a:gd name="connsiteX1" fmla="*/ 40175 w 45746"/>
                      <a:gd name="connsiteY1" fmla="*/ 52140 h 55983"/>
                      <a:gd name="connsiteX2" fmla="*/ 7597 w 45746"/>
                      <a:gd name="connsiteY2" fmla="*/ 38755 h 55983"/>
                      <a:gd name="connsiteX3" fmla="*/ -1113 w 45746"/>
                      <a:gd name="connsiteY3" fmla="*/ 1560 h 55983"/>
                      <a:gd name="connsiteX4" fmla="*/ 31465 w 45746"/>
                      <a:gd name="connsiteY4" fmla="*/ 14955 h 55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46" h="55983">
                        <a:moveTo>
                          <a:pt x="31465" y="14955"/>
                        </a:moveTo>
                        <a:cubicBezTo>
                          <a:pt x="47545" y="21213"/>
                          <a:pt x="46791" y="45568"/>
                          <a:pt x="40175" y="52140"/>
                        </a:cubicBezTo>
                        <a:cubicBezTo>
                          <a:pt x="33643" y="58713"/>
                          <a:pt x="12874" y="56658"/>
                          <a:pt x="7597" y="38755"/>
                        </a:cubicBezTo>
                        <a:cubicBezTo>
                          <a:pt x="5671" y="31905"/>
                          <a:pt x="144" y="11993"/>
                          <a:pt x="-1113" y="1560"/>
                        </a:cubicBezTo>
                        <a:cubicBezTo>
                          <a:pt x="-1950" y="-5429"/>
                          <a:pt x="13208" y="7837"/>
                          <a:pt x="31465" y="14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DFCB1E9-5B8E-CF11-0C92-2F067A319795}"/>
                      </a:ext>
                    </a:extLst>
                  </p:cNvPr>
                  <p:cNvSpPr/>
                  <p:nvPr/>
                </p:nvSpPr>
                <p:spPr>
                  <a:xfrm>
                    <a:off x="-524554" y="150832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5D211F9D-0DBC-E890-E55C-F32502F1D1AE}"/>
                      </a:ext>
                    </a:extLst>
                  </p:cNvPr>
                  <p:cNvSpPr/>
                  <p:nvPr/>
                </p:nvSpPr>
                <p:spPr>
                  <a:xfrm>
                    <a:off x="-864783" y="1623433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7D88AAB9-F404-DE7A-D1B6-250B2B49EC09}"/>
                      </a:ext>
                    </a:extLst>
                  </p:cNvPr>
                  <p:cNvSpPr/>
                  <p:nvPr/>
                </p:nvSpPr>
                <p:spPr>
                  <a:xfrm>
                    <a:off x="-842544" y="1769906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9CE97B0E-883A-CE6C-A0CC-ED92E4BF3C12}"/>
                      </a:ext>
                    </a:extLst>
                  </p:cNvPr>
                  <p:cNvSpPr/>
                  <p:nvPr/>
                </p:nvSpPr>
                <p:spPr>
                  <a:xfrm>
                    <a:off x="-572291" y="1760455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C0266C4-2C33-7818-036E-4E7736D5CCE6}"/>
                      </a:ext>
                    </a:extLst>
                  </p:cNvPr>
                  <p:cNvSpPr/>
                  <p:nvPr/>
                </p:nvSpPr>
                <p:spPr>
                  <a:xfrm>
                    <a:off x="-653985" y="1644148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D8F65F6-1F5F-A6AF-88B3-938027EC77F2}"/>
                      </a:ext>
                    </a:extLst>
                  </p:cNvPr>
                  <p:cNvSpPr/>
                  <p:nvPr/>
                </p:nvSpPr>
                <p:spPr>
                  <a:xfrm>
                    <a:off x="-657052" y="148238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A6A4606-EFD4-1497-F306-4AA9621803C3}"/>
                      </a:ext>
                    </a:extLst>
                  </p:cNvPr>
                  <p:cNvSpPr/>
                  <p:nvPr/>
                </p:nvSpPr>
                <p:spPr>
                  <a:xfrm>
                    <a:off x="-468811" y="1681968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C9CCC065-57B1-8212-04F4-A8900D9CB9DB}"/>
                      </a:ext>
                    </a:extLst>
                  </p:cNvPr>
                  <p:cNvSpPr/>
                  <p:nvPr/>
                </p:nvSpPr>
                <p:spPr>
                  <a:xfrm>
                    <a:off x="-302038" y="1781182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C7FD41A-597B-6440-DAA8-943136B98EA1}"/>
                  </a:ext>
                </a:extLst>
              </p:cNvPr>
              <p:cNvGrpSpPr/>
              <p:nvPr/>
            </p:nvGrpSpPr>
            <p:grpSpPr>
              <a:xfrm>
                <a:off x="4942027" y="3036804"/>
                <a:ext cx="807387" cy="972502"/>
                <a:chOff x="2215692" y="4219337"/>
                <a:chExt cx="807387" cy="97250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5B473E1-DD01-1183-9680-088EF0F6F61B}"/>
                    </a:ext>
                  </a:extLst>
                </p:cNvPr>
                <p:cNvGrpSpPr/>
                <p:nvPr/>
              </p:nvGrpSpPr>
              <p:grpSpPr>
                <a:xfrm>
                  <a:off x="2215692" y="4219337"/>
                  <a:ext cx="782521" cy="598746"/>
                  <a:chOff x="-10239325" y="3407763"/>
                  <a:chExt cx="782521" cy="598746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4BB15B7-C88D-F7A8-EF11-291156D170BA}"/>
                      </a:ext>
                    </a:extLst>
                  </p:cNvPr>
                  <p:cNvSpPr/>
                  <p:nvPr/>
                </p:nvSpPr>
                <p:spPr>
                  <a:xfrm>
                    <a:off x="-9660537" y="355380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E6F7559D-8ADB-0893-1415-16814C7366C0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21012" y="350490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DE255D4E-B015-2E7D-47FB-5EA50F56AA58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97191" y="34984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7427F3B2-B86D-CAB3-DA96-3996AB75C10C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51843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C0516083-3071-C894-18C4-7758799FDB2C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9325" y="353987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7837987D-6F84-2B4C-5232-6154F6333A4C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46737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C044E9F-9D17-AB3B-3EAA-0D4540399B56}"/>
                    </a:ext>
                  </a:extLst>
                </p:cNvPr>
                <p:cNvGrpSpPr/>
                <p:nvPr/>
              </p:nvGrpSpPr>
              <p:grpSpPr>
                <a:xfrm flipH="1">
                  <a:off x="2240558" y="4225614"/>
                  <a:ext cx="782521" cy="598746"/>
                  <a:chOff x="-10231657" y="3415383"/>
                  <a:chExt cx="782521" cy="598746"/>
                </a:xfrm>
                <a:solidFill>
                  <a:srgbClr val="E99442"/>
                </a:solidFill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6CD1A4CF-3673-1CA0-7D9C-FBEA06C75CEC}"/>
                      </a:ext>
                    </a:extLst>
                  </p:cNvPr>
                  <p:cNvSpPr/>
                  <p:nvPr/>
                </p:nvSpPr>
                <p:spPr>
                  <a:xfrm>
                    <a:off x="-9652869" y="356142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991B66E0-FA61-0D84-A45F-6768D0F58334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13344" y="351252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6A3F963D-CD75-193F-1F2B-A704DC26D84A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89523" y="35060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C6653F62-7BB7-9E45-E36F-459491F27ABD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44175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75DB7C4E-8C81-8A00-A48D-6B76A11D24F2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1657" y="354749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AD05E9C4-FF1A-9DF2-4E72-9CDF706E6635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39069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</p:grp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09088FB-8445-1054-8C53-7B9C4B49AF1A}"/>
                    </a:ext>
                  </a:extLst>
                </p:cNvPr>
                <p:cNvSpPr/>
                <p:nvPr/>
              </p:nvSpPr>
              <p:spPr>
                <a:xfrm>
                  <a:off x="2275069" y="4570707"/>
                  <a:ext cx="697268" cy="621132"/>
                </a:xfrm>
                <a:custGeom>
                  <a:avLst/>
                  <a:gdLst>
                    <a:gd name="connsiteX0" fmla="*/ 0 w 697268"/>
                    <a:gd name="connsiteY0" fmla="*/ 0 h 621132"/>
                    <a:gd name="connsiteX1" fmla="*/ 697268 w 697268"/>
                    <a:gd name="connsiteY1" fmla="*/ 0 h 621132"/>
                    <a:gd name="connsiteX2" fmla="*/ 618379 w 697268"/>
                    <a:gd name="connsiteY2" fmla="*/ 621132 h 621132"/>
                    <a:gd name="connsiteX3" fmla="*/ 78646 w 697268"/>
                    <a:gd name="connsiteY3" fmla="*/ 621132 h 621132"/>
                    <a:gd name="connsiteX4" fmla="*/ 0 w 697268"/>
                    <a:gd name="connsiteY4" fmla="*/ 0 h 621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268" h="621132">
                      <a:moveTo>
                        <a:pt x="0" y="0"/>
                      </a:moveTo>
                      <a:lnTo>
                        <a:pt x="697268" y="0"/>
                      </a:lnTo>
                      <a:lnTo>
                        <a:pt x="618379" y="621132"/>
                      </a:lnTo>
                      <a:lnTo>
                        <a:pt x="78646" y="621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0803"/>
                </a:solidFill>
                <a:ln w="215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/>
                </a:p>
              </p:txBody>
            </p:sp>
          </p:grp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7EC827-DBEF-BF94-0738-A540BEF321E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449590" y="3143249"/>
              <a:ext cx="344882" cy="296367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rgbClr val="FFFFFF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4B844755-DEE5-869B-E825-7CC32797F0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1039" y="2733261"/>
            <a:ext cx="5060057" cy="27229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Another</a:t>
            </a:r>
          </a:p>
          <a:p>
            <a:pPr lvl="0"/>
            <a:r>
              <a:rPr lang="en-US" dirty="0"/>
              <a:t>Another</a:t>
            </a:r>
          </a:p>
        </p:txBody>
      </p:sp>
    </p:spTree>
    <p:extLst>
      <p:ext uri="{BB962C8B-B14F-4D97-AF65-F5344CB8AC3E}">
        <p14:creationId xmlns:p14="http://schemas.microsoft.com/office/powerpoint/2010/main" val="16111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L Diagram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81CE5-186B-583C-9361-5298218B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C2689-5BAD-6FE7-5865-316151C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D63C6-2E0C-BC9D-89FA-525BE643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F8C821-58D8-16F0-4FC2-CC7DF95A9D90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08C348-6ECD-3982-AF1A-CA990A1AA00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946E21-C1E2-F40D-FB52-91BC6C5B18E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86623-098F-34B9-B70E-A3B04C9219B0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944875-8858-A191-0CBC-CB3E1B388E5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F1246A-566D-2346-41AB-1F974B21F02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C5E9856-FB8F-826F-2AC2-40266AD96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22" y="418215"/>
            <a:ext cx="8543925" cy="650499"/>
          </a:xfrm>
        </p:spPr>
        <p:txBody>
          <a:bodyPr>
            <a:normAutofit/>
          </a:bodyPr>
          <a:lstStyle>
            <a:lvl1pPr>
              <a:defRPr sz="2571"/>
            </a:lvl1pPr>
          </a:lstStyle>
          <a:p>
            <a:r>
              <a:rPr lang="en-US" dirty="0"/>
              <a:t>UML Diagram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296045-0B37-5646-BBF3-E27902EA35A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4922" y="1113669"/>
            <a:ext cx="8543925" cy="488439"/>
          </a:xfrm>
        </p:spPr>
        <p:txBody>
          <a:bodyPr>
            <a:normAutofit/>
          </a:bodyPr>
          <a:lstStyle>
            <a:lvl1pPr marL="0" indent="0">
              <a:buNone/>
              <a:defRPr sz="1714" b="1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ZA" dirty="0"/>
              <a:t>UML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41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B2159-A009-EA32-B538-ABDF582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A170E-DCE9-AD10-400F-167A81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8F04-FBE8-5B3B-96D6-0514F513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BE793-3EEF-9C5C-16AE-370954311570}"/>
              </a:ext>
            </a:extLst>
          </p:cNvPr>
          <p:cNvSpPr/>
          <p:nvPr userDrawn="1"/>
        </p:nvSpPr>
        <p:spPr>
          <a:xfrm>
            <a:off x="-116407882" y="-84094320"/>
            <a:ext cx="11268075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03683-B76F-E38C-2D37-18043D376D01}"/>
              </a:ext>
            </a:extLst>
          </p:cNvPr>
          <p:cNvSpPr/>
          <p:nvPr userDrawn="1"/>
        </p:nvSpPr>
        <p:spPr>
          <a:xfrm>
            <a:off x="78647449" y="132580380"/>
            <a:ext cx="11268075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4FE02F-65A7-BDF5-573F-5BE8B5B1AB95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7443C3-588F-094B-26DA-6A92FE097FD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B421C83-1DC1-9D1E-A41A-6B6234BF2CD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C0BF4AA-9856-5811-4851-1F116DC43B01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A14DA46-B90A-D4C7-0A49-FD04943F582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1B0CAF8-9683-6E62-0DA2-2C23703E504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60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4145-AC20-8B6F-76D7-886634C1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22548-E3D1-6766-699F-FACA675A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FCEBC-7516-8A8C-F916-8D8D3CF8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62C9-4917-0006-6FE4-4103D737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34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27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330285-3DA8-6A56-E7BD-17D78C56F721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0EC993-4C1B-725C-351F-9819300567A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72653AF-0FB5-E941-079C-3E3AD567CBD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7F7FBE-AA1E-100B-730B-356B8E0C82C2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E8D525-A07D-CF53-4EDB-55590E04229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CC8C94E-F902-886D-3825-72E168DDD94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1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6E84-B274-106E-9421-A693F63C99B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6E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>
              <a:latin typeface="Arial Nova Light" panose="020B03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A2D4E5-0B20-F7D7-1CF3-51B96DA076F9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868979-B758-AD13-8D40-A939485522A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8F7AD5E-89C2-0506-1531-12920F79278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96B31-E909-8D22-433A-21607693E5D1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27F062-1198-5580-13E0-653BCA0EB6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3EE746-8377-4959-569E-B3365174064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AD0B0-DDF9-87FA-8613-3BDC862BD69C}"/>
              </a:ext>
            </a:extLst>
          </p:cNvPr>
          <p:cNvGrpSpPr/>
          <p:nvPr userDrawn="1"/>
        </p:nvGrpSpPr>
        <p:grpSpPr>
          <a:xfrm>
            <a:off x="845132" y="2543752"/>
            <a:ext cx="1427634" cy="885249"/>
            <a:chOff x="5223717" y="2635832"/>
            <a:chExt cx="1867398" cy="98272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DAD219-69D1-E514-AE11-C485F0B5B046}"/>
                </a:ext>
              </a:extLst>
            </p:cNvPr>
            <p:cNvGrpSpPr/>
            <p:nvPr/>
          </p:nvGrpSpPr>
          <p:grpSpPr>
            <a:xfrm>
              <a:off x="5223717" y="2635832"/>
              <a:ext cx="1867398" cy="982723"/>
              <a:chOff x="4942027" y="3036804"/>
              <a:chExt cx="1867398" cy="9827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3E83023-9EFD-6108-9914-C376CB0104F2}"/>
                  </a:ext>
                </a:extLst>
              </p:cNvPr>
              <p:cNvGrpSpPr/>
              <p:nvPr/>
            </p:nvGrpSpPr>
            <p:grpSpPr>
              <a:xfrm>
                <a:off x="5758082" y="3064280"/>
                <a:ext cx="1051343" cy="955247"/>
                <a:chOff x="1239081" y="2902745"/>
                <a:chExt cx="1051343" cy="955247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E4CAABE-C7AA-F9F2-E104-16A3C89DAE3A}"/>
                    </a:ext>
                  </a:extLst>
                </p:cNvPr>
                <p:cNvSpPr/>
                <p:nvPr/>
              </p:nvSpPr>
              <p:spPr>
                <a:xfrm flipV="1">
                  <a:off x="1283619" y="3674464"/>
                  <a:ext cx="966124" cy="183528"/>
                </a:xfrm>
                <a:custGeom>
                  <a:avLst/>
                  <a:gdLst>
                    <a:gd name="connsiteX0" fmla="*/ 377 w 966124"/>
                    <a:gd name="connsiteY0" fmla="*/ 183732 h 183528"/>
                    <a:gd name="connsiteX1" fmla="*/ 260130 w 966124"/>
                    <a:gd name="connsiteY1" fmla="*/ 203 h 183528"/>
                    <a:gd name="connsiteX2" fmla="*/ 706124 w 966124"/>
                    <a:gd name="connsiteY2" fmla="*/ 203 h 183528"/>
                    <a:gd name="connsiteX3" fmla="*/ 965877 w 966124"/>
                    <a:gd name="connsiteY3" fmla="*/ 183732 h 183528"/>
                    <a:gd name="connsiteX4" fmla="*/ 377 w 966124"/>
                    <a:gd name="connsiteY4" fmla="*/ 183732 h 18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124" h="183528">
                      <a:moveTo>
                        <a:pt x="377" y="183732"/>
                      </a:moveTo>
                      <a:cubicBezTo>
                        <a:pt x="377" y="183732"/>
                        <a:pt x="-19357" y="203"/>
                        <a:pt x="260130" y="203"/>
                      </a:cubicBezTo>
                      <a:lnTo>
                        <a:pt x="706124" y="203"/>
                      </a:lnTo>
                      <a:cubicBezTo>
                        <a:pt x="986104" y="203"/>
                        <a:pt x="965877" y="183732"/>
                        <a:pt x="965877" y="183732"/>
                      </a:cubicBezTo>
                      <a:lnTo>
                        <a:pt x="377" y="183732"/>
                      </a:lnTo>
                      <a:close/>
                    </a:path>
                  </a:pathLst>
                </a:custGeom>
                <a:solidFill>
                  <a:srgbClr val="E99442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16E6A26-323C-1D61-9357-82295A7C7E12}"/>
                    </a:ext>
                  </a:extLst>
                </p:cNvPr>
                <p:cNvSpPr/>
                <p:nvPr/>
              </p:nvSpPr>
              <p:spPr>
                <a:xfrm flipV="1">
                  <a:off x="1239081" y="3420512"/>
                  <a:ext cx="1051343" cy="165274"/>
                </a:xfrm>
                <a:custGeom>
                  <a:avLst/>
                  <a:gdLst>
                    <a:gd name="connsiteX0" fmla="*/ 968538 w 1051343"/>
                    <a:gd name="connsiteY0" fmla="*/ 175 h 165274"/>
                    <a:gd name="connsiteX1" fmla="*/ 1051422 w 1051343"/>
                    <a:gd name="connsiteY1" fmla="*/ 83059 h 165274"/>
                    <a:gd name="connsiteX2" fmla="*/ 968538 w 1051343"/>
                    <a:gd name="connsiteY2" fmla="*/ 165449 h 165274"/>
                    <a:gd name="connsiteX3" fmla="*/ 82963 w 1051343"/>
                    <a:gd name="connsiteY3" fmla="*/ 165449 h 165274"/>
                    <a:gd name="connsiteX4" fmla="*/ 79 w 1051343"/>
                    <a:gd name="connsiteY4" fmla="*/ 83059 h 165274"/>
                    <a:gd name="connsiteX5" fmla="*/ 82963 w 1051343"/>
                    <a:gd name="connsiteY5" fmla="*/ 175 h 165274"/>
                    <a:gd name="connsiteX6" fmla="*/ 968538 w 1051343"/>
                    <a:gd name="connsiteY6" fmla="*/ 175 h 1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1343" h="165274">
                      <a:moveTo>
                        <a:pt x="968538" y="175"/>
                      </a:moveTo>
                      <a:cubicBezTo>
                        <a:pt x="1014421" y="175"/>
                        <a:pt x="1051422" y="37176"/>
                        <a:pt x="1051422" y="83059"/>
                      </a:cubicBezTo>
                      <a:cubicBezTo>
                        <a:pt x="1051422" y="128447"/>
                        <a:pt x="1014421" y="165449"/>
                        <a:pt x="968538" y="165449"/>
                      </a:cubicBezTo>
                      <a:lnTo>
                        <a:pt x="82963" y="165449"/>
                      </a:lnTo>
                      <a:cubicBezTo>
                        <a:pt x="37327" y="165449"/>
                        <a:pt x="79" y="128447"/>
                        <a:pt x="79" y="83059"/>
                      </a:cubicBezTo>
                      <a:cubicBezTo>
                        <a:pt x="79" y="37176"/>
                        <a:pt x="37327" y="175"/>
                        <a:pt x="82963" y="175"/>
                      </a:cubicBezTo>
                      <a:lnTo>
                        <a:pt x="968538" y="175"/>
                      </a:lnTo>
                      <a:close/>
                    </a:path>
                  </a:pathLst>
                </a:custGeom>
                <a:solidFill>
                  <a:srgbClr val="401508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>
                    <a:latin typeface="Arial Nova Light" panose="020B0304020202020204" pitchFamily="34" charset="0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FDE58A3-C2A6-7EE2-EB80-5E9F62FCBFDF}"/>
                    </a:ext>
                  </a:extLst>
                </p:cNvPr>
                <p:cNvGrpSpPr/>
                <p:nvPr/>
              </p:nvGrpSpPr>
              <p:grpSpPr>
                <a:xfrm>
                  <a:off x="1283619" y="2902745"/>
                  <a:ext cx="966124" cy="441565"/>
                  <a:chOff x="-1158240" y="1428629"/>
                  <a:chExt cx="966124" cy="441565"/>
                </a:xfrm>
              </p:grpSpPr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6F064F51-12F7-3A32-4F89-5DA596C59533}"/>
                      </a:ext>
                    </a:extLst>
                  </p:cNvPr>
                  <p:cNvSpPr/>
                  <p:nvPr/>
                </p:nvSpPr>
                <p:spPr>
                  <a:xfrm>
                    <a:off x="-1158240" y="1428629"/>
                    <a:ext cx="966124" cy="441565"/>
                  </a:xfrm>
                  <a:custGeom>
                    <a:avLst/>
                    <a:gdLst>
                      <a:gd name="connsiteX0" fmla="*/ 494291 w 986691"/>
                      <a:gd name="connsiteY0" fmla="*/ 1 h 496506"/>
                      <a:gd name="connsiteX1" fmla="*/ 986691 w 986691"/>
                      <a:gd name="connsiteY1" fmla="*/ 496506 h 496506"/>
                      <a:gd name="connsiteX2" fmla="*/ 0 w 986691"/>
                      <a:gd name="connsiteY2" fmla="*/ 494624 h 496506"/>
                      <a:gd name="connsiteX3" fmla="*/ 494291 w 986691"/>
                      <a:gd name="connsiteY3" fmla="*/ 1 h 49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6691" h="496506">
                        <a:moveTo>
                          <a:pt x="494291" y="1"/>
                        </a:moveTo>
                        <a:cubicBezTo>
                          <a:pt x="765924" y="528"/>
                          <a:pt x="986034" y="222473"/>
                          <a:pt x="986691" y="496506"/>
                        </a:cubicBezTo>
                        <a:lnTo>
                          <a:pt x="0" y="494624"/>
                        </a:lnTo>
                        <a:cubicBezTo>
                          <a:pt x="1685" y="220582"/>
                          <a:pt x="222645" y="-526"/>
                          <a:pt x="494291" y="1"/>
                        </a:cubicBezTo>
                        <a:close/>
                      </a:path>
                    </a:pathLst>
                  </a:custGeom>
                  <a:solidFill>
                    <a:srgbClr val="F2A1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7B8AE891-588A-777E-4F7E-501EA81DBCC6}"/>
                      </a:ext>
                    </a:extLst>
                  </p:cNvPr>
                  <p:cNvSpPr/>
                  <p:nvPr/>
                </p:nvSpPr>
                <p:spPr>
                  <a:xfrm>
                    <a:off x="-856992" y="1508117"/>
                    <a:ext cx="36000" cy="36000"/>
                  </a:xfrm>
                  <a:custGeom>
                    <a:avLst/>
                    <a:gdLst>
                      <a:gd name="connsiteX0" fmla="*/ 35450 w 40496"/>
                      <a:gd name="connsiteY0" fmla="*/ 38239 h 60883"/>
                      <a:gd name="connsiteX1" fmla="*/ 6138 w 40496"/>
                      <a:gd name="connsiteY1" fmla="*/ 58882 h 60883"/>
                      <a:gd name="connsiteX2" fmla="*/ 7646 w 40496"/>
                      <a:gd name="connsiteY2" fmla="*/ 20493 h 60883"/>
                      <a:gd name="connsiteX3" fmla="*/ 36958 w 40496"/>
                      <a:gd name="connsiteY3" fmla="*/ -149 h 60883"/>
                      <a:gd name="connsiteX4" fmla="*/ 35450 w 40496"/>
                      <a:gd name="connsiteY4" fmla="*/ 38239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50" y="38239"/>
                        </a:moveTo>
                        <a:cubicBezTo>
                          <a:pt x="35031" y="57058"/>
                          <a:pt x="13843" y="63779"/>
                          <a:pt x="6138" y="58882"/>
                        </a:cubicBezTo>
                        <a:cubicBezTo>
                          <a:pt x="-1567" y="53976"/>
                          <a:pt x="-6173" y="31500"/>
                          <a:pt x="7646" y="20493"/>
                        </a:cubicBezTo>
                        <a:cubicBezTo>
                          <a:pt x="12922" y="16282"/>
                          <a:pt x="28331" y="4395"/>
                          <a:pt x="36958" y="-149"/>
                        </a:cubicBezTo>
                        <a:cubicBezTo>
                          <a:pt x="42736" y="-3195"/>
                          <a:pt x="35953" y="16828"/>
                          <a:pt x="35450" y="382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9A3EB70B-5AAE-154B-F558-F5FAD12A3DAB}"/>
                      </a:ext>
                    </a:extLst>
                  </p:cNvPr>
                  <p:cNvSpPr/>
                  <p:nvPr/>
                </p:nvSpPr>
                <p:spPr>
                  <a:xfrm>
                    <a:off x="-883761" y="1702397"/>
                    <a:ext cx="36000" cy="36000"/>
                  </a:xfrm>
                  <a:custGeom>
                    <a:avLst/>
                    <a:gdLst>
                      <a:gd name="connsiteX0" fmla="*/ 26389 w 61515"/>
                      <a:gd name="connsiteY0" fmla="*/ 38608 h 40099"/>
                      <a:gd name="connsiteX1" fmla="*/ -1080 w 61515"/>
                      <a:gd name="connsiteY1" fmla="*/ 15002 h 40099"/>
                      <a:gd name="connsiteX2" fmla="*/ 32168 w 61515"/>
                      <a:gd name="connsiteY2" fmla="*/ 3690 h 40099"/>
                      <a:gd name="connsiteX3" fmla="*/ 59637 w 61515"/>
                      <a:gd name="connsiteY3" fmla="*/ 27286 h 40099"/>
                      <a:gd name="connsiteX4" fmla="*/ 26389 w 61515"/>
                      <a:gd name="connsiteY4" fmla="*/ 38608 h 4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515" h="40099">
                        <a:moveTo>
                          <a:pt x="26389" y="38608"/>
                        </a:moveTo>
                        <a:cubicBezTo>
                          <a:pt x="10226" y="44458"/>
                          <a:pt x="-2671" y="24648"/>
                          <a:pt x="-1080" y="15002"/>
                        </a:cubicBezTo>
                        <a:cubicBezTo>
                          <a:pt x="595" y="5366"/>
                          <a:pt x="18182" y="-6992"/>
                          <a:pt x="32168" y="3690"/>
                        </a:cubicBezTo>
                        <a:cubicBezTo>
                          <a:pt x="37528" y="7772"/>
                          <a:pt x="52854" y="19871"/>
                          <a:pt x="59637" y="27286"/>
                        </a:cubicBezTo>
                        <a:cubicBezTo>
                          <a:pt x="64159" y="32257"/>
                          <a:pt x="44814" y="31952"/>
                          <a:pt x="26389" y="38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C8ACD817-BACD-3050-168D-B88F835A4575}"/>
                      </a:ext>
                    </a:extLst>
                  </p:cNvPr>
                  <p:cNvSpPr/>
                  <p:nvPr/>
                </p:nvSpPr>
                <p:spPr>
                  <a:xfrm>
                    <a:off x="-711178" y="1617902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F299B8EC-4753-AB25-764E-F6640AE2F778}"/>
                      </a:ext>
                    </a:extLst>
                  </p:cNvPr>
                  <p:cNvSpPr/>
                  <p:nvPr/>
                </p:nvSpPr>
                <p:spPr>
                  <a:xfrm>
                    <a:off x="-734947" y="1514715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64912234-5AC0-3790-B081-4808CCF943D6}"/>
                      </a:ext>
                    </a:extLst>
                  </p:cNvPr>
                  <p:cNvSpPr/>
                  <p:nvPr/>
                </p:nvSpPr>
                <p:spPr>
                  <a:xfrm>
                    <a:off x="-635985" y="1726620"/>
                    <a:ext cx="36000" cy="36000"/>
                  </a:xfrm>
                  <a:custGeom>
                    <a:avLst/>
                    <a:gdLst>
                      <a:gd name="connsiteX0" fmla="*/ 29060 w 62482"/>
                      <a:gd name="connsiteY0" fmla="*/ 37460 h 40092"/>
                      <a:gd name="connsiteX1" fmla="*/ -1173 w 62482"/>
                      <a:gd name="connsiteY1" fmla="*/ 18521 h 40092"/>
                      <a:gd name="connsiteX2" fmla="*/ 30232 w 62482"/>
                      <a:gd name="connsiteY2" fmla="*/ 1988 h 40092"/>
                      <a:gd name="connsiteX3" fmla="*/ 60465 w 62482"/>
                      <a:gd name="connsiteY3" fmla="*/ 20927 h 40092"/>
                      <a:gd name="connsiteX4" fmla="*/ 29060 w 62482"/>
                      <a:gd name="connsiteY4" fmla="*/ 37460 h 40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82" h="40092">
                        <a:moveTo>
                          <a:pt x="29060" y="37460"/>
                        </a:moveTo>
                        <a:cubicBezTo>
                          <a:pt x="13818" y="45847"/>
                          <a:pt x="-1508" y="28315"/>
                          <a:pt x="-1173" y="18521"/>
                        </a:cubicBezTo>
                        <a:cubicBezTo>
                          <a:pt x="-838" y="8727"/>
                          <a:pt x="14907" y="-6325"/>
                          <a:pt x="30232" y="1988"/>
                        </a:cubicBezTo>
                        <a:cubicBezTo>
                          <a:pt x="36010" y="5163"/>
                          <a:pt x="52760" y="14670"/>
                          <a:pt x="60465" y="20927"/>
                        </a:cubicBezTo>
                        <a:cubicBezTo>
                          <a:pt x="65573" y="25112"/>
                          <a:pt x="46395" y="27916"/>
                          <a:pt x="29060" y="374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46E26756-1FA3-1AAB-12C1-3C20BC756902}"/>
                      </a:ext>
                    </a:extLst>
                  </p:cNvPr>
                  <p:cNvSpPr/>
                  <p:nvPr/>
                </p:nvSpPr>
                <p:spPr>
                  <a:xfrm>
                    <a:off x="-370325" y="1708620"/>
                    <a:ext cx="36000" cy="36000"/>
                  </a:xfrm>
                  <a:custGeom>
                    <a:avLst/>
                    <a:gdLst>
                      <a:gd name="connsiteX0" fmla="*/ 35519 w 40496"/>
                      <a:gd name="connsiteY0" fmla="*/ 38265 h 60883"/>
                      <a:gd name="connsiteX1" fmla="*/ 6207 w 40496"/>
                      <a:gd name="connsiteY1" fmla="*/ 58908 h 60883"/>
                      <a:gd name="connsiteX2" fmla="*/ 7715 w 40496"/>
                      <a:gd name="connsiteY2" fmla="*/ 20519 h 60883"/>
                      <a:gd name="connsiteX3" fmla="*/ 37027 w 40496"/>
                      <a:gd name="connsiteY3" fmla="*/ -124 h 60883"/>
                      <a:gd name="connsiteX4" fmla="*/ 35519 w 40496"/>
                      <a:gd name="connsiteY4" fmla="*/ 38265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519" y="38265"/>
                        </a:moveTo>
                        <a:cubicBezTo>
                          <a:pt x="35100" y="57084"/>
                          <a:pt x="13912" y="63805"/>
                          <a:pt x="6207" y="58908"/>
                        </a:cubicBezTo>
                        <a:cubicBezTo>
                          <a:pt x="-1498" y="54002"/>
                          <a:pt x="-6104" y="31535"/>
                          <a:pt x="7715" y="20519"/>
                        </a:cubicBezTo>
                        <a:cubicBezTo>
                          <a:pt x="12991" y="16307"/>
                          <a:pt x="28400" y="4421"/>
                          <a:pt x="37027" y="-124"/>
                        </a:cubicBezTo>
                        <a:cubicBezTo>
                          <a:pt x="42805" y="-3170"/>
                          <a:pt x="36022" y="16862"/>
                          <a:pt x="35519" y="382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E3AD59AE-1D48-4F25-0769-BCC5647C4619}"/>
                      </a:ext>
                    </a:extLst>
                  </p:cNvPr>
                  <p:cNvSpPr/>
                  <p:nvPr/>
                </p:nvSpPr>
                <p:spPr>
                  <a:xfrm>
                    <a:off x="-503641" y="1609275"/>
                    <a:ext cx="36000" cy="36000"/>
                  </a:xfrm>
                  <a:custGeom>
                    <a:avLst/>
                    <a:gdLst>
                      <a:gd name="connsiteX0" fmla="*/ 31270 w 45319"/>
                      <a:gd name="connsiteY0" fmla="*/ 15391 h 56426"/>
                      <a:gd name="connsiteX1" fmla="*/ 39561 w 45319"/>
                      <a:gd name="connsiteY1" fmla="*/ 52706 h 56426"/>
                      <a:gd name="connsiteX2" fmla="*/ 7151 w 45319"/>
                      <a:gd name="connsiteY2" fmla="*/ 38829 h 56426"/>
                      <a:gd name="connsiteX3" fmla="*/ -1140 w 45319"/>
                      <a:gd name="connsiteY3" fmla="*/ 1514 h 56426"/>
                      <a:gd name="connsiteX4" fmla="*/ 31270 w 45319"/>
                      <a:gd name="connsiteY4" fmla="*/ 15391 h 56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319" h="56426">
                        <a:moveTo>
                          <a:pt x="31270" y="15391"/>
                        </a:moveTo>
                        <a:cubicBezTo>
                          <a:pt x="47266" y="21889"/>
                          <a:pt x="46261" y="46235"/>
                          <a:pt x="39561" y="52706"/>
                        </a:cubicBezTo>
                        <a:cubicBezTo>
                          <a:pt x="32861" y="59176"/>
                          <a:pt x="12175" y="56815"/>
                          <a:pt x="7151" y="38829"/>
                        </a:cubicBezTo>
                        <a:cubicBezTo>
                          <a:pt x="5225" y="31951"/>
                          <a:pt x="32" y="11966"/>
                          <a:pt x="-1140" y="1514"/>
                        </a:cubicBezTo>
                        <a:cubicBezTo>
                          <a:pt x="-1894" y="-5493"/>
                          <a:pt x="13096" y="7994"/>
                          <a:pt x="31270" y="153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388778A1-5B02-3C6A-DC85-B762C96115AD}"/>
                      </a:ext>
                    </a:extLst>
                  </p:cNvPr>
                  <p:cNvSpPr/>
                  <p:nvPr/>
                </p:nvSpPr>
                <p:spPr>
                  <a:xfrm>
                    <a:off x="-791934" y="1567666"/>
                    <a:ext cx="36000" cy="36000"/>
                  </a:xfrm>
                  <a:custGeom>
                    <a:avLst/>
                    <a:gdLst>
                      <a:gd name="connsiteX0" fmla="*/ 32098 w 61893"/>
                      <a:gd name="connsiteY0" fmla="*/ 4133 h 40220"/>
                      <a:gd name="connsiteX1" fmla="*/ -1066 w 61893"/>
                      <a:gd name="connsiteY1" fmla="*/ 15528 h 40220"/>
                      <a:gd name="connsiteX2" fmla="*/ 26404 w 61893"/>
                      <a:gd name="connsiteY2" fmla="*/ 39068 h 40220"/>
                      <a:gd name="connsiteX3" fmla="*/ 59568 w 61893"/>
                      <a:gd name="connsiteY3" fmla="*/ 27664 h 40220"/>
                      <a:gd name="connsiteX4" fmla="*/ 32098 w 61893"/>
                      <a:gd name="connsiteY4" fmla="*/ 4133 h 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893" h="40220">
                        <a:moveTo>
                          <a:pt x="32098" y="4133"/>
                        </a:moveTo>
                        <a:cubicBezTo>
                          <a:pt x="18782" y="-7642"/>
                          <a:pt x="442" y="5882"/>
                          <a:pt x="-1066" y="15528"/>
                        </a:cubicBezTo>
                        <a:cubicBezTo>
                          <a:pt x="-2656" y="25174"/>
                          <a:pt x="9822" y="43595"/>
                          <a:pt x="26404" y="39068"/>
                        </a:cubicBezTo>
                        <a:cubicBezTo>
                          <a:pt x="32685" y="37338"/>
                          <a:pt x="50857" y="31978"/>
                          <a:pt x="59568" y="27664"/>
                        </a:cubicBezTo>
                        <a:cubicBezTo>
                          <a:pt x="65430" y="24776"/>
                          <a:pt x="47173" y="17537"/>
                          <a:pt x="32098" y="41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E30AFA28-0C47-5034-B311-C5D050BF3BE9}"/>
                      </a:ext>
                    </a:extLst>
                  </p:cNvPr>
                  <p:cNvSpPr/>
                  <p:nvPr/>
                </p:nvSpPr>
                <p:spPr>
                  <a:xfrm>
                    <a:off x="-950294" y="1582584"/>
                    <a:ext cx="36000" cy="36000"/>
                  </a:xfrm>
                  <a:custGeom>
                    <a:avLst/>
                    <a:gdLst>
                      <a:gd name="connsiteX0" fmla="*/ 29840 w 42092"/>
                      <a:gd name="connsiteY0" fmla="*/ 39911 h 59347"/>
                      <a:gd name="connsiteX1" fmla="*/ 34948 w 42092"/>
                      <a:gd name="connsiteY1" fmla="*/ 1902 h 59347"/>
                      <a:gd name="connsiteX2" fmla="*/ 3878 w 42092"/>
                      <a:gd name="connsiteY2" fmla="*/ 19064 h 59347"/>
                      <a:gd name="connsiteX3" fmla="*/ -1230 w 42092"/>
                      <a:gd name="connsiteY3" fmla="*/ 57074 h 59347"/>
                      <a:gd name="connsiteX4" fmla="*/ 29840 w 42092"/>
                      <a:gd name="connsiteY4" fmla="*/ 39911 h 59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092" h="59347">
                        <a:moveTo>
                          <a:pt x="29840" y="39911"/>
                        </a:moveTo>
                        <a:cubicBezTo>
                          <a:pt x="45165" y="31793"/>
                          <a:pt x="42151" y="7660"/>
                          <a:pt x="34948" y="1902"/>
                        </a:cubicBezTo>
                        <a:cubicBezTo>
                          <a:pt x="27746" y="-3855"/>
                          <a:pt x="7312" y="634"/>
                          <a:pt x="3878" y="19064"/>
                        </a:cubicBezTo>
                        <a:cubicBezTo>
                          <a:pt x="2538" y="26109"/>
                          <a:pt x="-980" y="46548"/>
                          <a:pt x="-1230" y="57074"/>
                        </a:cubicBezTo>
                        <a:cubicBezTo>
                          <a:pt x="-1398" y="64118"/>
                          <a:pt x="12337" y="49150"/>
                          <a:pt x="29840" y="399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3992E3BE-2E72-575D-A932-306FFBF2ED0B}"/>
                      </a:ext>
                    </a:extLst>
                  </p:cNvPr>
                  <p:cNvSpPr/>
                  <p:nvPr/>
                </p:nvSpPr>
                <p:spPr>
                  <a:xfrm>
                    <a:off x="-398286" y="1605433"/>
                    <a:ext cx="36000" cy="36000"/>
                  </a:xfrm>
                  <a:custGeom>
                    <a:avLst/>
                    <a:gdLst>
                      <a:gd name="connsiteX0" fmla="*/ 9865 w 42251"/>
                      <a:gd name="connsiteY0" fmla="*/ 18406 h 59244"/>
                      <a:gd name="connsiteX1" fmla="*/ 4673 w 42251"/>
                      <a:gd name="connsiteY1" fmla="*/ 56397 h 59244"/>
                      <a:gd name="connsiteX2" fmla="*/ 35828 w 42251"/>
                      <a:gd name="connsiteY2" fmla="*/ 39355 h 59244"/>
                      <a:gd name="connsiteX3" fmla="*/ 41020 w 42251"/>
                      <a:gd name="connsiteY3" fmla="*/ 1364 h 59244"/>
                      <a:gd name="connsiteX4" fmla="*/ 9865 w 42251"/>
                      <a:gd name="connsiteY4" fmla="*/ 18406 h 59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251" h="59244">
                        <a:moveTo>
                          <a:pt x="9865" y="18406"/>
                        </a:moveTo>
                        <a:cubicBezTo>
                          <a:pt x="-5544" y="26469"/>
                          <a:pt x="-2529" y="50611"/>
                          <a:pt x="4673" y="56397"/>
                        </a:cubicBezTo>
                        <a:cubicBezTo>
                          <a:pt x="11792" y="62182"/>
                          <a:pt x="32226" y="57767"/>
                          <a:pt x="35828" y="39355"/>
                        </a:cubicBezTo>
                        <a:cubicBezTo>
                          <a:pt x="37167" y="32310"/>
                          <a:pt x="40769" y="11890"/>
                          <a:pt x="41020" y="1364"/>
                        </a:cubicBezTo>
                        <a:cubicBezTo>
                          <a:pt x="41187" y="-5680"/>
                          <a:pt x="27369" y="9232"/>
                          <a:pt x="9865" y="184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0C461E1D-D3C6-B3BD-D3CB-35959B706951}"/>
                      </a:ext>
                    </a:extLst>
                  </p:cNvPr>
                  <p:cNvSpPr/>
                  <p:nvPr/>
                </p:nvSpPr>
                <p:spPr>
                  <a:xfrm>
                    <a:off x="-992546" y="1702397"/>
                    <a:ext cx="36000" cy="36000"/>
                  </a:xfrm>
                  <a:custGeom>
                    <a:avLst/>
                    <a:gdLst>
                      <a:gd name="connsiteX0" fmla="*/ 2601 w 40495"/>
                      <a:gd name="connsiteY0" fmla="*/ 38266 h 60882"/>
                      <a:gd name="connsiteX1" fmla="*/ 31913 w 40495"/>
                      <a:gd name="connsiteY1" fmla="*/ 58909 h 60882"/>
                      <a:gd name="connsiteX2" fmla="*/ 30405 w 40495"/>
                      <a:gd name="connsiteY2" fmla="*/ 20521 h 60882"/>
                      <a:gd name="connsiteX3" fmla="*/ 1093 w 40495"/>
                      <a:gd name="connsiteY3" fmla="*/ -122 h 60882"/>
                      <a:gd name="connsiteX4" fmla="*/ 2601 w 40495"/>
                      <a:gd name="connsiteY4" fmla="*/ 38266 h 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2">
                        <a:moveTo>
                          <a:pt x="2601" y="38266"/>
                        </a:moveTo>
                        <a:cubicBezTo>
                          <a:pt x="3019" y="57076"/>
                          <a:pt x="24208" y="63806"/>
                          <a:pt x="31913" y="58909"/>
                        </a:cubicBezTo>
                        <a:cubicBezTo>
                          <a:pt x="39617" y="54003"/>
                          <a:pt x="44223" y="31527"/>
                          <a:pt x="30405" y="20521"/>
                        </a:cubicBezTo>
                        <a:cubicBezTo>
                          <a:pt x="25129" y="16309"/>
                          <a:pt x="9719" y="4423"/>
                          <a:pt x="1093" y="-122"/>
                        </a:cubicBezTo>
                        <a:cubicBezTo>
                          <a:pt x="-4685" y="-3168"/>
                          <a:pt x="2098" y="16864"/>
                          <a:pt x="2601" y="382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F8323A0D-84DB-C36C-611B-0A2DE9DCC75C}"/>
                      </a:ext>
                    </a:extLst>
                  </p:cNvPr>
                  <p:cNvSpPr/>
                  <p:nvPr/>
                </p:nvSpPr>
                <p:spPr>
                  <a:xfrm>
                    <a:off x="-770947" y="1719356"/>
                    <a:ext cx="36000" cy="36000"/>
                  </a:xfrm>
                  <a:custGeom>
                    <a:avLst/>
                    <a:gdLst>
                      <a:gd name="connsiteX0" fmla="*/ 1407 w 36307"/>
                      <a:gd name="connsiteY0" fmla="*/ 34105 h 69154"/>
                      <a:gd name="connsiteX1" fmla="*/ 16480 w 36307"/>
                      <a:gd name="connsiteY1" fmla="*/ 68726 h 69154"/>
                      <a:gd name="connsiteX2" fmla="*/ 33481 w 36307"/>
                      <a:gd name="connsiteY2" fmla="*/ 35225 h 69154"/>
                      <a:gd name="connsiteX3" fmla="*/ 18408 w 36307"/>
                      <a:gd name="connsiteY3" fmla="*/ 604 h 69154"/>
                      <a:gd name="connsiteX4" fmla="*/ 1407 w 36307"/>
                      <a:gd name="connsiteY4" fmla="*/ 34105 h 69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07" h="69154">
                        <a:moveTo>
                          <a:pt x="1407" y="34105"/>
                        </a:moveTo>
                        <a:cubicBezTo>
                          <a:pt x="-7220" y="50361"/>
                          <a:pt x="7604" y="68421"/>
                          <a:pt x="16480" y="68726"/>
                        </a:cubicBezTo>
                        <a:cubicBezTo>
                          <a:pt x="25358" y="69032"/>
                          <a:pt x="40014" y="52628"/>
                          <a:pt x="33481" y="35225"/>
                        </a:cubicBezTo>
                        <a:cubicBezTo>
                          <a:pt x="31052" y="28570"/>
                          <a:pt x="23600" y="9463"/>
                          <a:pt x="18408" y="604"/>
                        </a:cubicBezTo>
                        <a:cubicBezTo>
                          <a:pt x="14974" y="-5339"/>
                          <a:pt x="11204" y="15610"/>
                          <a:pt x="1407" y="341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DC070E06-22D8-1E0C-4EB1-74FC664D0E23}"/>
                      </a:ext>
                    </a:extLst>
                  </p:cNvPr>
                  <p:cNvSpPr/>
                  <p:nvPr/>
                </p:nvSpPr>
                <p:spPr>
                  <a:xfrm>
                    <a:off x="-613753" y="1558667"/>
                    <a:ext cx="36000" cy="36000"/>
                  </a:xfrm>
                  <a:custGeom>
                    <a:avLst/>
                    <a:gdLst>
                      <a:gd name="connsiteX0" fmla="*/ 4465 w 36548"/>
                      <a:gd name="connsiteY0" fmla="*/ 28329 h 66992"/>
                      <a:gd name="connsiteX1" fmla="*/ 10830 w 36548"/>
                      <a:gd name="connsiteY1" fmla="*/ 66106 h 66992"/>
                      <a:gd name="connsiteX2" fmla="*/ 35201 w 36548"/>
                      <a:gd name="connsiteY2" fmla="*/ 38715 h 66992"/>
                      <a:gd name="connsiteX3" fmla="*/ 28836 w 36548"/>
                      <a:gd name="connsiteY3" fmla="*/ 938 h 66992"/>
                      <a:gd name="connsiteX4" fmla="*/ 4465 w 36548"/>
                      <a:gd name="connsiteY4" fmla="*/ 28329 h 66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48" h="66992">
                        <a:moveTo>
                          <a:pt x="4465" y="28329"/>
                        </a:moveTo>
                        <a:cubicBezTo>
                          <a:pt x="-7678" y="41520"/>
                          <a:pt x="2288" y="63246"/>
                          <a:pt x="10830" y="66106"/>
                        </a:cubicBezTo>
                        <a:cubicBezTo>
                          <a:pt x="19289" y="68976"/>
                          <a:pt x="37295" y="57396"/>
                          <a:pt x="35201" y="38715"/>
                        </a:cubicBezTo>
                        <a:cubicBezTo>
                          <a:pt x="34364" y="31578"/>
                          <a:pt x="31683" y="10982"/>
                          <a:pt x="28836" y="938"/>
                        </a:cubicBezTo>
                        <a:cubicBezTo>
                          <a:pt x="26910" y="-5792"/>
                          <a:pt x="18284" y="13324"/>
                          <a:pt x="4465" y="283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E1AA849-01F9-B9F8-C724-28F445F953BA}"/>
                      </a:ext>
                    </a:extLst>
                  </p:cNvPr>
                  <p:cNvSpPr/>
                  <p:nvPr/>
                </p:nvSpPr>
                <p:spPr>
                  <a:xfrm>
                    <a:off x="-464778" y="1760737"/>
                    <a:ext cx="36000" cy="36000"/>
                  </a:xfrm>
                  <a:custGeom>
                    <a:avLst/>
                    <a:gdLst>
                      <a:gd name="connsiteX0" fmla="*/ 2663 w 40495"/>
                      <a:gd name="connsiteY0" fmla="*/ 38271 h 60883"/>
                      <a:gd name="connsiteX1" fmla="*/ 31975 w 40495"/>
                      <a:gd name="connsiteY1" fmla="*/ 58915 h 60883"/>
                      <a:gd name="connsiteX2" fmla="*/ 30467 w 40495"/>
                      <a:gd name="connsiteY2" fmla="*/ 20526 h 60883"/>
                      <a:gd name="connsiteX3" fmla="*/ 1155 w 40495"/>
                      <a:gd name="connsiteY3" fmla="*/ -117 h 60883"/>
                      <a:gd name="connsiteX4" fmla="*/ 2663 w 40495"/>
                      <a:gd name="connsiteY4" fmla="*/ 38271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3">
                        <a:moveTo>
                          <a:pt x="2663" y="38271"/>
                        </a:moveTo>
                        <a:cubicBezTo>
                          <a:pt x="3081" y="57091"/>
                          <a:pt x="24270" y="63812"/>
                          <a:pt x="31975" y="58915"/>
                        </a:cubicBezTo>
                        <a:cubicBezTo>
                          <a:pt x="39679" y="54008"/>
                          <a:pt x="44286" y="31542"/>
                          <a:pt x="30467" y="20526"/>
                        </a:cubicBezTo>
                        <a:cubicBezTo>
                          <a:pt x="25191" y="16314"/>
                          <a:pt x="9782" y="4428"/>
                          <a:pt x="1155" y="-117"/>
                        </a:cubicBezTo>
                        <a:cubicBezTo>
                          <a:pt x="-4623" y="-3163"/>
                          <a:pt x="2160" y="16869"/>
                          <a:pt x="2663" y="382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F7095FB0-623C-FBC3-CA69-4C37E7C2D6EA}"/>
                      </a:ext>
                    </a:extLst>
                  </p:cNvPr>
                  <p:cNvSpPr/>
                  <p:nvPr/>
                </p:nvSpPr>
                <p:spPr>
                  <a:xfrm>
                    <a:off x="-568734" y="1671036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6F55C3B4-6A73-973C-6891-FBE04B90630D}"/>
                      </a:ext>
                    </a:extLst>
                  </p:cNvPr>
                  <p:cNvSpPr/>
                  <p:nvPr/>
                </p:nvSpPr>
                <p:spPr>
                  <a:xfrm>
                    <a:off x="-1071037" y="1754765"/>
                    <a:ext cx="36000" cy="36000"/>
                  </a:xfrm>
                  <a:custGeom>
                    <a:avLst/>
                    <a:gdLst>
                      <a:gd name="connsiteX0" fmla="*/ 31465 w 45746"/>
                      <a:gd name="connsiteY0" fmla="*/ 14955 h 55983"/>
                      <a:gd name="connsiteX1" fmla="*/ 40175 w 45746"/>
                      <a:gd name="connsiteY1" fmla="*/ 52140 h 55983"/>
                      <a:gd name="connsiteX2" fmla="*/ 7597 w 45746"/>
                      <a:gd name="connsiteY2" fmla="*/ 38755 h 55983"/>
                      <a:gd name="connsiteX3" fmla="*/ -1113 w 45746"/>
                      <a:gd name="connsiteY3" fmla="*/ 1560 h 55983"/>
                      <a:gd name="connsiteX4" fmla="*/ 31465 w 45746"/>
                      <a:gd name="connsiteY4" fmla="*/ 14955 h 55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46" h="55983">
                        <a:moveTo>
                          <a:pt x="31465" y="14955"/>
                        </a:moveTo>
                        <a:cubicBezTo>
                          <a:pt x="47545" y="21213"/>
                          <a:pt x="46791" y="45568"/>
                          <a:pt x="40175" y="52140"/>
                        </a:cubicBezTo>
                        <a:cubicBezTo>
                          <a:pt x="33643" y="58713"/>
                          <a:pt x="12874" y="56658"/>
                          <a:pt x="7597" y="38755"/>
                        </a:cubicBezTo>
                        <a:cubicBezTo>
                          <a:pt x="5671" y="31905"/>
                          <a:pt x="144" y="11993"/>
                          <a:pt x="-1113" y="1560"/>
                        </a:cubicBezTo>
                        <a:cubicBezTo>
                          <a:pt x="-1950" y="-5429"/>
                          <a:pt x="13208" y="7837"/>
                          <a:pt x="31465" y="14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CE2D28DF-6A2A-2466-C850-EB47D82EA62C}"/>
                      </a:ext>
                    </a:extLst>
                  </p:cNvPr>
                  <p:cNvSpPr/>
                  <p:nvPr/>
                </p:nvSpPr>
                <p:spPr>
                  <a:xfrm>
                    <a:off x="-524554" y="150832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62C85B9A-EDB5-88EF-0CAD-79A8451F557A}"/>
                      </a:ext>
                    </a:extLst>
                  </p:cNvPr>
                  <p:cNvSpPr/>
                  <p:nvPr/>
                </p:nvSpPr>
                <p:spPr>
                  <a:xfrm>
                    <a:off x="-864783" y="1623433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DB43F380-7F15-17DF-BEF0-9AEB96770753}"/>
                      </a:ext>
                    </a:extLst>
                  </p:cNvPr>
                  <p:cNvSpPr/>
                  <p:nvPr/>
                </p:nvSpPr>
                <p:spPr>
                  <a:xfrm>
                    <a:off x="-842544" y="1769906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7814667-8FD9-EA5E-C2DF-83920183A1D3}"/>
                      </a:ext>
                    </a:extLst>
                  </p:cNvPr>
                  <p:cNvSpPr/>
                  <p:nvPr/>
                </p:nvSpPr>
                <p:spPr>
                  <a:xfrm>
                    <a:off x="-572291" y="1760455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CD0A84BB-934F-BB52-BBB5-2C0CA787001F}"/>
                      </a:ext>
                    </a:extLst>
                  </p:cNvPr>
                  <p:cNvSpPr/>
                  <p:nvPr/>
                </p:nvSpPr>
                <p:spPr>
                  <a:xfrm>
                    <a:off x="-653985" y="1644148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A2F9B0CF-2DCD-1620-6DE2-EE68408E6EC8}"/>
                      </a:ext>
                    </a:extLst>
                  </p:cNvPr>
                  <p:cNvSpPr/>
                  <p:nvPr/>
                </p:nvSpPr>
                <p:spPr>
                  <a:xfrm>
                    <a:off x="-657052" y="148238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4886DF72-6FF6-1307-DE08-B95ECDA8F8B7}"/>
                      </a:ext>
                    </a:extLst>
                  </p:cNvPr>
                  <p:cNvSpPr/>
                  <p:nvPr/>
                </p:nvSpPr>
                <p:spPr>
                  <a:xfrm>
                    <a:off x="-468811" y="1681968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56A647A8-2AFC-6867-5A74-3D87CA89C0C4}"/>
                      </a:ext>
                    </a:extLst>
                  </p:cNvPr>
                  <p:cNvSpPr/>
                  <p:nvPr/>
                </p:nvSpPr>
                <p:spPr>
                  <a:xfrm>
                    <a:off x="-302038" y="1781182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6CC8EB-5F51-891B-A969-14967FC1AA2D}"/>
                  </a:ext>
                </a:extLst>
              </p:cNvPr>
              <p:cNvGrpSpPr/>
              <p:nvPr/>
            </p:nvGrpSpPr>
            <p:grpSpPr>
              <a:xfrm>
                <a:off x="4942027" y="3036804"/>
                <a:ext cx="807387" cy="972502"/>
                <a:chOff x="2215692" y="4219337"/>
                <a:chExt cx="807387" cy="972502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04AAB20-8DA8-C5A0-0EE4-A74886109E0E}"/>
                    </a:ext>
                  </a:extLst>
                </p:cNvPr>
                <p:cNvGrpSpPr/>
                <p:nvPr/>
              </p:nvGrpSpPr>
              <p:grpSpPr>
                <a:xfrm>
                  <a:off x="2215692" y="4219337"/>
                  <a:ext cx="782521" cy="598746"/>
                  <a:chOff x="-10239325" y="3407763"/>
                  <a:chExt cx="782521" cy="598746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18EEF7DC-851A-BC5B-BD51-AA80E87E6F00}"/>
                      </a:ext>
                    </a:extLst>
                  </p:cNvPr>
                  <p:cNvSpPr/>
                  <p:nvPr/>
                </p:nvSpPr>
                <p:spPr>
                  <a:xfrm>
                    <a:off x="-9660537" y="355380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F6B92B70-D5B0-2948-1CF6-E7AB45A09BAF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21012" y="350490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ABF649B2-BFB3-348A-C30A-B4A0F1E18BF5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97191" y="34984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5E14ABA6-2195-626A-B01F-7D7671A5579D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51843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3B4FCF1A-29B0-8A18-740F-1E2111578B68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9325" y="353987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D350AD71-6EC5-B936-C9E5-19BC6F9D492B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46737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6C6A7738-29BA-0EE9-DCF6-9208E3C06E48}"/>
                    </a:ext>
                  </a:extLst>
                </p:cNvPr>
                <p:cNvGrpSpPr/>
                <p:nvPr/>
              </p:nvGrpSpPr>
              <p:grpSpPr>
                <a:xfrm flipH="1">
                  <a:off x="2240558" y="4225614"/>
                  <a:ext cx="782521" cy="598746"/>
                  <a:chOff x="-10231657" y="3415383"/>
                  <a:chExt cx="782521" cy="598746"/>
                </a:xfrm>
                <a:solidFill>
                  <a:srgbClr val="E99442"/>
                </a:solidFill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EDE56ACA-67F2-B98A-CFC9-59BC3E5E02C1}"/>
                      </a:ext>
                    </a:extLst>
                  </p:cNvPr>
                  <p:cNvSpPr/>
                  <p:nvPr/>
                </p:nvSpPr>
                <p:spPr>
                  <a:xfrm>
                    <a:off x="-9652869" y="356142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A9954DBF-0E71-7A35-81AC-6B66DEA7EEBC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13344" y="351252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EE44E73-6AC0-CE09-917D-C630CC6F9D76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89523" y="35060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27ABC224-8271-729F-0A98-371CF02823BF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44175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6020B28B-8C5E-8058-E9F3-88DB907F2B11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1657" y="354749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7ADC791A-FFFF-306B-FAE5-CDF320464479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39069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>
                      <a:latin typeface="Arial Nova Light" panose="020B0304020202020204" pitchFamily="34" charset="0"/>
                    </a:endParaRPr>
                  </a:p>
                </p:txBody>
              </p:sp>
            </p:grp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957315F-9558-A32D-3134-BB47083920D4}"/>
                    </a:ext>
                  </a:extLst>
                </p:cNvPr>
                <p:cNvSpPr/>
                <p:nvPr/>
              </p:nvSpPr>
              <p:spPr>
                <a:xfrm>
                  <a:off x="2275069" y="4570707"/>
                  <a:ext cx="697268" cy="621132"/>
                </a:xfrm>
                <a:custGeom>
                  <a:avLst/>
                  <a:gdLst>
                    <a:gd name="connsiteX0" fmla="*/ 0 w 697268"/>
                    <a:gd name="connsiteY0" fmla="*/ 0 h 621132"/>
                    <a:gd name="connsiteX1" fmla="*/ 697268 w 697268"/>
                    <a:gd name="connsiteY1" fmla="*/ 0 h 621132"/>
                    <a:gd name="connsiteX2" fmla="*/ 618379 w 697268"/>
                    <a:gd name="connsiteY2" fmla="*/ 621132 h 621132"/>
                    <a:gd name="connsiteX3" fmla="*/ 78646 w 697268"/>
                    <a:gd name="connsiteY3" fmla="*/ 621132 h 621132"/>
                    <a:gd name="connsiteX4" fmla="*/ 0 w 697268"/>
                    <a:gd name="connsiteY4" fmla="*/ 0 h 621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268" h="621132">
                      <a:moveTo>
                        <a:pt x="0" y="0"/>
                      </a:moveTo>
                      <a:lnTo>
                        <a:pt x="697268" y="0"/>
                      </a:lnTo>
                      <a:lnTo>
                        <a:pt x="618379" y="621132"/>
                      </a:lnTo>
                      <a:lnTo>
                        <a:pt x="78646" y="621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0803"/>
                </a:solidFill>
                <a:ln w="215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>
                    <a:latin typeface="Arial Nova Light" panose="020B0304020202020204" pitchFamily="34" charset="0"/>
                  </a:endParaRPr>
                </a:p>
              </p:txBody>
            </p:sp>
          </p:grp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D18F82-F70E-4679-F1FF-D47C6991E82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449590" y="3143249"/>
              <a:ext cx="344882" cy="296367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rgbClr val="FFFFFF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256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89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00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1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1C9A03-347D-CD9E-572A-42F60BD71CE5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A7E736-9E44-2767-CD29-F0BBBD1E305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35BC20-A5DE-46BF-FF72-07DDA035FFC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1A9CE-27EE-0ECC-3E40-CE15D226BCC2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59C62-A626-0C45-B9F4-D6FDD6EE216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D4DC6C-1642-869F-F968-B2C896CDF1F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83699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0A9BB-5D9D-D76E-7559-820A8300D568}"/>
              </a:ext>
            </a:extLst>
          </p:cNvPr>
          <p:cNvSpPr/>
          <p:nvPr userDrawn="1"/>
        </p:nvSpPr>
        <p:spPr>
          <a:xfrm>
            <a:off x="-116407882" y="-84094320"/>
            <a:ext cx="11268075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>
              <a:latin typeface="Arial Nova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49FF8-43B5-CBBB-ED99-6CC25B411480}"/>
              </a:ext>
            </a:extLst>
          </p:cNvPr>
          <p:cNvSpPr/>
          <p:nvPr userDrawn="1"/>
        </p:nvSpPr>
        <p:spPr>
          <a:xfrm>
            <a:off x="78647449" y="132580380"/>
            <a:ext cx="11268075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>
              <a:latin typeface="Arial Nova Light" panose="020B03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4F00B-0E4C-4D10-2289-590739BE5B99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E71A07-969C-5B52-8C2C-37CF0FC6842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97D429-82A1-5658-AECC-BD0E3E19F26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2E3003-3BAA-69D6-6D9C-6650FB2BC945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E964D7-098F-66D8-075E-CEDEF64CC49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15C3F5-A193-5AE8-B234-063BE32CBED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316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94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40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36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040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1C9A03-347D-CD9E-572A-42F60BD71CE5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A7E736-9E44-2767-CD29-F0BBBD1E305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35BC20-A5DE-46BF-FF72-07DDA035FFC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1A9CE-27EE-0ECC-3E40-CE15D226BCC2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59C62-A626-0C45-B9F4-D6FDD6EE216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D4DC6C-1642-869F-F968-B2C896CDF1F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45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EE8-8314-15FE-40DA-67A66116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E8-9171-E908-D568-544E0AEE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2AC8-31D7-4BEA-57E7-CEECFF70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D048-A5FB-D0F0-9928-6A4B5482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767-1884-2FE0-CF1B-2BC6A32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3885C-355A-F84F-9F5B-4CE26B0AAE16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23BBC-AA8C-C0C0-99C8-0FEDD9D0E8E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0113F-8F64-796D-15FE-F5A92C79068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2BAD1-A068-1554-132C-26DF7A3EF25C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3DF09F-0CA9-0080-7B32-C49FA90DD5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044B2E-635A-308D-E4FC-924177E49C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1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EE8-8314-15FE-40DA-67A66116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666210"/>
            <a:ext cx="8543925" cy="8246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E8-9171-E908-D568-544E0AEE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2AC8-31D7-4BEA-57E7-CEECFF70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D048-A5FB-D0F0-9928-6A4B5482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767-1884-2FE0-CF1B-2BC6A32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3885C-355A-F84F-9F5B-4CE26B0AAE16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23BBC-AA8C-C0C0-99C8-0FEDD9D0E8E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0113F-8F64-796D-15FE-F5A92C79068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2BAD1-A068-1554-132C-26DF7A3EF25C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3DF09F-0CA9-0080-7B32-C49FA90DD5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044B2E-635A-308D-E4FC-924177E49C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9E686A-2EAF-9CC2-5B6F-A2CA7F51F8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81038" y="1670259"/>
            <a:ext cx="8543925" cy="488439"/>
          </a:xfrm>
        </p:spPr>
        <p:txBody>
          <a:bodyPr>
            <a:normAutofit/>
          </a:bodyPr>
          <a:lstStyle>
            <a:lvl1pPr marL="0" indent="0">
              <a:buNone/>
              <a:defRPr sz="1714" b="1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ZA" dirty="0"/>
              <a:t>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60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EE8-8314-15FE-40DA-67A66116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666210"/>
            <a:ext cx="8543925" cy="8246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E8-9171-E908-D568-544E0AEE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338086"/>
            <a:ext cx="2744788" cy="3838877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2AC8-31D7-4BEA-57E7-CEECFF70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D048-A5FB-D0F0-9928-6A4B5482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767-1884-2FE0-CF1B-2BC6A32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3885C-355A-F84F-9F5B-4CE26B0AAE16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23BBC-AA8C-C0C0-99C8-0FEDD9D0E8E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0113F-8F64-796D-15FE-F5A92C79068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2BAD1-A068-1554-132C-26DF7A3EF25C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3DF09F-0CA9-0080-7B32-C49FA90DD5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044B2E-635A-308D-E4FC-924177E49C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185861-2518-90F4-AB86-86FF29FE63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80607" y="2342754"/>
            <a:ext cx="2744788" cy="3838877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E784E1-7CAA-6B4D-65EB-AB98B1FC1F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80176" y="2333417"/>
            <a:ext cx="2744788" cy="3838877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306926-1929-4364-3CE4-91DD18A7CC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0175" y="1665288"/>
            <a:ext cx="2744788" cy="493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7396B49-6240-A70F-8AC7-A417AF2E1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1037" y="1659905"/>
            <a:ext cx="2744788" cy="493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53BB32D7-5007-6287-3F72-BAEAF1CED3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80607" y="1665288"/>
            <a:ext cx="2744788" cy="493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32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E8-9171-E908-D568-544E0AEE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464325"/>
            <a:ext cx="2744788" cy="4607530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2AC8-31D7-4BEA-57E7-CEECFF70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D048-A5FB-D0F0-9928-6A4B5482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767-1884-2FE0-CF1B-2BC6A32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3885C-355A-F84F-9F5B-4CE26B0AAE16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23BBC-AA8C-C0C0-99C8-0FEDD9D0E8E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0113F-8F64-796D-15FE-F5A92C79068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2BAD1-A068-1554-132C-26DF7A3EF25C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3DF09F-0CA9-0080-7B32-C49FA90DD5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044B2E-635A-308D-E4FC-924177E49C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185861-2518-90F4-AB86-86FF29FE63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80606" y="1468994"/>
            <a:ext cx="2744788" cy="4607530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E784E1-7CAA-6B4D-65EB-AB98B1FC1F7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80176" y="1459657"/>
            <a:ext cx="2744788" cy="4616868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306926-1929-4364-3CE4-91DD18A7CC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0175" y="791528"/>
            <a:ext cx="2744788" cy="493712"/>
          </a:xfrm>
        </p:spPr>
        <p:txBody>
          <a:bodyPr>
            <a:normAutofit/>
          </a:bodyPr>
          <a:lstStyle>
            <a:lvl1pPr marL="0" indent="0">
              <a:buNone/>
              <a:defRPr sz="1714"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7396B49-6240-A70F-8AC7-A417AF2E1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1037" y="786145"/>
            <a:ext cx="2744788" cy="493712"/>
          </a:xfrm>
        </p:spPr>
        <p:txBody>
          <a:bodyPr/>
          <a:lstStyle>
            <a:lvl1pPr marL="0" indent="0">
              <a:buNone/>
              <a:defRPr sz="1714"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53BB32D7-5007-6287-3F72-BAEAF1CED3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80607" y="791528"/>
            <a:ext cx="2744788" cy="493712"/>
          </a:xfrm>
        </p:spPr>
        <p:txBody>
          <a:bodyPr>
            <a:normAutofit/>
          </a:bodyPr>
          <a:lstStyle>
            <a:lvl1pPr marL="0" indent="0">
              <a:buNone/>
              <a:defRPr sz="1714"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42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EE8-8314-15FE-40DA-67A66116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E8-9171-E908-D568-544E0AEE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338086"/>
            <a:ext cx="3958273" cy="3838877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2AC8-31D7-4BEA-57E7-CEECFF70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D048-A5FB-D0F0-9928-6A4B5482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767-1884-2FE0-CF1B-2BC6A32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3885C-355A-F84F-9F5B-4CE26B0AAE16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23BBC-AA8C-C0C0-99C8-0FEDD9D0E8E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0113F-8F64-796D-15FE-F5A92C79068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2BAD1-A068-1554-132C-26DF7A3EF25C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3DF09F-0CA9-0080-7B32-C49FA90DD5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044B2E-635A-308D-E4FC-924177E49C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7B337C-EDFC-2213-B383-F1DC3B9240D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34610" y="2338084"/>
            <a:ext cx="4090353" cy="3838877"/>
          </a:xfrm>
        </p:spPr>
        <p:txBody>
          <a:bodyPr>
            <a:normAutofit/>
          </a:bodyPr>
          <a:lstStyle>
            <a:lvl1pPr>
              <a:defRPr sz="1429"/>
            </a:lvl1pPr>
            <a:lvl2pPr>
              <a:defRPr sz="1286"/>
            </a:lvl2pPr>
            <a:lvl3pPr>
              <a:defRPr sz="1143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75CCC5-4163-BECC-EAFA-5D99FFCC166E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6E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12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6D767-9693-001E-32EE-1CAF8DF8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DACC-A9C6-ABDF-79E0-D1AB6F44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BCCB-DFAC-0AB7-5BBE-55AF9DB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10A1-0DB9-C3FA-5AFE-9EA76647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CFF-BE1A-8105-F8FA-8D09239D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30A6E0-1D71-2992-22CE-3F8005201619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1F6AA-426C-4626-B333-4E56753D81A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68C97D-AAC9-401B-855F-D173DB9C63F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F84DD9-7A44-5D96-34DD-2F4A601DB028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0F605A-5A56-14D0-901B-7054BFB8164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A6F01B-8551-4652-76AF-79037D74EE6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B7C4D1-D651-586E-F78A-287D0ADA829C}"/>
              </a:ext>
            </a:extLst>
          </p:cNvPr>
          <p:cNvGrpSpPr/>
          <p:nvPr userDrawn="1"/>
        </p:nvGrpSpPr>
        <p:grpSpPr>
          <a:xfrm>
            <a:off x="845132" y="2543752"/>
            <a:ext cx="1427634" cy="885249"/>
            <a:chOff x="5223717" y="2635832"/>
            <a:chExt cx="1867398" cy="9827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7A2087-9B99-8B92-CE38-B893F185C9C2}"/>
                </a:ext>
              </a:extLst>
            </p:cNvPr>
            <p:cNvGrpSpPr/>
            <p:nvPr/>
          </p:nvGrpSpPr>
          <p:grpSpPr>
            <a:xfrm>
              <a:off x="5223717" y="2635832"/>
              <a:ext cx="1867398" cy="982723"/>
              <a:chOff x="4942027" y="3036804"/>
              <a:chExt cx="1867398" cy="98272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1627CE2-B59F-FFA4-CCEA-CAB52AA87F2D}"/>
                  </a:ext>
                </a:extLst>
              </p:cNvPr>
              <p:cNvGrpSpPr/>
              <p:nvPr/>
            </p:nvGrpSpPr>
            <p:grpSpPr>
              <a:xfrm>
                <a:off x="5758082" y="3064280"/>
                <a:ext cx="1051343" cy="955247"/>
                <a:chOff x="1239081" y="2902745"/>
                <a:chExt cx="1051343" cy="955247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992972E0-F803-FD01-6F4C-4EC33125680C}"/>
                    </a:ext>
                  </a:extLst>
                </p:cNvPr>
                <p:cNvSpPr/>
                <p:nvPr/>
              </p:nvSpPr>
              <p:spPr>
                <a:xfrm flipV="1">
                  <a:off x="1283619" y="3674464"/>
                  <a:ext cx="966124" cy="183528"/>
                </a:xfrm>
                <a:custGeom>
                  <a:avLst/>
                  <a:gdLst>
                    <a:gd name="connsiteX0" fmla="*/ 377 w 966124"/>
                    <a:gd name="connsiteY0" fmla="*/ 183732 h 183528"/>
                    <a:gd name="connsiteX1" fmla="*/ 260130 w 966124"/>
                    <a:gd name="connsiteY1" fmla="*/ 203 h 183528"/>
                    <a:gd name="connsiteX2" fmla="*/ 706124 w 966124"/>
                    <a:gd name="connsiteY2" fmla="*/ 203 h 183528"/>
                    <a:gd name="connsiteX3" fmla="*/ 965877 w 966124"/>
                    <a:gd name="connsiteY3" fmla="*/ 183732 h 183528"/>
                    <a:gd name="connsiteX4" fmla="*/ 377 w 966124"/>
                    <a:gd name="connsiteY4" fmla="*/ 183732 h 18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124" h="183528">
                      <a:moveTo>
                        <a:pt x="377" y="183732"/>
                      </a:moveTo>
                      <a:cubicBezTo>
                        <a:pt x="377" y="183732"/>
                        <a:pt x="-19357" y="203"/>
                        <a:pt x="260130" y="203"/>
                      </a:cubicBezTo>
                      <a:lnTo>
                        <a:pt x="706124" y="203"/>
                      </a:lnTo>
                      <a:cubicBezTo>
                        <a:pt x="986104" y="203"/>
                        <a:pt x="965877" y="183732"/>
                        <a:pt x="965877" y="183732"/>
                      </a:cubicBezTo>
                      <a:lnTo>
                        <a:pt x="377" y="183732"/>
                      </a:lnTo>
                      <a:close/>
                    </a:path>
                  </a:pathLst>
                </a:custGeom>
                <a:solidFill>
                  <a:srgbClr val="E99442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818B3D9-F438-492B-E861-E62B8C528986}"/>
                    </a:ext>
                  </a:extLst>
                </p:cNvPr>
                <p:cNvSpPr/>
                <p:nvPr/>
              </p:nvSpPr>
              <p:spPr>
                <a:xfrm flipV="1">
                  <a:off x="1239081" y="3420512"/>
                  <a:ext cx="1051343" cy="165274"/>
                </a:xfrm>
                <a:custGeom>
                  <a:avLst/>
                  <a:gdLst>
                    <a:gd name="connsiteX0" fmla="*/ 968538 w 1051343"/>
                    <a:gd name="connsiteY0" fmla="*/ 175 h 165274"/>
                    <a:gd name="connsiteX1" fmla="*/ 1051422 w 1051343"/>
                    <a:gd name="connsiteY1" fmla="*/ 83059 h 165274"/>
                    <a:gd name="connsiteX2" fmla="*/ 968538 w 1051343"/>
                    <a:gd name="connsiteY2" fmla="*/ 165449 h 165274"/>
                    <a:gd name="connsiteX3" fmla="*/ 82963 w 1051343"/>
                    <a:gd name="connsiteY3" fmla="*/ 165449 h 165274"/>
                    <a:gd name="connsiteX4" fmla="*/ 79 w 1051343"/>
                    <a:gd name="connsiteY4" fmla="*/ 83059 h 165274"/>
                    <a:gd name="connsiteX5" fmla="*/ 82963 w 1051343"/>
                    <a:gd name="connsiteY5" fmla="*/ 175 h 165274"/>
                    <a:gd name="connsiteX6" fmla="*/ 968538 w 1051343"/>
                    <a:gd name="connsiteY6" fmla="*/ 175 h 1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1343" h="165274">
                      <a:moveTo>
                        <a:pt x="968538" y="175"/>
                      </a:moveTo>
                      <a:cubicBezTo>
                        <a:pt x="1014421" y="175"/>
                        <a:pt x="1051422" y="37176"/>
                        <a:pt x="1051422" y="83059"/>
                      </a:cubicBezTo>
                      <a:cubicBezTo>
                        <a:pt x="1051422" y="128447"/>
                        <a:pt x="1014421" y="165449"/>
                        <a:pt x="968538" y="165449"/>
                      </a:cubicBezTo>
                      <a:lnTo>
                        <a:pt x="82963" y="165449"/>
                      </a:lnTo>
                      <a:cubicBezTo>
                        <a:pt x="37327" y="165449"/>
                        <a:pt x="79" y="128447"/>
                        <a:pt x="79" y="83059"/>
                      </a:cubicBezTo>
                      <a:cubicBezTo>
                        <a:pt x="79" y="37176"/>
                        <a:pt x="37327" y="175"/>
                        <a:pt x="82963" y="175"/>
                      </a:cubicBezTo>
                      <a:lnTo>
                        <a:pt x="968538" y="175"/>
                      </a:lnTo>
                      <a:close/>
                    </a:path>
                  </a:pathLst>
                </a:custGeom>
                <a:solidFill>
                  <a:srgbClr val="401508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8ECDD3F-760E-420D-E685-17807B0EE5F1}"/>
                    </a:ext>
                  </a:extLst>
                </p:cNvPr>
                <p:cNvGrpSpPr/>
                <p:nvPr/>
              </p:nvGrpSpPr>
              <p:grpSpPr>
                <a:xfrm>
                  <a:off x="1283619" y="2902745"/>
                  <a:ext cx="966124" cy="441565"/>
                  <a:chOff x="-1158240" y="1428629"/>
                  <a:chExt cx="966124" cy="441565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2C365415-4902-5F47-F176-EC51051C11CF}"/>
                      </a:ext>
                    </a:extLst>
                  </p:cNvPr>
                  <p:cNvSpPr/>
                  <p:nvPr/>
                </p:nvSpPr>
                <p:spPr>
                  <a:xfrm>
                    <a:off x="-1158240" y="1428629"/>
                    <a:ext cx="966124" cy="441565"/>
                  </a:xfrm>
                  <a:custGeom>
                    <a:avLst/>
                    <a:gdLst>
                      <a:gd name="connsiteX0" fmla="*/ 494291 w 986691"/>
                      <a:gd name="connsiteY0" fmla="*/ 1 h 496506"/>
                      <a:gd name="connsiteX1" fmla="*/ 986691 w 986691"/>
                      <a:gd name="connsiteY1" fmla="*/ 496506 h 496506"/>
                      <a:gd name="connsiteX2" fmla="*/ 0 w 986691"/>
                      <a:gd name="connsiteY2" fmla="*/ 494624 h 496506"/>
                      <a:gd name="connsiteX3" fmla="*/ 494291 w 986691"/>
                      <a:gd name="connsiteY3" fmla="*/ 1 h 49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6691" h="496506">
                        <a:moveTo>
                          <a:pt x="494291" y="1"/>
                        </a:moveTo>
                        <a:cubicBezTo>
                          <a:pt x="765924" y="528"/>
                          <a:pt x="986034" y="222473"/>
                          <a:pt x="986691" y="496506"/>
                        </a:cubicBezTo>
                        <a:lnTo>
                          <a:pt x="0" y="494624"/>
                        </a:lnTo>
                        <a:cubicBezTo>
                          <a:pt x="1685" y="220582"/>
                          <a:pt x="222645" y="-526"/>
                          <a:pt x="494291" y="1"/>
                        </a:cubicBezTo>
                        <a:close/>
                      </a:path>
                    </a:pathLst>
                  </a:custGeom>
                  <a:solidFill>
                    <a:srgbClr val="F2A1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512" dirty="0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E6532390-675B-F741-5865-1F28FAC06F0E}"/>
                      </a:ext>
                    </a:extLst>
                  </p:cNvPr>
                  <p:cNvSpPr/>
                  <p:nvPr/>
                </p:nvSpPr>
                <p:spPr>
                  <a:xfrm>
                    <a:off x="-856992" y="1508117"/>
                    <a:ext cx="36000" cy="36000"/>
                  </a:xfrm>
                  <a:custGeom>
                    <a:avLst/>
                    <a:gdLst>
                      <a:gd name="connsiteX0" fmla="*/ 35450 w 40496"/>
                      <a:gd name="connsiteY0" fmla="*/ 38239 h 60883"/>
                      <a:gd name="connsiteX1" fmla="*/ 6138 w 40496"/>
                      <a:gd name="connsiteY1" fmla="*/ 58882 h 60883"/>
                      <a:gd name="connsiteX2" fmla="*/ 7646 w 40496"/>
                      <a:gd name="connsiteY2" fmla="*/ 20493 h 60883"/>
                      <a:gd name="connsiteX3" fmla="*/ 36958 w 40496"/>
                      <a:gd name="connsiteY3" fmla="*/ -149 h 60883"/>
                      <a:gd name="connsiteX4" fmla="*/ 35450 w 40496"/>
                      <a:gd name="connsiteY4" fmla="*/ 38239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50" y="38239"/>
                        </a:moveTo>
                        <a:cubicBezTo>
                          <a:pt x="35031" y="57058"/>
                          <a:pt x="13843" y="63779"/>
                          <a:pt x="6138" y="58882"/>
                        </a:cubicBezTo>
                        <a:cubicBezTo>
                          <a:pt x="-1567" y="53976"/>
                          <a:pt x="-6173" y="31500"/>
                          <a:pt x="7646" y="20493"/>
                        </a:cubicBezTo>
                        <a:cubicBezTo>
                          <a:pt x="12922" y="16282"/>
                          <a:pt x="28331" y="4395"/>
                          <a:pt x="36958" y="-149"/>
                        </a:cubicBezTo>
                        <a:cubicBezTo>
                          <a:pt x="42736" y="-3195"/>
                          <a:pt x="35953" y="16828"/>
                          <a:pt x="35450" y="382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D131F375-270B-954D-D381-18BA24885CCE}"/>
                      </a:ext>
                    </a:extLst>
                  </p:cNvPr>
                  <p:cNvSpPr/>
                  <p:nvPr/>
                </p:nvSpPr>
                <p:spPr>
                  <a:xfrm>
                    <a:off x="-883761" y="1702397"/>
                    <a:ext cx="36000" cy="36000"/>
                  </a:xfrm>
                  <a:custGeom>
                    <a:avLst/>
                    <a:gdLst>
                      <a:gd name="connsiteX0" fmla="*/ 26389 w 61515"/>
                      <a:gd name="connsiteY0" fmla="*/ 38608 h 40099"/>
                      <a:gd name="connsiteX1" fmla="*/ -1080 w 61515"/>
                      <a:gd name="connsiteY1" fmla="*/ 15002 h 40099"/>
                      <a:gd name="connsiteX2" fmla="*/ 32168 w 61515"/>
                      <a:gd name="connsiteY2" fmla="*/ 3690 h 40099"/>
                      <a:gd name="connsiteX3" fmla="*/ 59637 w 61515"/>
                      <a:gd name="connsiteY3" fmla="*/ 27286 h 40099"/>
                      <a:gd name="connsiteX4" fmla="*/ 26389 w 61515"/>
                      <a:gd name="connsiteY4" fmla="*/ 38608 h 4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515" h="40099">
                        <a:moveTo>
                          <a:pt x="26389" y="38608"/>
                        </a:moveTo>
                        <a:cubicBezTo>
                          <a:pt x="10226" y="44458"/>
                          <a:pt x="-2671" y="24648"/>
                          <a:pt x="-1080" y="15002"/>
                        </a:cubicBezTo>
                        <a:cubicBezTo>
                          <a:pt x="595" y="5366"/>
                          <a:pt x="18182" y="-6992"/>
                          <a:pt x="32168" y="3690"/>
                        </a:cubicBezTo>
                        <a:cubicBezTo>
                          <a:pt x="37528" y="7772"/>
                          <a:pt x="52854" y="19871"/>
                          <a:pt x="59637" y="27286"/>
                        </a:cubicBezTo>
                        <a:cubicBezTo>
                          <a:pt x="64159" y="32257"/>
                          <a:pt x="44814" y="31952"/>
                          <a:pt x="26389" y="38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0B2A1F94-D046-9734-B3FC-9098CBAB92A6}"/>
                      </a:ext>
                    </a:extLst>
                  </p:cNvPr>
                  <p:cNvSpPr/>
                  <p:nvPr/>
                </p:nvSpPr>
                <p:spPr>
                  <a:xfrm>
                    <a:off x="-711178" y="1617902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78903994-6ADC-C137-A416-2CACD3B99F77}"/>
                      </a:ext>
                    </a:extLst>
                  </p:cNvPr>
                  <p:cNvSpPr/>
                  <p:nvPr/>
                </p:nvSpPr>
                <p:spPr>
                  <a:xfrm>
                    <a:off x="-734947" y="1514715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48C02218-8CCA-2340-8D73-DCC50463BCDF}"/>
                      </a:ext>
                    </a:extLst>
                  </p:cNvPr>
                  <p:cNvSpPr/>
                  <p:nvPr/>
                </p:nvSpPr>
                <p:spPr>
                  <a:xfrm>
                    <a:off x="-635985" y="1726620"/>
                    <a:ext cx="36000" cy="36000"/>
                  </a:xfrm>
                  <a:custGeom>
                    <a:avLst/>
                    <a:gdLst>
                      <a:gd name="connsiteX0" fmla="*/ 29060 w 62482"/>
                      <a:gd name="connsiteY0" fmla="*/ 37460 h 40092"/>
                      <a:gd name="connsiteX1" fmla="*/ -1173 w 62482"/>
                      <a:gd name="connsiteY1" fmla="*/ 18521 h 40092"/>
                      <a:gd name="connsiteX2" fmla="*/ 30232 w 62482"/>
                      <a:gd name="connsiteY2" fmla="*/ 1988 h 40092"/>
                      <a:gd name="connsiteX3" fmla="*/ 60465 w 62482"/>
                      <a:gd name="connsiteY3" fmla="*/ 20927 h 40092"/>
                      <a:gd name="connsiteX4" fmla="*/ 29060 w 62482"/>
                      <a:gd name="connsiteY4" fmla="*/ 37460 h 40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82" h="40092">
                        <a:moveTo>
                          <a:pt x="29060" y="37460"/>
                        </a:moveTo>
                        <a:cubicBezTo>
                          <a:pt x="13818" y="45847"/>
                          <a:pt x="-1508" y="28315"/>
                          <a:pt x="-1173" y="18521"/>
                        </a:cubicBezTo>
                        <a:cubicBezTo>
                          <a:pt x="-838" y="8727"/>
                          <a:pt x="14907" y="-6325"/>
                          <a:pt x="30232" y="1988"/>
                        </a:cubicBezTo>
                        <a:cubicBezTo>
                          <a:pt x="36010" y="5163"/>
                          <a:pt x="52760" y="14670"/>
                          <a:pt x="60465" y="20927"/>
                        </a:cubicBezTo>
                        <a:cubicBezTo>
                          <a:pt x="65573" y="25112"/>
                          <a:pt x="46395" y="27916"/>
                          <a:pt x="29060" y="374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9F0B7258-8975-C038-0492-F39E14425023}"/>
                      </a:ext>
                    </a:extLst>
                  </p:cNvPr>
                  <p:cNvSpPr/>
                  <p:nvPr/>
                </p:nvSpPr>
                <p:spPr>
                  <a:xfrm>
                    <a:off x="-370325" y="1708620"/>
                    <a:ext cx="36000" cy="36000"/>
                  </a:xfrm>
                  <a:custGeom>
                    <a:avLst/>
                    <a:gdLst>
                      <a:gd name="connsiteX0" fmla="*/ 35519 w 40496"/>
                      <a:gd name="connsiteY0" fmla="*/ 38265 h 60883"/>
                      <a:gd name="connsiteX1" fmla="*/ 6207 w 40496"/>
                      <a:gd name="connsiteY1" fmla="*/ 58908 h 60883"/>
                      <a:gd name="connsiteX2" fmla="*/ 7715 w 40496"/>
                      <a:gd name="connsiteY2" fmla="*/ 20519 h 60883"/>
                      <a:gd name="connsiteX3" fmla="*/ 37027 w 40496"/>
                      <a:gd name="connsiteY3" fmla="*/ -124 h 60883"/>
                      <a:gd name="connsiteX4" fmla="*/ 35519 w 40496"/>
                      <a:gd name="connsiteY4" fmla="*/ 38265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519" y="38265"/>
                        </a:moveTo>
                        <a:cubicBezTo>
                          <a:pt x="35100" y="57084"/>
                          <a:pt x="13912" y="63805"/>
                          <a:pt x="6207" y="58908"/>
                        </a:cubicBezTo>
                        <a:cubicBezTo>
                          <a:pt x="-1498" y="54002"/>
                          <a:pt x="-6104" y="31535"/>
                          <a:pt x="7715" y="20519"/>
                        </a:cubicBezTo>
                        <a:cubicBezTo>
                          <a:pt x="12991" y="16307"/>
                          <a:pt x="28400" y="4421"/>
                          <a:pt x="37027" y="-124"/>
                        </a:cubicBezTo>
                        <a:cubicBezTo>
                          <a:pt x="42805" y="-3170"/>
                          <a:pt x="36022" y="16862"/>
                          <a:pt x="35519" y="382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1C31588B-486B-EBAD-DBE3-40FAE68D291D}"/>
                      </a:ext>
                    </a:extLst>
                  </p:cNvPr>
                  <p:cNvSpPr/>
                  <p:nvPr/>
                </p:nvSpPr>
                <p:spPr>
                  <a:xfrm>
                    <a:off x="-503641" y="1609275"/>
                    <a:ext cx="36000" cy="36000"/>
                  </a:xfrm>
                  <a:custGeom>
                    <a:avLst/>
                    <a:gdLst>
                      <a:gd name="connsiteX0" fmla="*/ 31270 w 45319"/>
                      <a:gd name="connsiteY0" fmla="*/ 15391 h 56426"/>
                      <a:gd name="connsiteX1" fmla="*/ 39561 w 45319"/>
                      <a:gd name="connsiteY1" fmla="*/ 52706 h 56426"/>
                      <a:gd name="connsiteX2" fmla="*/ 7151 w 45319"/>
                      <a:gd name="connsiteY2" fmla="*/ 38829 h 56426"/>
                      <a:gd name="connsiteX3" fmla="*/ -1140 w 45319"/>
                      <a:gd name="connsiteY3" fmla="*/ 1514 h 56426"/>
                      <a:gd name="connsiteX4" fmla="*/ 31270 w 45319"/>
                      <a:gd name="connsiteY4" fmla="*/ 15391 h 56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319" h="56426">
                        <a:moveTo>
                          <a:pt x="31270" y="15391"/>
                        </a:moveTo>
                        <a:cubicBezTo>
                          <a:pt x="47266" y="21889"/>
                          <a:pt x="46261" y="46235"/>
                          <a:pt x="39561" y="52706"/>
                        </a:cubicBezTo>
                        <a:cubicBezTo>
                          <a:pt x="32861" y="59176"/>
                          <a:pt x="12175" y="56815"/>
                          <a:pt x="7151" y="38829"/>
                        </a:cubicBezTo>
                        <a:cubicBezTo>
                          <a:pt x="5225" y="31951"/>
                          <a:pt x="32" y="11966"/>
                          <a:pt x="-1140" y="1514"/>
                        </a:cubicBezTo>
                        <a:cubicBezTo>
                          <a:pt x="-1894" y="-5493"/>
                          <a:pt x="13096" y="7994"/>
                          <a:pt x="31270" y="153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1CB10861-FA41-9254-062D-2A0F31A4AC35}"/>
                      </a:ext>
                    </a:extLst>
                  </p:cNvPr>
                  <p:cNvSpPr/>
                  <p:nvPr/>
                </p:nvSpPr>
                <p:spPr>
                  <a:xfrm>
                    <a:off x="-791934" y="1567666"/>
                    <a:ext cx="36000" cy="36000"/>
                  </a:xfrm>
                  <a:custGeom>
                    <a:avLst/>
                    <a:gdLst>
                      <a:gd name="connsiteX0" fmla="*/ 32098 w 61893"/>
                      <a:gd name="connsiteY0" fmla="*/ 4133 h 40220"/>
                      <a:gd name="connsiteX1" fmla="*/ -1066 w 61893"/>
                      <a:gd name="connsiteY1" fmla="*/ 15528 h 40220"/>
                      <a:gd name="connsiteX2" fmla="*/ 26404 w 61893"/>
                      <a:gd name="connsiteY2" fmla="*/ 39068 h 40220"/>
                      <a:gd name="connsiteX3" fmla="*/ 59568 w 61893"/>
                      <a:gd name="connsiteY3" fmla="*/ 27664 h 40220"/>
                      <a:gd name="connsiteX4" fmla="*/ 32098 w 61893"/>
                      <a:gd name="connsiteY4" fmla="*/ 4133 h 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893" h="40220">
                        <a:moveTo>
                          <a:pt x="32098" y="4133"/>
                        </a:moveTo>
                        <a:cubicBezTo>
                          <a:pt x="18782" y="-7642"/>
                          <a:pt x="442" y="5882"/>
                          <a:pt x="-1066" y="15528"/>
                        </a:cubicBezTo>
                        <a:cubicBezTo>
                          <a:pt x="-2656" y="25174"/>
                          <a:pt x="9822" y="43595"/>
                          <a:pt x="26404" y="39068"/>
                        </a:cubicBezTo>
                        <a:cubicBezTo>
                          <a:pt x="32685" y="37338"/>
                          <a:pt x="50857" y="31978"/>
                          <a:pt x="59568" y="27664"/>
                        </a:cubicBezTo>
                        <a:cubicBezTo>
                          <a:pt x="65430" y="24776"/>
                          <a:pt x="47173" y="17537"/>
                          <a:pt x="32098" y="41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738FAC0-8D1D-4AC5-8761-63B9F0EFFF18}"/>
                      </a:ext>
                    </a:extLst>
                  </p:cNvPr>
                  <p:cNvSpPr/>
                  <p:nvPr/>
                </p:nvSpPr>
                <p:spPr>
                  <a:xfrm>
                    <a:off x="-950294" y="1582584"/>
                    <a:ext cx="36000" cy="36000"/>
                  </a:xfrm>
                  <a:custGeom>
                    <a:avLst/>
                    <a:gdLst>
                      <a:gd name="connsiteX0" fmla="*/ 29840 w 42092"/>
                      <a:gd name="connsiteY0" fmla="*/ 39911 h 59347"/>
                      <a:gd name="connsiteX1" fmla="*/ 34948 w 42092"/>
                      <a:gd name="connsiteY1" fmla="*/ 1902 h 59347"/>
                      <a:gd name="connsiteX2" fmla="*/ 3878 w 42092"/>
                      <a:gd name="connsiteY2" fmla="*/ 19064 h 59347"/>
                      <a:gd name="connsiteX3" fmla="*/ -1230 w 42092"/>
                      <a:gd name="connsiteY3" fmla="*/ 57074 h 59347"/>
                      <a:gd name="connsiteX4" fmla="*/ 29840 w 42092"/>
                      <a:gd name="connsiteY4" fmla="*/ 39911 h 59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092" h="59347">
                        <a:moveTo>
                          <a:pt x="29840" y="39911"/>
                        </a:moveTo>
                        <a:cubicBezTo>
                          <a:pt x="45165" y="31793"/>
                          <a:pt x="42151" y="7660"/>
                          <a:pt x="34948" y="1902"/>
                        </a:cubicBezTo>
                        <a:cubicBezTo>
                          <a:pt x="27746" y="-3855"/>
                          <a:pt x="7312" y="634"/>
                          <a:pt x="3878" y="19064"/>
                        </a:cubicBezTo>
                        <a:cubicBezTo>
                          <a:pt x="2538" y="26109"/>
                          <a:pt x="-980" y="46548"/>
                          <a:pt x="-1230" y="57074"/>
                        </a:cubicBezTo>
                        <a:cubicBezTo>
                          <a:pt x="-1398" y="64118"/>
                          <a:pt x="12337" y="49150"/>
                          <a:pt x="29840" y="399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8A456C80-5EEA-8907-86E4-1B55FCB10467}"/>
                      </a:ext>
                    </a:extLst>
                  </p:cNvPr>
                  <p:cNvSpPr/>
                  <p:nvPr/>
                </p:nvSpPr>
                <p:spPr>
                  <a:xfrm>
                    <a:off x="-398286" y="1605433"/>
                    <a:ext cx="36000" cy="36000"/>
                  </a:xfrm>
                  <a:custGeom>
                    <a:avLst/>
                    <a:gdLst>
                      <a:gd name="connsiteX0" fmla="*/ 9865 w 42251"/>
                      <a:gd name="connsiteY0" fmla="*/ 18406 h 59244"/>
                      <a:gd name="connsiteX1" fmla="*/ 4673 w 42251"/>
                      <a:gd name="connsiteY1" fmla="*/ 56397 h 59244"/>
                      <a:gd name="connsiteX2" fmla="*/ 35828 w 42251"/>
                      <a:gd name="connsiteY2" fmla="*/ 39355 h 59244"/>
                      <a:gd name="connsiteX3" fmla="*/ 41020 w 42251"/>
                      <a:gd name="connsiteY3" fmla="*/ 1364 h 59244"/>
                      <a:gd name="connsiteX4" fmla="*/ 9865 w 42251"/>
                      <a:gd name="connsiteY4" fmla="*/ 18406 h 59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251" h="59244">
                        <a:moveTo>
                          <a:pt x="9865" y="18406"/>
                        </a:moveTo>
                        <a:cubicBezTo>
                          <a:pt x="-5544" y="26469"/>
                          <a:pt x="-2529" y="50611"/>
                          <a:pt x="4673" y="56397"/>
                        </a:cubicBezTo>
                        <a:cubicBezTo>
                          <a:pt x="11792" y="62182"/>
                          <a:pt x="32226" y="57767"/>
                          <a:pt x="35828" y="39355"/>
                        </a:cubicBezTo>
                        <a:cubicBezTo>
                          <a:pt x="37167" y="32310"/>
                          <a:pt x="40769" y="11890"/>
                          <a:pt x="41020" y="1364"/>
                        </a:cubicBezTo>
                        <a:cubicBezTo>
                          <a:pt x="41187" y="-5680"/>
                          <a:pt x="27369" y="9232"/>
                          <a:pt x="9865" y="184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C20E28E0-6F88-09CA-98D2-521FB5901DB6}"/>
                      </a:ext>
                    </a:extLst>
                  </p:cNvPr>
                  <p:cNvSpPr/>
                  <p:nvPr/>
                </p:nvSpPr>
                <p:spPr>
                  <a:xfrm>
                    <a:off x="-992546" y="1702397"/>
                    <a:ext cx="36000" cy="36000"/>
                  </a:xfrm>
                  <a:custGeom>
                    <a:avLst/>
                    <a:gdLst>
                      <a:gd name="connsiteX0" fmla="*/ 2601 w 40495"/>
                      <a:gd name="connsiteY0" fmla="*/ 38266 h 60882"/>
                      <a:gd name="connsiteX1" fmla="*/ 31913 w 40495"/>
                      <a:gd name="connsiteY1" fmla="*/ 58909 h 60882"/>
                      <a:gd name="connsiteX2" fmla="*/ 30405 w 40495"/>
                      <a:gd name="connsiteY2" fmla="*/ 20521 h 60882"/>
                      <a:gd name="connsiteX3" fmla="*/ 1093 w 40495"/>
                      <a:gd name="connsiteY3" fmla="*/ -122 h 60882"/>
                      <a:gd name="connsiteX4" fmla="*/ 2601 w 40495"/>
                      <a:gd name="connsiteY4" fmla="*/ 38266 h 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2">
                        <a:moveTo>
                          <a:pt x="2601" y="38266"/>
                        </a:moveTo>
                        <a:cubicBezTo>
                          <a:pt x="3019" y="57076"/>
                          <a:pt x="24208" y="63806"/>
                          <a:pt x="31913" y="58909"/>
                        </a:cubicBezTo>
                        <a:cubicBezTo>
                          <a:pt x="39617" y="54003"/>
                          <a:pt x="44223" y="31527"/>
                          <a:pt x="30405" y="20521"/>
                        </a:cubicBezTo>
                        <a:cubicBezTo>
                          <a:pt x="25129" y="16309"/>
                          <a:pt x="9719" y="4423"/>
                          <a:pt x="1093" y="-122"/>
                        </a:cubicBezTo>
                        <a:cubicBezTo>
                          <a:pt x="-4685" y="-3168"/>
                          <a:pt x="2098" y="16864"/>
                          <a:pt x="2601" y="382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64D6B0A-FDFE-402F-AD75-67298F084620}"/>
                      </a:ext>
                    </a:extLst>
                  </p:cNvPr>
                  <p:cNvSpPr/>
                  <p:nvPr/>
                </p:nvSpPr>
                <p:spPr>
                  <a:xfrm>
                    <a:off x="-770947" y="1719356"/>
                    <a:ext cx="36000" cy="36000"/>
                  </a:xfrm>
                  <a:custGeom>
                    <a:avLst/>
                    <a:gdLst>
                      <a:gd name="connsiteX0" fmla="*/ 1407 w 36307"/>
                      <a:gd name="connsiteY0" fmla="*/ 34105 h 69154"/>
                      <a:gd name="connsiteX1" fmla="*/ 16480 w 36307"/>
                      <a:gd name="connsiteY1" fmla="*/ 68726 h 69154"/>
                      <a:gd name="connsiteX2" fmla="*/ 33481 w 36307"/>
                      <a:gd name="connsiteY2" fmla="*/ 35225 h 69154"/>
                      <a:gd name="connsiteX3" fmla="*/ 18408 w 36307"/>
                      <a:gd name="connsiteY3" fmla="*/ 604 h 69154"/>
                      <a:gd name="connsiteX4" fmla="*/ 1407 w 36307"/>
                      <a:gd name="connsiteY4" fmla="*/ 34105 h 69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07" h="69154">
                        <a:moveTo>
                          <a:pt x="1407" y="34105"/>
                        </a:moveTo>
                        <a:cubicBezTo>
                          <a:pt x="-7220" y="50361"/>
                          <a:pt x="7604" y="68421"/>
                          <a:pt x="16480" y="68726"/>
                        </a:cubicBezTo>
                        <a:cubicBezTo>
                          <a:pt x="25358" y="69032"/>
                          <a:pt x="40014" y="52628"/>
                          <a:pt x="33481" y="35225"/>
                        </a:cubicBezTo>
                        <a:cubicBezTo>
                          <a:pt x="31052" y="28570"/>
                          <a:pt x="23600" y="9463"/>
                          <a:pt x="18408" y="604"/>
                        </a:cubicBezTo>
                        <a:cubicBezTo>
                          <a:pt x="14974" y="-5339"/>
                          <a:pt x="11204" y="15610"/>
                          <a:pt x="1407" y="341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ECA903-ECE5-040E-A559-C5F504CCCACA}"/>
                      </a:ext>
                    </a:extLst>
                  </p:cNvPr>
                  <p:cNvSpPr/>
                  <p:nvPr/>
                </p:nvSpPr>
                <p:spPr>
                  <a:xfrm>
                    <a:off x="-613753" y="1558667"/>
                    <a:ext cx="36000" cy="36000"/>
                  </a:xfrm>
                  <a:custGeom>
                    <a:avLst/>
                    <a:gdLst>
                      <a:gd name="connsiteX0" fmla="*/ 4465 w 36548"/>
                      <a:gd name="connsiteY0" fmla="*/ 28329 h 66992"/>
                      <a:gd name="connsiteX1" fmla="*/ 10830 w 36548"/>
                      <a:gd name="connsiteY1" fmla="*/ 66106 h 66992"/>
                      <a:gd name="connsiteX2" fmla="*/ 35201 w 36548"/>
                      <a:gd name="connsiteY2" fmla="*/ 38715 h 66992"/>
                      <a:gd name="connsiteX3" fmla="*/ 28836 w 36548"/>
                      <a:gd name="connsiteY3" fmla="*/ 938 h 66992"/>
                      <a:gd name="connsiteX4" fmla="*/ 4465 w 36548"/>
                      <a:gd name="connsiteY4" fmla="*/ 28329 h 66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48" h="66992">
                        <a:moveTo>
                          <a:pt x="4465" y="28329"/>
                        </a:moveTo>
                        <a:cubicBezTo>
                          <a:pt x="-7678" y="41520"/>
                          <a:pt x="2288" y="63246"/>
                          <a:pt x="10830" y="66106"/>
                        </a:cubicBezTo>
                        <a:cubicBezTo>
                          <a:pt x="19289" y="68976"/>
                          <a:pt x="37295" y="57396"/>
                          <a:pt x="35201" y="38715"/>
                        </a:cubicBezTo>
                        <a:cubicBezTo>
                          <a:pt x="34364" y="31578"/>
                          <a:pt x="31683" y="10982"/>
                          <a:pt x="28836" y="938"/>
                        </a:cubicBezTo>
                        <a:cubicBezTo>
                          <a:pt x="26910" y="-5792"/>
                          <a:pt x="18284" y="13324"/>
                          <a:pt x="4465" y="283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176E29B2-D3D9-E7FD-E459-81D55B199631}"/>
                      </a:ext>
                    </a:extLst>
                  </p:cNvPr>
                  <p:cNvSpPr/>
                  <p:nvPr/>
                </p:nvSpPr>
                <p:spPr>
                  <a:xfrm>
                    <a:off x="-464778" y="1760737"/>
                    <a:ext cx="36000" cy="36000"/>
                  </a:xfrm>
                  <a:custGeom>
                    <a:avLst/>
                    <a:gdLst>
                      <a:gd name="connsiteX0" fmla="*/ 2663 w 40495"/>
                      <a:gd name="connsiteY0" fmla="*/ 38271 h 60883"/>
                      <a:gd name="connsiteX1" fmla="*/ 31975 w 40495"/>
                      <a:gd name="connsiteY1" fmla="*/ 58915 h 60883"/>
                      <a:gd name="connsiteX2" fmla="*/ 30467 w 40495"/>
                      <a:gd name="connsiteY2" fmla="*/ 20526 h 60883"/>
                      <a:gd name="connsiteX3" fmla="*/ 1155 w 40495"/>
                      <a:gd name="connsiteY3" fmla="*/ -117 h 60883"/>
                      <a:gd name="connsiteX4" fmla="*/ 2663 w 40495"/>
                      <a:gd name="connsiteY4" fmla="*/ 38271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3">
                        <a:moveTo>
                          <a:pt x="2663" y="38271"/>
                        </a:moveTo>
                        <a:cubicBezTo>
                          <a:pt x="3081" y="57091"/>
                          <a:pt x="24270" y="63812"/>
                          <a:pt x="31975" y="58915"/>
                        </a:cubicBezTo>
                        <a:cubicBezTo>
                          <a:pt x="39679" y="54008"/>
                          <a:pt x="44286" y="31542"/>
                          <a:pt x="30467" y="20526"/>
                        </a:cubicBezTo>
                        <a:cubicBezTo>
                          <a:pt x="25191" y="16314"/>
                          <a:pt x="9782" y="4428"/>
                          <a:pt x="1155" y="-117"/>
                        </a:cubicBezTo>
                        <a:cubicBezTo>
                          <a:pt x="-4623" y="-3163"/>
                          <a:pt x="2160" y="16869"/>
                          <a:pt x="2663" y="382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DBC0D325-58FC-F2AC-A4DC-B0B2B614396F}"/>
                      </a:ext>
                    </a:extLst>
                  </p:cNvPr>
                  <p:cNvSpPr/>
                  <p:nvPr/>
                </p:nvSpPr>
                <p:spPr>
                  <a:xfrm>
                    <a:off x="-568734" y="1671036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C73E68BC-1196-95F2-2E6E-6E7231C118C2}"/>
                      </a:ext>
                    </a:extLst>
                  </p:cNvPr>
                  <p:cNvSpPr/>
                  <p:nvPr/>
                </p:nvSpPr>
                <p:spPr>
                  <a:xfrm>
                    <a:off x="-1071037" y="1754765"/>
                    <a:ext cx="36000" cy="36000"/>
                  </a:xfrm>
                  <a:custGeom>
                    <a:avLst/>
                    <a:gdLst>
                      <a:gd name="connsiteX0" fmla="*/ 31465 w 45746"/>
                      <a:gd name="connsiteY0" fmla="*/ 14955 h 55983"/>
                      <a:gd name="connsiteX1" fmla="*/ 40175 w 45746"/>
                      <a:gd name="connsiteY1" fmla="*/ 52140 h 55983"/>
                      <a:gd name="connsiteX2" fmla="*/ 7597 w 45746"/>
                      <a:gd name="connsiteY2" fmla="*/ 38755 h 55983"/>
                      <a:gd name="connsiteX3" fmla="*/ -1113 w 45746"/>
                      <a:gd name="connsiteY3" fmla="*/ 1560 h 55983"/>
                      <a:gd name="connsiteX4" fmla="*/ 31465 w 45746"/>
                      <a:gd name="connsiteY4" fmla="*/ 14955 h 55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46" h="55983">
                        <a:moveTo>
                          <a:pt x="31465" y="14955"/>
                        </a:moveTo>
                        <a:cubicBezTo>
                          <a:pt x="47545" y="21213"/>
                          <a:pt x="46791" y="45568"/>
                          <a:pt x="40175" y="52140"/>
                        </a:cubicBezTo>
                        <a:cubicBezTo>
                          <a:pt x="33643" y="58713"/>
                          <a:pt x="12874" y="56658"/>
                          <a:pt x="7597" y="38755"/>
                        </a:cubicBezTo>
                        <a:cubicBezTo>
                          <a:pt x="5671" y="31905"/>
                          <a:pt x="144" y="11993"/>
                          <a:pt x="-1113" y="1560"/>
                        </a:cubicBezTo>
                        <a:cubicBezTo>
                          <a:pt x="-1950" y="-5429"/>
                          <a:pt x="13208" y="7837"/>
                          <a:pt x="31465" y="14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463FA27E-D38D-ACA9-1CC9-E30107CE7277}"/>
                      </a:ext>
                    </a:extLst>
                  </p:cNvPr>
                  <p:cNvSpPr/>
                  <p:nvPr/>
                </p:nvSpPr>
                <p:spPr>
                  <a:xfrm>
                    <a:off x="-524554" y="150832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E76CD1DF-C5B1-08D3-2F82-E61D2A501C14}"/>
                      </a:ext>
                    </a:extLst>
                  </p:cNvPr>
                  <p:cNvSpPr/>
                  <p:nvPr/>
                </p:nvSpPr>
                <p:spPr>
                  <a:xfrm>
                    <a:off x="-864783" y="1623433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9C9A80DB-4C51-956D-1345-D35B5D17AF22}"/>
                      </a:ext>
                    </a:extLst>
                  </p:cNvPr>
                  <p:cNvSpPr/>
                  <p:nvPr/>
                </p:nvSpPr>
                <p:spPr>
                  <a:xfrm>
                    <a:off x="-842544" y="1769906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2C34673-FDB1-EC78-1FD7-12E27D193390}"/>
                      </a:ext>
                    </a:extLst>
                  </p:cNvPr>
                  <p:cNvSpPr/>
                  <p:nvPr/>
                </p:nvSpPr>
                <p:spPr>
                  <a:xfrm>
                    <a:off x="-572291" y="1760455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4510E942-442C-0ECA-47C0-4A0FD305F34D}"/>
                      </a:ext>
                    </a:extLst>
                  </p:cNvPr>
                  <p:cNvSpPr/>
                  <p:nvPr/>
                </p:nvSpPr>
                <p:spPr>
                  <a:xfrm>
                    <a:off x="-653985" y="1644148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C8B7AF9E-26DF-3EC6-8513-959D958F4E98}"/>
                      </a:ext>
                    </a:extLst>
                  </p:cNvPr>
                  <p:cNvSpPr/>
                  <p:nvPr/>
                </p:nvSpPr>
                <p:spPr>
                  <a:xfrm>
                    <a:off x="-657052" y="148238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D0D3412D-9EB3-ED58-836D-20096C729248}"/>
                      </a:ext>
                    </a:extLst>
                  </p:cNvPr>
                  <p:cNvSpPr/>
                  <p:nvPr/>
                </p:nvSpPr>
                <p:spPr>
                  <a:xfrm>
                    <a:off x="-468811" y="1681968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CE25A001-FDA8-18D6-C4AC-81EEDCF82AFE}"/>
                      </a:ext>
                    </a:extLst>
                  </p:cNvPr>
                  <p:cNvSpPr/>
                  <p:nvPr/>
                </p:nvSpPr>
                <p:spPr>
                  <a:xfrm>
                    <a:off x="-302038" y="1781182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D480E66-C8B2-FC62-41A2-3FB575285194}"/>
                  </a:ext>
                </a:extLst>
              </p:cNvPr>
              <p:cNvGrpSpPr/>
              <p:nvPr/>
            </p:nvGrpSpPr>
            <p:grpSpPr>
              <a:xfrm>
                <a:off x="4942027" y="3036804"/>
                <a:ext cx="807387" cy="972502"/>
                <a:chOff x="2215692" y="4219337"/>
                <a:chExt cx="807387" cy="97250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608F7FA-3C34-EA0C-3B1B-6DE1975190B0}"/>
                    </a:ext>
                  </a:extLst>
                </p:cNvPr>
                <p:cNvGrpSpPr/>
                <p:nvPr/>
              </p:nvGrpSpPr>
              <p:grpSpPr>
                <a:xfrm>
                  <a:off x="2215692" y="4219337"/>
                  <a:ext cx="782521" cy="598746"/>
                  <a:chOff x="-10239325" y="3407763"/>
                  <a:chExt cx="782521" cy="598746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466E4BBA-3FBB-DB06-B6CF-57408E428DCB}"/>
                      </a:ext>
                    </a:extLst>
                  </p:cNvPr>
                  <p:cNvSpPr/>
                  <p:nvPr/>
                </p:nvSpPr>
                <p:spPr>
                  <a:xfrm>
                    <a:off x="-9660537" y="355380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D527A537-0B09-E347-4CF0-57ACACE9A418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21012" y="350490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E0757B40-2824-ED7E-25DD-732D91AEB80F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97191" y="34984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1CB84A22-C3BD-AA9D-9D0A-430F925752EB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51843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6BC596A5-C97A-1680-2A5E-57EC8E91A5D9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9325" y="353987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F1E31158-0ECC-5D72-577F-B54CAD38BA3B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46737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9D39D56-3500-885F-0E70-B77E29EA9FD4}"/>
                    </a:ext>
                  </a:extLst>
                </p:cNvPr>
                <p:cNvGrpSpPr/>
                <p:nvPr/>
              </p:nvGrpSpPr>
              <p:grpSpPr>
                <a:xfrm flipH="1">
                  <a:off x="2240558" y="4225614"/>
                  <a:ext cx="782521" cy="598746"/>
                  <a:chOff x="-10231657" y="3415383"/>
                  <a:chExt cx="782521" cy="598746"/>
                </a:xfrm>
                <a:solidFill>
                  <a:srgbClr val="E99442"/>
                </a:solidFill>
              </p:grpSpPr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3D43041E-C628-5117-54EB-54D8DAECA5E2}"/>
                      </a:ext>
                    </a:extLst>
                  </p:cNvPr>
                  <p:cNvSpPr/>
                  <p:nvPr/>
                </p:nvSpPr>
                <p:spPr>
                  <a:xfrm>
                    <a:off x="-9652869" y="356142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A671A5D6-6CD2-85C7-689D-EDFA53DAA580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13344" y="351252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119A1B13-6F85-B294-BF52-34484AD03CE1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89523" y="35060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43115AF6-5954-8AB2-77A3-05F7A6A1B4C0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44175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CEE5C66C-4A1C-97A2-3C01-09DEB5A72137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1657" y="354749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7C7652F4-B6B7-975B-46B9-B16DFD52E6EA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39069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512" dirty="0"/>
                  </a:p>
                </p:txBody>
              </p:sp>
            </p:grp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68701663-4B99-58F2-09C7-2D920C856E75}"/>
                    </a:ext>
                  </a:extLst>
                </p:cNvPr>
                <p:cNvSpPr/>
                <p:nvPr/>
              </p:nvSpPr>
              <p:spPr>
                <a:xfrm>
                  <a:off x="2275069" y="4570707"/>
                  <a:ext cx="697268" cy="621132"/>
                </a:xfrm>
                <a:custGeom>
                  <a:avLst/>
                  <a:gdLst>
                    <a:gd name="connsiteX0" fmla="*/ 0 w 697268"/>
                    <a:gd name="connsiteY0" fmla="*/ 0 h 621132"/>
                    <a:gd name="connsiteX1" fmla="*/ 697268 w 697268"/>
                    <a:gd name="connsiteY1" fmla="*/ 0 h 621132"/>
                    <a:gd name="connsiteX2" fmla="*/ 618379 w 697268"/>
                    <a:gd name="connsiteY2" fmla="*/ 621132 h 621132"/>
                    <a:gd name="connsiteX3" fmla="*/ 78646 w 697268"/>
                    <a:gd name="connsiteY3" fmla="*/ 621132 h 621132"/>
                    <a:gd name="connsiteX4" fmla="*/ 0 w 697268"/>
                    <a:gd name="connsiteY4" fmla="*/ 0 h 621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268" h="621132">
                      <a:moveTo>
                        <a:pt x="0" y="0"/>
                      </a:moveTo>
                      <a:lnTo>
                        <a:pt x="697268" y="0"/>
                      </a:lnTo>
                      <a:lnTo>
                        <a:pt x="618379" y="621132"/>
                      </a:lnTo>
                      <a:lnTo>
                        <a:pt x="78646" y="621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0803"/>
                </a:solidFill>
                <a:ln w="215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512" dirty="0"/>
                </a:p>
              </p:txBody>
            </p:sp>
          </p:grp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C92B05-497F-A3D8-D1AF-7F9F775A154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449590" y="3143249"/>
              <a:ext cx="344882" cy="296367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rgbClr val="FFFFFF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66866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sign Patter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D767-9693-001E-32EE-1CAF8DF8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431443"/>
            <a:ext cx="8543925" cy="1013584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DACC-A9C6-ABDF-79E0-D1AB6F44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2534479"/>
            <a:ext cx="8543925" cy="3319670"/>
          </a:xfrm>
        </p:spPr>
        <p:txBody>
          <a:bodyPr>
            <a:normAutofit/>
          </a:bodyPr>
          <a:lstStyle>
            <a:lvl1pPr marL="326578" indent="-326578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BCCB-DFAC-0AB7-5BBE-55AF9DB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10A1-0DB9-C3FA-5AFE-9EA76647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CFF-BE1A-8105-F8FA-8D09239D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30A6E0-1D71-2992-22CE-3F8005201619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1F6AA-426C-4626-B333-4E56753D81A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68C97D-AAC9-401B-855F-D173DB9C63F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F84DD9-7A44-5D96-34DD-2F4A601DB028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0F605A-5A56-14D0-901B-7054BFB8164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A6F01B-8551-4652-76AF-79037D74EE6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5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DE52E-185C-674F-F7EE-B8B96192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66620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3959-F5F4-1D13-6A07-E56EECF2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2338086"/>
            <a:ext cx="8543925" cy="383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7F2A-B483-4AE8-8B8B-47355E56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FD79-2517-4FC5-8545-DFC3135217F8}" type="datetimeFigureOut">
              <a:rPr lang="en-GB" smtClean="0"/>
              <a:t>07/11/2023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4FE6-3C20-3550-6414-92CCAA8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C16A-58A4-2116-B91B-62E58E7F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6A05-9EBB-4E51-B17B-4B9930DFF9F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4A02AB-0B25-D34E-BC89-C093AA1CE3DF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A21179-6239-2806-FAA4-4C2C25A7662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D8D04F-9956-D7EA-A7BF-3888B441D00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E2D142-0C3E-BDDF-6625-A47649EAFCED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321342B-F0A4-E511-6FBB-355DF2C00DE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9E8FB7-679A-9672-214D-154E62652E9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8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653156" rtl="0" eaLnBrk="1" latinLnBrk="0" hangingPunct="1">
        <a:lnSpc>
          <a:spcPct val="90000"/>
        </a:lnSpc>
        <a:spcBef>
          <a:spcPct val="0"/>
        </a:spcBef>
        <a:buNone/>
        <a:defRPr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</a:defRPr>
            </a:lvl1pPr>
          </a:lstStyle>
          <a:p>
            <a:fld id="{8EA8FD79-2517-4FC5-8545-DFC3135217F8}" type="datetimeFigureOut">
              <a:rPr lang="en-GB" smtClean="0"/>
              <a:pPr/>
              <a:t>07/11/2023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</a:defRPr>
            </a:lvl1pPr>
          </a:lstStyle>
          <a:p>
            <a:fld id="{A8206A05-9EBB-4E51-B17B-4B9930DFF9F4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15ACE-46BF-CB5D-24B3-BD612AB775CF}"/>
              </a:ext>
            </a:extLst>
          </p:cNvPr>
          <p:cNvGrpSpPr/>
          <p:nvPr userDrawn="1"/>
        </p:nvGrpSpPr>
        <p:grpSpPr>
          <a:xfrm>
            <a:off x="29388674" y="-16001999"/>
            <a:ext cx="856774" cy="972483"/>
            <a:chOff x="1221571" y="-6735"/>
            <a:chExt cx="1054490" cy="9724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11CE99-138F-D957-83F3-E059201811C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DC5014-5871-E47D-691E-76E5B3ABFF4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13D3EB-B7D0-FE96-1B5D-9329D3E00F1C}"/>
              </a:ext>
            </a:extLst>
          </p:cNvPr>
          <p:cNvGrpSpPr/>
          <p:nvPr userDrawn="1"/>
        </p:nvGrpSpPr>
        <p:grpSpPr>
          <a:xfrm>
            <a:off x="-35495627" y="20289256"/>
            <a:ext cx="856774" cy="972483"/>
            <a:chOff x="1221571" y="-6735"/>
            <a:chExt cx="1054490" cy="9724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9F15CA-616B-0660-5FEE-49EF151C190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221571" y="-6735"/>
              <a:ext cx="1054490" cy="972483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solidFill>
              <a:schemeClr val="tx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616767-36D3-C067-9FD5-58E36A45E96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513021" y="259589"/>
              <a:ext cx="508963" cy="453569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512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0A16A-4681-4B98-7C09-C61743E631B7}"/>
              </a:ext>
            </a:extLst>
          </p:cNvPr>
          <p:cNvSpPr txBox="1"/>
          <p:nvPr/>
        </p:nvSpPr>
        <p:spPr>
          <a:xfrm>
            <a:off x="1906271" y="2854939"/>
            <a:ext cx="5995189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857" dirty="0">
                <a:latin typeface="Curvilingus" panose="0202090509080B050A04" pitchFamily="18" charset="0"/>
              </a:rPr>
              <a:t>Burgundy</a:t>
            </a:r>
            <a:endParaRPr lang="en-GB" sz="6857" dirty="0">
              <a:latin typeface="Curvilingus" panose="0202090509080B050A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E3AFB-F4B4-7089-73A9-8B26AAD13582}"/>
              </a:ext>
            </a:extLst>
          </p:cNvPr>
          <p:cNvGrpSpPr>
            <a:grpSpLocks noChangeAspect="1"/>
          </p:cNvGrpSpPr>
          <p:nvPr/>
        </p:nvGrpSpPr>
        <p:grpSpPr>
          <a:xfrm>
            <a:off x="4388606" y="979714"/>
            <a:ext cx="1030521" cy="916427"/>
            <a:chOff x="5334026" y="2200"/>
            <a:chExt cx="1523949" cy="135522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BFDDDDC-12FD-5E4E-5340-945DB037D81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334026" y="2200"/>
              <a:ext cx="1523949" cy="1355226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grpFill/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C9BBD22-2C48-9759-9A11-42737050EE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28224" y="363773"/>
              <a:ext cx="735553" cy="632081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A392A8-47BB-AC94-06BE-B0789ABA35B5}"/>
              </a:ext>
            </a:extLst>
          </p:cNvPr>
          <p:cNvSpPr/>
          <p:nvPr/>
        </p:nvSpPr>
        <p:spPr>
          <a:xfrm flipV="1">
            <a:off x="13621624" y="877292"/>
            <a:ext cx="563187" cy="102424"/>
          </a:xfrm>
          <a:custGeom>
            <a:avLst/>
            <a:gdLst>
              <a:gd name="connsiteX0" fmla="*/ 377 w 966124"/>
              <a:gd name="connsiteY0" fmla="*/ 183732 h 183528"/>
              <a:gd name="connsiteX1" fmla="*/ 260130 w 966124"/>
              <a:gd name="connsiteY1" fmla="*/ 203 h 183528"/>
              <a:gd name="connsiteX2" fmla="*/ 706124 w 966124"/>
              <a:gd name="connsiteY2" fmla="*/ 203 h 183528"/>
              <a:gd name="connsiteX3" fmla="*/ 965877 w 966124"/>
              <a:gd name="connsiteY3" fmla="*/ 183732 h 183528"/>
              <a:gd name="connsiteX4" fmla="*/ 377 w 966124"/>
              <a:gd name="connsiteY4" fmla="*/ 183732 h 18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124" h="183528">
                <a:moveTo>
                  <a:pt x="377" y="183732"/>
                </a:moveTo>
                <a:cubicBezTo>
                  <a:pt x="377" y="183732"/>
                  <a:pt x="-19357" y="203"/>
                  <a:pt x="260130" y="203"/>
                </a:cubicBezTo>
                <a:lnTo>
                  <a:pt x="706124" y="203"/>
                </a:lnTo>
                <a:cubicBezTo>
                  <a:pt x="986104" y="203"/>
                  <a:pt x="965877" y="183732"/>
                  <a:pt x="965877" y="183732"/>
                </a:cubicBezTo>
                <a:lnTo>
                  <a:pt x="377" y="18373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46678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8FB127-2594-71D3-AA02-DCD9855E4A58}"/>
              </a:ext>
            </a:extLst>
          </p:cNvPr>
          <p:cNvSpPr/>
          <p:nvPr/>
        </p:nvSpPr>
        <p:spPr>
          <a:xfrm flipV="1">
            <a:off x="13595661" y="-244149"/>
            <a:ext cx="612864" cy="92236"/>
          </a:xfrm>
          <a:custGeom>
            <a:avLst/>
            <a:gdLst>
              <a:gd name="connsiteX0" fmla="*/ 968538 w 1051343"/>
              <a:gd name="connsiteY0" fmla="*/ 175 h 165274"/>
              <a:gd name="connsiteX1" fmla="*/ 1051422 w 1051343"/>
              <a:gd name="connsiteY1" fmla="*/ 83059 h 165274"/>
              <a:gd name="connsiteX2" fmla="*/ 968538 w 1051343"/>
              <a:gd name="connsiteY2" fmla="*/ 165449 h 165274"/>
              <a:gd name="connsiteX3" fmla="*/ 82963 w 1051343"/>
              <a:gd name="connsiteY3" fmla="*/ 165449 h 165274"/>
              <a:gd name="connsiteX4" fmla="*/ 79 w 1051343"/>
              <a:gd name="connsiteY4" fmla="*/ 83059 h 165274"/>
              <a:gd name="connsiteX5" fmla="*/ 82963 w 1051343"/>
              <a:gd name="connsiteY5" fmla="*/ 175 h 165274"/>
              <a:gd name="connsiteX6" fmla="*/ 968538 w 1051343"/>
              <a:gd name="connsiteY6" fmla="*/ 175 h 16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1343" h="165274">
                <a:moveTo>
                  <a:pt x="968538" y="175"/>
                </a:moveTo>
                <a:cubicBezTo>
                  <a:pt x="1014421" y="175"/>
                  <a:pt x="1051422" y="37176"/>
                  <a:pt x="1051422" y="83059"/>
                </a:cubicBezTo>
                <a:cubicBezTo>
                  <a:pt x="1051422" y="128447"/>
                  <a:pt x="1014421" y="165449"/>
                  <a:pt x="968538" y="165449"/>
                </a:cubicBezTo>
                <a:lnTo>
                  <a:pt x="82963" y="165449"/>
                </a:lnTo>
                <a:cubicBezTo>
                  <a:pt x="37327" y="165449"/>
                  <a:pt x="79" y="128447"/>
                  <a:pt x="79" y="83059"/>
                </a:cubicBezTo>
                <a:cubicBezTo>
                  <a:pt x="79" y="37176"/>
                  <a:pt x="37327" y="175"/>
                  <a:pt x="82963" y="175"/>
                </a:cubicBezTo>
                <a:lnTo>
                  <a:pt x="968538" y="1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46678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11A574-8FE6-B9F4-97F4-02E9E33DC3DE}"/>
              </a:ext>
            </a:extLst>
          </p:cNvPr>
          <p:cNvGrpSpPr/>
          <p:nvPr/>
        </p:nvGrpSpPr>
        <p:grpSpPr>
          <a:xfrm>
            <a:off x="13621624" y="-533105"/>
            <a:ext cx="563187" cy="246429"/>
            <a:chOff x="-1158240" y="1428629"/>
            <a:chExt cx="966124" cy="44156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A76003-72B1-FC93-2F7A-013D4D57CB07}"/>
                </a:ext>
              </a:extLst>
            </p:cNvPr>
            <p:cNvSpPr/>
            <p:nvPr/>
          </p:nvSpPr>
          <p:spPr>
            <a:xfrm>
              <a:off x="-1158240" y="1428629"/>
              <a:ext cx="966124" cy="441565"/>
            </a:xfrm>
            <a:custGeom>
              <a:avLst/>
              <a:gdLst>
                <a:gd name="connsiteX0" fmla="*/ 494291 w 986691"/>
                <a:gd name="connsiteY0" fmla="*/ 1 h 496506"/>
                <a:gd name="connsiteX1" fmla="*/ 986691 w 986691"/>
                <a:gd name="connsiteY1" fmla="*/ 496506 h 496506"/>
                <a:gd name="connsiteX2" fmla="*/ 0 w 986691"/>
                <a:gd name="connsiteY2" fmla="*/ 494624 h 496506"/>
                <a:gd name="connsiteX3" fmla="*/ 494291 w 986691"/>
                <a:gd name="connsiteY3" fmla="*/ 1 h 49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6691" h="496506">
                  <a:moveTo>
                    <a:pt x="494291" y="1"/>
                  </a:moveTo>
                  <a:cubicBezTo>
                    <a:pt x="765924" y="528"/>
                    <a:pt x="986034" y="222473"/>
                    <a:pt x="986691" y="496506"/>
                  </a:cubicBezTo>
                  <a:lnTo>
                    <a:pt x="0" y="494624"/>
                  </a:lnTo>
                  <a:cubicBezTo>
                    <a:pt x="1685" y="220582"/>
                    <a:pt x="222645" y="-526"/>
                    <a:pt x="494291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F0ECFB7-B6A2-A61D-B0CC-3E7C671542FB}"/>
                </a:ext>
              </a:extLst>
            </p:cNvPr>
            <p:cNvSpPr/>
            <p:nvPr/>
          </p:nvSpPr>
          <p:spPr>
            <a:xfrm>
              <a:off x="-856992" y="1508117"/>
              <a:ext cx="36000" cy="36000"/>
            </a:xfrm>
            <a:custGeom>
              <a:avLst/>
              <a:gdLst>
                <a:gd name="connsiteX0" fmla="*/ 35450 w 40496"/>
                <a:gd name="connsiteY0" fmla="*/ 38239 h 60883"/>
                <a:gd name="connsiteX1" fmla="*/ 6138 w 40496"/>
                <a:gd name="connsiteY1" fmla="*/ 58882 h 60883"/>
                <a:gd name="connsiteX2" fmla="*/ 7646 w 40496"/>
                <a:gd name="connsiteY2" fmla="*/ 20493 h 60883"/>
                <a:gd name="connsiteX3" fmla="*/ 36958 w 40496"/>
                <a:gd name="connsiteY3" fmla="*/ -149 h 60883"/>
                <a:gd name="connsiteX4" fmla="*/ 35450 w 40496"/>
                <a:gd name="connsiteY4" fmla="*/ 38239 h 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6" h="60883">
                  <a:moveTo>
                    <a:pt x="35450" y="38239"/>
                  </a:moveTo>
                  <a:cubicBezTo>
                    <a:pt x="35031" y="57058"/>
                    <a:pt x="13843" y="63779"/>
                    <a:pt x="6138" y="58882"/>
                  </a:cubicBezTo>
                  <a:cubicBezTo>
                    <a:pt x="-1567" y="53976"/>
                    <a:pt x="-6173" y="31500"/>
                    <a:pt x="7646" y="20493"/>
                  </a:cubicBezTo>
                  <a:cubicBezTo>
                    <a:pt x="12922" y="16282"/>
                    <a:pt x="28331" y="4395"/>
                    <a:pt x="36958" y="-149"/>
                  </a:cubicBezTo>
                  <a:cubicBezTo>
                    <a:pt x="42736" y="-3195"/>
                    <a:pt x="35953" y="16828"/>
                    <a:pt x="35450" y="38239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FD1E7A-FD4C-044C-FFEF-5167686706C4}"/>
                </a:ext>
              </a:extLst>
            </p:cNvPr>
            <p:cNvSpPr/>
            <p:nvPr/>
          </p:nvSpPr>
          <p:spPr>
            <a:xfrm>
              <a:off x="-883761" y="1702397"/>
              <a:ext cx="36000" cy="36000"/>
            </a:xfrm>
            <a:custGeom>
              <a:avLst/>
              <a:gdLst>
                <a:gd name="connsiteX0" fmla="*/ 26389 w 61515"/>
                <a:gd name="connsiteY0" fmla="*/ 38608 h 40099"/>
                <a:gd name="connsiteX1" fmla="*/ -1080 w 61515"/>
                <a:gd name="connsiteY1" fmla="*/ 15002 h 40099"/>
                <a:gd name="connsiteX2" fmla="*/ 32168 w 61515"/>
                <a:gd name="connsiteY2" fmla="*/ 3690 h 40099"/>
                <a:gd name="connsiteX3" fmla="*/ 59637 w 61515"/>
                <a:gd name="connsiteY3" fmla="*/ 27286 h 40099"/>
                <a:gd name="connsiteX4" fmla="*/ 26389 w 61515"/>
                <a:gd name="connsiteY4" fmla="*/ 38608 h 4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15" h="40099">
                  <a:moveTo>
                    <a:pt x="26389" y="38608"/>
                  </a:moveTo>
                  <a:cubicBezTo>
                    <a:pt x="10226" y="44458"/>
                    <a:pt x="-2671" y="24648"/>
                    <a:pt x="-1080" y="15002"/>
                  </a:cubicBezTo>
                  <a:cubicBezTo>
                    <a:pt x="595" y="5366"/>
                    <a:pt x="18182" y="-6992"/>
                    <a:pt x="32168" y="3690"/>
                  </a:cubicBezTo>
                  <a:cubicBezTo>
                    <a:pt x="37528" y="7772"/>
                    <a:pt x="52854" y="19871"/>
                    <a:pt x="59637" y="27286"/>
                  </a:cubicBezTo>
                  <a:cubicBezTo>
                    <a:pt x="64159" y="32257"/>
                    <a:pt x="44814" y="31952"/>
                    <a:pt x="26389" y="38608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0B921A8-C3E7-01E3-F072-3416B31C3263}"/>
                </a:ext>
              </a:extLst>
            </p:cNvPr>
            <p:cNvSpPr/>
            <p:nvPr/>
          </p:nvSpPr>
          <p:spPr>
            <a:xfrm>
              <a:off x="-711178" y="1617902"/>
              <a:ext cx="36000" cy="36000"/>
            </a:xfrm>
            <a:custGeom>
              <a:avLst/>
              <a:gdLst>
                <a:gd name="connsiteX0" fmla="*/ 35479 w 40496"/>
                <a:gd name="connsiteY0" fmla="*/ 38253 h 60883"/>
                <a:gd name="connsiteX1" fmla="*/ 6167 w 40496"/>
                <a:gd name="connsiteY1" fmla="*/ 58896 h 60883"/>
                <a:gd name="connsiteX2" fmla="*/ 7674 w 40496"/>
                <a:gd name="connsiteY2" fmla="*/ 20508 h 60883"/>
                <a:gd name="connsiteX3" fmla="*/ 36986 w 40496"/>
                <a:gd name="connsiteY3" fmla="*/ -135 h 60883"/>
                <a:gd name="connsiteX4" fmla="*/ 35479 w 40496"/>
                <a:gd name="connsiteY4" fmla="*/ 38253 h 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6" h="60883">
                  <a:moveTo>
                    <a:pt x="35479" y="38253"/>
                  </a:moveTo>
                  <a:cubicBezTo>
                    <a:pt x="35060" y="57073"/>
                    <a:pt x="13872" y="63793"/>
                    <a:pt x="6167" y="58896"/>
                  </a:cubicBezTo>
                  <a:cubicBezTo>
                    <a:pt x="-1538" y="53990"/>
                    <a:pt x="-6144" y="31523"/>
                    <a:pt x="7674" y="20508"/>
                  </a:cubicBezTo>
                  <a:cubicBezTo>
                    <a:pt x="12951" y="16295"/>
                    <a:pt x="28360" y="4410"/>
                    <a:pt x="36986" y="-135"/>
                  </a:cubicBezTo>
                  <a:cubicBezTo>
                    <a:pt x="42765" y="-3181"/>
                    <a:pt x="35981" y="16842"/>
                    <a:pt x="35479" y="38253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B12630-14EB-B0A0-8EFE-6879E08E1F02}"/>
                </a:ext>
              </a:extLst>
            </p:cNvPr>
            <p:cNvSpPr/>
            <p:nvPr/>
          </p:nvSpPr>
          <p:spPr>
            <a:xfrm>
              <a:off x="-734947" y="1514715"/>
              <a:ext cx="36000" cy="36000"/>
            </a:xfrm>
            <a:custGeom>
              <a:avLst/>
              <a:gdLst>
                <a:gd name="connsiteX0" fmla="*/ 33819 w 55018"/>
                <a:gd name="connsiteY0" fmla="*/ 3840 h 44841"/>
                <a:gd name="connsiteX1" fmla="*/ 52411 w 55018"/>
                <a:gd name="connsiteY1" fmla="*/ 36304 h 44841"/>
                <a:gd name="connsiteX2" fmla="*/ 17656 w 55018"/>
                <a:gd name="connsiteY2" fmla="*/ 34536 h 44841"/>
                <a:gd name="connsiteX3" fmla="*/ -936 w 55018"/>
                <a:gd name="connsiteY3" fmla="*/ 2081 h 44841"/>
                <a:gd name="connsiteX4" fmla="*/ 33819 w 55018"/>
                <a:gd name="connsiteY4" fmla="*/ 3840 h 4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18" h="44841">
                  <a:moveTo>
                    <a:pt x="33819" y="3840"/>
                  </a:moveTo>
                  <a:cubicBezTo>
                    <a:pt x="50820" y="4386"/>
                    <a:pt x="56850" y="27824"/>
                    <a:pt x="52411" y="36304"/>
                  </a:cubicBezTo>
                  <a:cubicBezTo>
                    <a:pt x="47972" y="44783"/>
                    <a:pt x="27622" y="49828"/>
                    <a:pt x="17656" y="34536"/>
                  </a:cubicBezTo>
                  <a:cubicBezTo>
                    <a:pt x="13887" y="28695"/>
                    <a:pt x="3167" y="11588"/>
                    <a:pt x="-936" y="2081"/>
                  </a:cubicBezTo>
                  <a:cubicBezTo>
                    <a:pt x="-3616" y="-4288"/>
                    <a:pt x="14473" y="3220"/>
                    <a:pt x="33819" y="3840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7702AC-8029-A5ED-F9CF-D28BB5EA6097}"/>
                </a:ext>
              </a:extLst>
            </p:cNvPr>
            <p:cNvSpPr/>
            <p:nvPr/>
          </p:nvSpPr>
          <p:spPr>
            <a:xfrm>
              <a:off x="-635985" y="1726620"/>
              <a:ext cx="36000" cy="36000"/>
            </a:xfrm>
            <a:custGeom>
              <a:avLst/>
              <a:gdLst>
                <a:gd name="connsiteX0" fmla="*/ 29060 w 62482"/>
                <a:gd name="connsiteY0" fmla="*/ 37460 h 40092"/>
                <a:gd name="connsiteX1" fmla="*/ -1173 w 62482"/>
                <a:gd name="connsiteY1" fmla="*/ 18521 h 40092"/>
                <a:gd name="connsiteX2" fmla="*/ 30232 w 62482"/>
                <a:gd name="connsiteY2" fmla="*/ 1988 h 40092"/>
                <a:gd name="connsiteX3" fmla="*/ 60465 w 62482"/>
                <a:gd name="connsiteY3" fmla="*/ 20927 h 40092"/>
                <a:gd name="connsiteX4" fmla="*/ 29060 w 62482"/>
                <a:gd name="connsiteY4" fmla="*/ 37460 h 4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2" h="40092">
                  <a:moveTo>
                    <a:pt x="29060" y="37460"/>
                  </a:moveTo>
                  <a:cubicBezTo>
                    <a:pt x="13818" y="45847"/>
                    <a:pt x="-1508" y="28315"/>
                    <a:pt x="-1173" y="18521"/>
                  </a:cubicBezTo>
                  <a:cubicBezTo>
                    <a:pt x="-838" y="8727"/>
                    <a:pt x="14907" y="-6325"/>
                    <a:pt x="30232" y="1988"/>
                  </a:cubicBezTo>
                  <a:cubicBezTo>
                    <a:pt x="36010" y="5163"/>
                    <a:pt x="52760" y="14670"/>
                    <a:pt x="60465" y="20927"/>
                  </a:cubicBezTo>
                  <a:cubicBezTo>
                    <a:pt x="65573" y="25112"/>
                    <a:pt x="46395" y="27916"/>
                    <a:pt x="29060" y="37460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2C65DD-4944-9759-A77A-A069A70BD9B0}"/>
                </a:ext>
              </a:extLst>
            </p:cNvPr>
            <p:cNvSpPr/>
            <p:nvPr/>
          </p:nvSpPr>
          <p:spPr>
            <a:xfrm>
              <a:off x="-370325" y="1708620"/>
              <a:ext cx="36000" cy="36000"/>
            </a:xfrm>
            <a:custGeom>
              <a:avLst/>
              <a:gdLst>
                <a:gd name="connsiteX0" fmla="*/ 35519 w 40496"/>
                <a:gd name="connsiteY0" fmla="*/ 38265 h 60883"/>
                <a:gd name="connsiteX1" fmla="*/ 6207 w 40496"/>
                <a:gd name="connsiteY1" fmla="*/ 58908 h 60883"/>
                <a:gd name="connsiteX2" fmla="*/ 7715 w 40496"/>
                <a:gd name="connsiteY2" fmla="*/ 20519 h 60883"/>
                <a:gd name="connsiteX3" fmla="*/ 37027 w 40496"/>
                <a:gd name="connsiteY3" fmla="*/ -124 h 60883"/>
                <a:gd name="connsiteX4" fmla="*/ 35519 w 40496"/>
                <a:gd name="connsiteY4" fmla="*/ 38265 h 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6" h="60883">
                  <a:moveTo>
                    <a:pt x="35519" y="38265"/>
                  </a:moveTo>
                  <a:cubicBezTo>
                    <a:pt x="35100" y="57084"/>
                    <a:pt x="13912" y="63805"/>
                    <a:pt x="6207" y="58908"/>
                  </a:cubicBezTo>
                  <a:cubicBezTo>
                    <a:pt x="-1498" y="54002"/>
                    <a:pt x="-6104" y="31535"/>
                    <a:pt x="7715" y="20519"/>
                  </a:cubicBezTo>
                  <a:cubicBezTo>
                    <a:pt x="12991" y="16307"/>
                    <a:pt x="28400" y="4421"/>
                    <a:pt x="37027" y="-124"/>
                  </a:cubicBezTo>
                  <a:cubicBezTo>
                    <a:pt x="42805" y="-3170"/>
                    <a:pt x="36022" y="16862"/>
                    <a:pt x="35519" y="38265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01733-1625-AE7E-F2A6-A1DDD623E3BD}"/>
                </a:ext>
              </a:extLst>
            </p:cNvPr>
            <p:cNvSpPr/>
            <p:nvPr/>
          </p:nvSpPr>
          <p:spPr>
            <a:xfrm>
              <a:off x="-503641" y="1609275"/>
              <a:ext cx="36000" cy="36000"/>
            </a:xfrm>
            <a:custGeom>
              <a:avLst/>
              <a:gdLst>
                <a:gd name="connsiteX0" fmla="*/ 31270 w 45319"/>
                <a:gd name="connsiteY0" fmla="*/ 15391 h 56426"/>
                <a:gd name="connsiteX1" fmla="*/ 39561 w 45319"/>
                <a:gd name="connsiteY1" fmla="*/ 52706 h 56426"/>
                <a:gd name="connsiteX2" fmla="*/ 7151 w 45319"/>
                <a:gd name="connsiteY2" fmla="*/ 38829 h 56426"/>
                <a:gd name="connsiteX3" fmla="*/ -1140 w 45319"/>
                <a:gd name="connsiteY3" fmla="*/ 1514 h 56426"/>
                <a:gd name="connsiteX4" fmla="*/ 31270 w 45319"/>
                <a:gd name="connsiteY4" fmla="*/ 15391 h 5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19" h="56426">
                  <a:moveTo>
                    <a:pt x="31270" y="15391"/>
                  </a:moveTo>
                  <a:cubicBezTo>
                    <a:pt x="47266" y="21889"/>
                    <a:pt x="46261" y="46235"/>
                    <a:pt x="39561" y="52706"/>
                  </a:cubicBezTo>
                  <a:cubicBezTo>
                    <a:pt x="32861" y="59176"/>
                    <a:pt x="12175" y="56815"/>
                    <a:pt x="7151" y="38829"/>
                  </a:cubicBezTo>
                  <a:cubicBezTo>
                    <a:pt x="5225" y="31951"/>
                    <a:pt x="32" y="11966"/>
                    <a:pt x="-1140" y="1514"/>
                  </a:cubicBezTo>
                  <a:cubicBezTo>
                    <a:pt x="-1894" y="-5493"/>
                    <a:pt x="13096" y="7994"/>
                    <a:pt x="31270" y="15391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8AB93A-ADCE-9FDC-3181-B659175DA51A}"/>
                </a:ext>
              </a:extLst>
            </p:cNvPr>
            <p:cNvSpPr/>
            <p:nvPr/>
          </p:nvSpPr>
          <p:spPr>
            <a:xfrm>
              <a:off x="-791934" y="1567666"/>
              <a:ext cx="36000" cy="36000"/>
            </a:xfrm>
            <a:custGeom>
              <a:avLst/>
              <a:gdLst>
                <a:gd name="connsiteX0" fmla="*/ 32098 w 61893"/>
                <a:gd name="connsiteY0" fmla="*/ 4133 h 40220"/>
                <a:gd name="connsiteX1" fmla="*/ -1066 w 61893"/>
                <a:gd name="connsiteY1" fmla="*/ 15528 h 40220"/>
                <a:gd name="connsiteX2" fmla="*/ 26404 w 61893"/>
                <a:gd name="connsiteY2" fmla="*/ 39068 h 40220"/>
                <a:gd name="connsiteX3" fmla="*/ 59568 w 61893"/>
                <a:gd name="connsiteY3" fmla="*/ 27664 h 40220"/>
                <a:gd name="connsiteX4" fmla="*/ 32098 w 61893"/>
                <a:gd name="connsiteY4" fmla="*/ 4133 h 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93" h="40220">
                  <a:moveTo>
                    <a:pt x="32098" y="4133"/>
                  </a:moveTo>
                  <a:cubicBezTo>
                    <a:pt x="18782" y="-7642"/>
                    <a:pt x="442" y="5882"/>
                    <a:pt x="-1066" y="15528"/>
                  </a:cubicBezTo>
                  <a:cubicBezTo>
                    <a:pt x="-2656" y="25174"/>
                    <a:pt x="9822" y="43595"/>
                    <a:pt x="26404" y="39068"/>
                  </a:cubicBezTo>
                  <a:cubicBezTo>
                    <a:pt x="32685" y="37338"/>
                    <a:pt x="50857" y="31978"/>
                    <a:pt x="59568" y="27664"/>
                  </a:cubicBezTo>
                  <a:cubicBezTo>
                    <a:pt x="65430" y="24776"/>
                    <a:pt x="47173" y="17537"/>
                    <a:pt x="32098" y="4133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5D433A-CC9F-F35B-74CB-278531F0CD26}"/>
                </a:ext>
              </a:extLst>
            </p:cNvPr>
            <p:cNvSpPr/>
            <p:nvPr/>
          </p:nvSpPr>
          <p:spPr>
            <a:xfrm>
              <a:off x="-950294" y="1582584"/>
              <a:ext cx="36000" cy="36000"/>
            </a:xfrm>
            <a:custGeom>
              <a:avLst/>
              <a:gdLst>
                <a:gd name="connsiteX0" fmla="*/ 29840 w 42092"/>
                <a:gd name="connsiteY0" fmla="*/ 39911 h 59347"/>
                <a:gd name="connsiteX1" fmla="*/ 34948 w 42092"/>
                <a:gd name="connsiteY1" fmla="*/ 1902 h 59347"/>
                <a:gd name="connsiteX2" fmla="*/ 3878 w 42092"/>
                <a:gd name="connsiteY2" fmla="*/ 19064 h 59347"/>
                <a:gd name="connsiteX3" fmla="*/ -1230 w 42092"/>
                <a:gd name="connsiteY3" fmla="*/ 57074 h 59347"/>
                <a:gd name="connsiteX4" fmla="*/ 29840 w 42092"/>
                <a:gd name="connsiteY4" fmla="*/ 39911 h 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92" h="59347">
                  <a:moveTo>
                    <a:pt x="29840" y="39911"/>
                  </a:moveTo>
                  <a:cubicBezTo>
                    <a:pt x="45165" y="31793"/>
                    <a:pt x="42151" y="7660"/>
                    <a:pt x="34948" y="1902"/>
                  </a:cubicBezTo>
                  <a:cubicBezTo>
                    <a:pt x="27746" y="-3855"/>
                    <a:pt x="7312" y="634"/>
                    <a:pt x="3878" y="19064"/>
                  </a:cubicBezTo>
                  <a:cubicBezTo>
                    <a:pt x="2538" y="26109"/>
                    <a:pt x="-980" y="46548"/>
                    <a:pt x="-1230" y="57074"/>
                  </a:cubicBezTo>
                  <a:cubicBezTo>
                    <a:pt x="-1398" y="64118"/>
                    <a:pt x="12337" y="49150"/>
                    <a:pt x="29840" y="39911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6377EB1-5CA7-D4BD-32B8-96A07F46E636}"/>
                </a:ext>
              </a:extLst>
            </p:cNvPr>
            <p:cNvSpPr/>
            <p:nvPr/>
          </p:nvSpPr>
          <p:spPr>
            <a:xfrm>
              <a:off x="-398286" y="1605433"/>
              <a:ext cx="36000" cy="36000"/>
            </a:xfrm>
            <a:custGeom>
              <a:avLst/>
              <a:gdLst>
                <a:gd name="connsiteX0" fmla="*/ 9865 w 42251"/>
                <a:gd name="connsiteY0" fmla="*/ 18406 h 59244"/>
                <a:gd name="connsiteX1" fmla="*/ 4673 w 42251"/>
                <a:gd name="connsiteY1" fmla="*/ 56397 h 59244"/>
                <a:gd name="connsiteX2" fmla="*/ 35828 w 42251"/>
                <a:gd name="connsiteY2" fmla="*/ 39355 h 59244"/>
                <a:gd name="connsiteX3" fmla="*/ 41020 w 42251"/>
                <a:gd name="connsiteY3" fmla="*/ 1364 h 59244"/>
                <a:gd name="connsiteX4" fmla="*/ 9865 w 42251"/>
                <a:gd name="connsiteY4" fmla="*/ 18406 h 5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51" h="59244">
                  <a:moveTo>
                    <a:pt x="9865" y="18406"/>
                  </a:moveTo>
                  <a:cubicBezTo>
                    <a:pt x="-5544" y="26469"/>
                    <a:pt x="-2529" y="50611"/>
                    <a:pt x="4673" y="56397"/>
                  </a:cubicBezTo>
                  <a:cubicBezTo>
                    <a:pt x="11792" y="62182"/>
                    <a:pt x="32226" y="57767"/>
                    <a:pt x="35828" y="39355"/>
                  </a:cubicBezTo>
                  <a:cubicBezTo>
                    <a:pt x="37167" y="32310"/>
                    <a:pt x="40769" y="11890"/>
                    <a:pt x="41020" y="1364"/>
                  </a:cubicBezTo>
                  <a:cubicBezTo>
                    <a:pt x="41187" y="-5680"/>
                    <a:pt x="27369" y="9232"/>
                    <a:pt x="9865" y="18406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4024C7-09DF-A1FA-1164-056CC3FF8CDA}"/>
                </a:ext>
              </a:extLst>
            </p:cNvPr>
            <p:cNvSpPr/>
            <p:nvPr/>
          </p:nvSpPr>
          <p:spPr>
            <a:xfrm>
              <a:off x="-992546" y="1702397"/>
              <a:ext cx="36000" cy="36000"/>
            </a:xfrm>
            <a:custGeom>
              <a:avLst/>
              <a:gdLst>
                <a:gd name="connsiteX0" fmla="*/ 2601 w 40495"/>
                <a:gd name="connsiteY0" fmla="*/ 38266 h 60882"/>
                <a:gd name="connsiteX1" fmla="*/ 31913 w 40495"/>
                <a:gd name="connsiteY1" fmla="*/ 58909 h 60882"/>
                <a:gd name="connsiteX2" fmla="*/ 30405 w 40495"/>
                <a:gd name="connsiteY2" fmla="*/ 20521 h 60882"/>
                <a:gd name="connsiteX3" fmla="*/ 1093 w 40495"/>
                <a:gd name="connsiteY3" fmla="*/ -122 h 60882"/>
                <a:gd name="connsiteX4" fmla="*/ 2601 w 40495"/>
                <a:gd name="connsiteY4" fmla="*/ 38266 h 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5" h="60882">
                  <a:moveTo>
                    <a:pt x="2601" y="38266"/>
                  </a:moveTo>
                  <a:cubicBezTo>
                    <a:pt x="3019" y="57076"/>
                    <a:pt x="24208" y="63806"/>
                    <a:pt x="31913" y="58909"/>
                  </a:cubicBezTo>
                  <a:cubicBezTo>
                    <a:pt x="39617" y="54003"/>
                    <a:pt x="44223" y="31527"/>
                    <a:pt x="30405" y="20521"/>
                  </a:cubicBezTo>
                  <a:cubicBezTo>
                    <a:pt x="25129" y="16309"/>
                    <a:pt x="9719" y="4423"/>
                    <a:pt x="1093" y="-122"/>
                  </a:cubicBezTo>
                  <a:cubicBezTo>
                    <a:pt x="-4685" y="-3168"/>
                    <a:pt x="2098" y="16864"/>
                    <a:pt x="2601" y="38266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C5D444-F813-98B1-2579-E3B57F0A183E}"/>
                </a:ext>
              </a:extLst>
            </p:cNvPr>
            <p:cNvSpPr/>
            <p:nvPr/>
          </p:nvSpPr>
          <p:spPr>
            <a:xfrm>
              <a:off x="-770947" y="1719356"/>
              <a:ext cx="36000" cy="36000"/>
            </a:xfrm>
            <a:custGeom>
              <a:avLst/>
              <a:gdLst>
                <a:gd name="connsiteX0" fmla="*/ 1407 w 36307"/>
                <a:gd name="connsiteY0" fmla="*/ 34105 h 69154"/>
                <a:gd name="connsiteX1" fmla="*/ 16480 w 36307"/>
                <a:gd name="connsiteY1" fmla="*/ 68726 h 69154"/>
                <a:gd name="connsiteX2" fmla="*/ 33481 w 36307"/>
                <a:gd name="connsiteY2" fmla="*/ 35225 h 69154"/>
                <a:gd name="connsiteX3" fmla="*/ 18408 w 36307"/>
                <a:gd name="connsiteY3" fmla="*/ 604 h 69154"/>
                <a:gd name="connsiteX4" fmla="*/ 1407 w 36307"/>
                <a:gd name="connsiteY4" fmla="*/ 34105 h 6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7" h="69154">
                  <a:moveTo>
                    <a:pt x="1407" y="34105"/>
                  </a:moveTo>
                  <a:cubicBezTo>
                    <a:pt x="-7220" y="50361"/>
                    <a:pt x="7604" y="68421"/>
                    <a:pt x="16480" y="68726"/>
                  </a:cubicBezTo>
                  <a:cubicBezTo>
                    <a:pt x="25358" y="69032"/>
                    <a:pt x="40014" y="52628"/>
                    <a:pt x="33481" y="35225"/>
                  </a:cubicBezTo>
                  <a:cubicBezTo>
                    <a:pt x="31052" y="28570"/>
                    <a:pt x="23600" y="9463"/>
                    <a:pt x="18408" y="604"/>
                  </a:cubicBezTo>
                  <a:cubicBezTo>
                    <a:pt x="14974" y="-5339"/>
                    <a:pt x="11204" y="15610"/>
                    <a:pt x="1407" y="34105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6CC368-2406-8BAC-9D04-B1CD08315BD3}"/>
                </a:ext>
              </a:extLst>
            </p:cNvPr>
            <p:cNvSpPr/>
            <p:nvPr/>
          </p:nvSpPr>
          <p:spPr>
            <a:xfrm>
              <a:off x="-613753" y="1558667"/>
              <a:ext cx="36000" cy="36000"/>
            </a:xfrm>
            <a:custGeom>
              <a:avLst/>
              <a:gdLst>
                <a:gd name="connsiteX0" fmla="*/ 4465 w 36548"/>
                <a:gd name="connsiteY0" fmla="*/ 28329 h 66992"/>
                <a:gd name="connsiteX1" fmla="*/ 10830 w 36548"/>
                <a:gd name="connsiteY1" fmla="*/ 66106 h 66992"/>
                <a:gd name="connsiteX2" fmla="*/ 35201 w 36548"/>
                <a:gd name="connsiteY2" fmla="*/ 38715 h 66992"/>
                <a:gd name="connsiteX3" fmla="*/ 28836 w 36548"/>
                <a:gd name="connsiteY3" fmla="*/ 938 h 66992"/>
                <a:gd name="connsiteX4" fmla="*/ 4465 w 36548"/>
                <a:gd name="connsiteY4" fmla="*/ 28329 h 6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8" h="66992">
                  <a:moveTo>
                    <a:pt x="4465" y="28329"/>
                  </a:moveTo>
                  <a:cubicBezTo>
                    <a:pt x="-7678" y="41520"/>
                    <a:pt x="2288" y="63246"/>
                    <a:pt x="10830" y="66106"/>
                  </a:cubicBezTo>
                  <a:cubicBezTo>
                    <a:pt x="19289" y="68976"/>
                    <a:pt x="37295" y="57396"/>
                    <a:pt x="35201" y="38715"/>
                  </a:cubicBezTo>
                  <a:cubicBezTo>
                    <a:pt x="34364" y="31578"/>
                    <a:pt x="31683" y="10982"/>
                    <a:pt x="28836" y="938"/>
                  </a:cubicBezTo>
                  <a:cubicBezTo>
                    <a:pt x="26910" y="-5792"/>
                    <a:pt x="18284" y="13324"/>
                    <a:pt x="4465" y="28329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90FBE1-E433-2AA4-05A9-E2D4E85377C6}"/>
                </a:ext>
              </a:extLst>
            </p:cNvPr>
            <p:cNvSpPr/>
            <p:nvPr/>
          </p:nvSpPr>
          <p:spPr>
            <a:xfrm>
              <a:off x="-464778" y="1760737"/>
              <a:ext cx="36000" cy="36000"/>
            </a:xfrm>
            <a:custGeom>
              <a:avLst/>
              <a:gdLst>
                <a:gd name="connsiteX0" fmla="*/ 2663 w 40495"/>
                <a:gd name="connsiteY0" fmla="*/ 38271 h 60883"/>
                <a:gd name="connsiteX1" fmla="*/ 31975 w 40495"/>
                <a:gd name="connsiteY1" fmla="*/ 58915 h 60883"/>
                <a:gd name="connsiteX2" fmla="*/ 30467 w 40495"/>
                <a:gd name="connsiteY2" fmla="*/ 20526 h 60883"/>
                <a:gd name="connsiteX3" fmla="*/ 1155 w 40495"/>
                <a:gd name="connsiteY3" fmla="*/ -117 h 60883"/>
                <a:gd name="connsiteX4" fmla="*/ 2663 w 40495"/>
                <a:gd name="connsiteY4" fmla="*/ 38271 h 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5" h="60883">
                  <a:moveTo>
                    <a:pt x="2663" y="38271"/>
                  </a:moveTo>
                  <a:cubicBezTo>
                    <a:pt x="3081" y="57091"/>
                    <a:pt x="24270" y="63812"/>
                    <a:pt x="31975" y="58915"/>
                  </a:cubicBezTo>
                  <a:cubicBezTo>
                    <a:pt x="39679" y="54008"/>
                    <a:pt x="44286" y="31542"/>
                    <a:pt x="30467" y="20526"/>
                  </a:cubicBezTo>
                  <a:cubicBezTo>
                    <a:pt x="25191" y="16314"/>
                    <a:pt x="9782" y="4428"/>
                    <a:pt x="1155" y="-117"/>
                  </a:cubicBezTo>
                  <a:cubicBezTo>
                    <a:pt x="-4623" y="-3163"/>
                    <a:pt x="2160" y="16869"/>
                    <a:pt x="2663" y="38271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FE2134-8290-B385-3403-A0B4627744C7}"/>
                </a:ext>
              </a:extLst>
            </p:cNvPr>
            <p:cNvSpPr/>
            <p:nvPr/>
          </p:nvSpPr>
          <p:spPr>
            <a:xfrm>
              <a:off x="-568734" y="1671036"/>
              <a:ext cx="36000" cy="36000"/>
            </a:xfrm>
            <a:custGeom>
              <a:avLst/>
              <a:gdLst>
                <a:gd name="connsiteX0" fmla="*/ 33890 w 55714"/>
                <a:gd name="connsiteY0" fmla="*/ 40036 h 43773"/>
                <a:gd name="connsiteX1" fmla="*/ 53319 w 55714"/>
                <a:gd name="connsiteY1" fmla="*/ 8174 h 43773"/>
                <a:gd name="connsiteX2" fmla="*/ 18563 w 55714"/>
                <a:gd name="connsiteY2" fmla="*/ 8840 h 43773"/>
                <a:gd name="connsiteX3" fmla="*/ -866 w 55714"/>
                <a:gd name="connsiteY3" fmla="*/ 40712 h 43773"/>
                <a:gd name="connsiteX4" fmla="*/ 33890 w 55714"/>
                <a:gd name="connsiteY4" fmla="*/ 40036 h 4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4" h="43773">
                  <a:moveTo>
                    <a:pt x="33890" y="40036"/>
                  </a:moveTo>
                  <a:cubicBezTo>
                    <a:pt x="50890" y="40027"/>
                    <a:pt x="57506" y="16783"/>
                    <a:pt x="53319" y="8174"/>
                  </a:cubicBezTo>
                  <a:cubicBezTo>
                    <a:pt x="49047" y="-445"/>
                    <a:pt x="28864" y="-6128"/>
                    <a:pt x="18563" y="8840"/>
                  </a:cubicBezTo>
                  <a:cubicBezTo>
                    <a:pt x="14627" y="14570"/>
                    <a:pt x="3489" y="31335"/>
                    <a:pt x="-866" y="40712"/>
                  </a:cubicBezTo>
                  <a:cubicBezTo>
                    <a:pt x="-3797" y="46988"/>
                    <a:pt x="14543" y="40045"/>
                    <a:pt x="33890" y="40036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DB47B3-1157-4D69-143C-60F7AE7BD6DA}"/>
                </a:ext>
              </a:extLst>
            </p:cNvPr>
            <p:cNvSpPr/>
            <p:nvPr/>
          </p:nvSpPr>
          <p:spPr>
            <a:xfrm>
              <a:off x="-1071037" y="1754765"/>
              <a:ext cx="36000" cy="36000"/>
            </a:xfrm>
            <a:custGeom>
              <a:avLst/>
              <a:gdLst>
                <a:gd name="connsiteX0" fmla="*/ 31465 w 45746"/>
                <a:gd name="connsiteY0" fmla="*/ 14955 h 55983"/>
                <a:gd name="connsiteX1" fmla="*/ 40175 w 45746"/>
                <a:gd name="connsiteY1" fmla="*/ 52140 h 55983"/>
                <a:gd name="connsiteX2" fmla="*/ 7597 w 45746"/>
                <a:gd name="connsiteY2" fmla="*/ 38755 h 55983"/>
                <a:gd name="connsiteX3" fmla="*/ -1113 w 45746"/>
                <a:gd name="connsiteY3" fmla="*/ 1560 h 55983"/>
                <a:gd name="connsiteX4" fmla="*/ 31465 w 45746"/>
                <a:gd name="connsiteY4" fmla="*/ 14955 h 5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6" h="55983">
                  <a:moveTo>
                    <a:pt x="31465" y="14955"/>
                  </a:moveTo>
                  <a:cubicBezTo>
                    <a:pt x="47545" y="21213"/>
                    <a:pt x="46791" y="45568"/>
                    <a:pt x="40175" y="52140"/>
                  </a:cubicBezTo>
                  <a:cubicBezTo>
                    <a:pt x="33643" y="58713"/>
                    <a:pt x="12874" y="56658"/>
                    <a:pt x="7597" y="38755"/>
                  </a:cubicBezTo>
                  <a:cubicBezTo>
                    <a:pt x="5671" y="31905"/>
                    <a:pt x="144" y="11993"/>
                    <a:pt x="-1113" y="1560"/>
                  </a:cubicBezTo>
                  <a:cubicBezTo>
                    <a:pt x="-1950" y="-5429"/>
                    <a:pt x="13208" y="7837"/>
                    <a:pt x="31465" y="14955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7BBC53-34C4-8346-CC0C-02B6672A2D88}"/>
                </a:ext>
              </a:extLst>
            </p:cNvPr>
            <p:cNvSpPr/>
            <p:nvPr/>
          </p:nvSpPr>
          <p:spPr>
            <a:xfrm>
              <a:off x="-524554" y="1508329"/>
              <a:ext cx="36000" cy="36000"/>
            </a:xfrm>
            <a:custGeom>
              <a:avLst/>
              <a:gdLst>
                <a:gd name="connsiteX0" fmla="*/ 33819 w 55018"/>
                <a:gd name="connsiteY0" fmla="*/ 3840 h 44841"/>
                <a:gd name="connsiteX1" fmla="*/ 52411 w 55018"/>
                <a:gd name="connsiteY1" fmla="*/ 36304 h 44841"/>
                <a:gd name="connsiteX2" fmla="*/ 17656 w 55018"/>
                <a:gd name="connsiteY2" fmla="*/ 34536 h 44841"/>
                <a:gd name="connsiteX3" fmla="*/ -936 w 55018"/>
                <a:gd name="connsiteY3" fmla="*/ 2081 h 44841"/>
                <a:gd name="connsiteX4" fmla="*/ 33819 w 55018"/>
                <a:gd name="connsiteY4" fmla="*/ 3840 h 4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18" h="44841">
                  <a:moveTo>
                    <a:pt x="33819" y="3840"/>
                  </a:moveTo>
                  <a:cubicBezTo>
                    <a:pt x="50820" y="4386"/>
                    <a:pt x="56850" y="27824"/>
                    <a:pt x="52411" y="36304"/>
                  </a:cubicBezTo>
                  <a:cubicBezTo>
                    <a:pt x="47972" y="44783"/>
                    <a:pt x="27622" y="49828"/>
                    <a:pt x="17656" y="34536"/>
                  </a:cubicBezTo>
                  <a:cubicBezTo>
                    <a:pt x="13887" y="28695"/>
                    <a:pt x="3167" y="11588"/>
                    <a:pt x="-936" y="2081"/>
                  </a:cubicBezTo>
                  <a:cubicBezTo>
                    <a:pt x="-3616" y="-4288"/>
                    <a:pt x="14473" y="3220"/>
                    <a:pt x="33819" y="3840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9CF131-0451-7DE0-A6A9-CFCD5972885B}"/>
                </a:ext>
              </a:extLst>
            </p:cNvPr>
            <p:cNvSpPr/>
            <p:nvPr/>
          </p:nvSpPr>
          <p:spPr>
            <a:xfrm>
              <a:off x="-864783" y="1623433"/>
              <a:ext cx="36000" cy="36000"/>
            </a:xfrm>
            <a:custGeom>
              <a:avLst/>
              <a:gdLst>
                <a:gd name="connsiteX0" fmla="*/ 33819 w 55018"/>
                <a:gd name="connsiteY0" fmla="*/ 3840 h 44841"/>
                <a:gd name="connsiteX1" fmla="*/ 52411 w 55018"/>
                <a:gd name="connsiteY1" fmla="*/ 36304 h 44841"/>
                <a:gd name="connsiteX2" fmla="*/ 17656 w 55018"/>
                <a:gd name="connsiteY2" fmla="*/ 34536 h 44841"/>
                <a:gd name="connsiteX3" fmla="*/ -936 w 55018"/>
                <a:gd name="connsiteY3" fmla="*/ 2081 h 44841"/>
                <a:gd name="connsiteX4" fmla="*/ 33819 w 55018"/>
                <a:gd name="connsiteY4" fmla="*/ 3840 h 4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18" h="44841">
                  <a:moveTo>
                    <a:pt x="33819" y="3840"/>
                  </a:moveTo>
                  <a:cubicBezTo>
                    <a:pt x="50820" y="4386"/>
                    <a:pt x="56850" y="27824"/>
                    <a:pt x="52411" y="36304"/>
                  </a:cubicBezTo>
                  <a:cubicBezTo>
                    <a:pt x="47972" y="44783"/>
                    <a:pt x="27622" y="49828"/>
                    <a:pt x="17656" y="34536"/>
                  </a:cubicBezTo>
                  <a:cubicBezTo>
                    <a:pt x="13887" y="28695"/>
                    <a:pt x="3167" y="11588"/>
                    <a:pt x="-936" y="2081"/>
                  </a:cubicBezTo>
                  <a:cubicBezTo>
                    <a:pt x="-3616" y="-4288"/>
                    <a:pt x="14473" y="3220"/>
                    <a:pt x="33819" y="3840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42C533-BA9B-D4E9-5826-F1E02CBCD36C}"/>
                </a:ext>
              </a:extLst>
            </p:cNvPr>
            <p:cNvSpPr/>
            <p:nvPr/>
          </p:nvSpPr>
          <p:spPr>
            <a:xfrm>
              <a:off x="-842544" y="1769906"/>
              <a:ext cx="36000" cy="36000"/>
            </a:xfrm>
            <a:custGeom>
              <a:avLst/>
              <a:gdLst>
                <a:gd name="connsiteX0" fmla="*/ 33819 w 55018"/>
                <a:gd name="connsiteY0" fmla="*/ 3840 h 44841"/>
                <a:gd name="connsiteX1" fmla="*/ 52411 w 55018"/>
                <a:gd name="connsiteY1" fmla="*/ 36304 h 44841"/>
                <a:gd name="connsiteX2" fmla="*/ 17656 w 55018"/>
                <a:gd name="connsiteY2" fmla="*/ 34536 h 44841"/>
                <a:gd name="connsiteX3" fmla="*/ -936 w 55018"/>
                <a:gd name="connsiteY3" fmla="*/ 2081 h 44841"/>
                <a:gd name="connsiteX4" fmla="*/ 33819 w 55018"/>
                <a:gd name="connsiteY4" fmla="*/ 3840 h 4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18" h="44841">
                  <a:moveTo>
                    <a:pt x="33819" y="3840"/>
                  </a:moveTo>
                  <a:cubicBezTo>
                    <a:pt x="50820" y="4386"/>
                    <a:pt x="56850" y="27824"/>
                    <a:pt x="52411" y="36304"/>
                  </a:cubicBezTo>
                  <a:cubicBezTo>
                    <a:pt x="47972" y="44783"/>
                    <a:pt x="27622" y="49828"/>
                    <a:pt x="17656" y="34536"/>
                  </a:cubicBezTo>
                  <a:cubicBezTo>
                    <a:pt x="13887" y="28695"/>
                    <a:pt x="3167" y="11588"/>
                    <a:pt x="-936" y="2081"/>
                  </a:cubicBezTo>
                  <a:cubicBezTo>
                    <a:pt x="-3616" y="-4288"/>
                    <a:pt x="14473" y="3220"/>
                    <a:pt x="33819" y="3840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2042D9A-1FD0-4F52-8D80-9C916F9587CB}"/>
                </a:ext>
              </a:extLst>
            </p:cNvPr>
            <p:cNvSpPr/>
            <p:nvPr/>
          </p:nvSpPr>
          <p:spPr>
            <a:xfrm>
              <a:off x="-572291" y="1760455"/>
              <a:ext cx="36000" cy="36000"/>
            </a:xfrm>
            <a:custGeom>
              <a:avLst/>
              <a:gdLst>
                <a:gd name="connsiteX0" fmla="*/ 35479 w 40496"/>
                <a:gd name="connsiteY0" fmla="*/ 38253 h 60883"/>
                <a:gd name="connsiteX1" fmla="*/ 6167 w 40496"/>
                <a:gd name="connsiteY1" fmla="*/ 58896 h 60883"/>
                <a:gd name="connsiteX2" fmla="*/ 7674 w 40496"/>
                <a:gd name="connsiteY2" fmla="*/ 20508 h 60883"/>
                <a:gd name="connsiteX3" fmla="*/ 36986 w 40496"/>
                <a:gd name="connsiteY3" fmla="*/ -135 h 60883"/>
                <a:gd name="connsiteX4" fmla="*/ 35479 w 40496"/>
                <a:gd name="connsiteY4" fmla="*/ 38253 h 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6" h="60883">
                  <a:moveTo>
                    <a:pt x="35479" y="38253"/>
                  </a:moveTo>
                  <a:cubicBezTo>
                    <a:pt x="35060" y="57073"/>
                    <a:pt x="13872" y="63793"/>
                    <a:pt x="6167" y="58896"/>
                  </a:cubicBezTo>
                  <a:cubicBezTo>
                    <a:pt x="-1538" y="53990"/>
                    <a:pt x="-6144" y="31523"/>
                    <a:pt x="7674" y="20508"/>
                  </a:cubicBezTo>
                  <a:cubicBezTo>
                    <a:pt x="12951" y="16295"/>
                    <a:pt x="28360" y="4410"/>
                    <a:pt x="36986" y="-135"/>
                  </a:cubicBezTo>
                  <a:cubicBezTo>
                    <a:pt x="42765" y="-3181"/>
                    <a:pt x="35981" y="16842"/>
                    <a:pt x="35479" y="38253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AFE1A83-CA3E-12C6-47CA-3B8BC6905B10}"/>
                </a:ext>
              </a:extLst>
            </p:cNvPr>
            <p:cNvSpPr/>
            <p:nvPr/>
          </p:nvSpPr>
          <p:spPr>
            <a:xfrm>
              <a:off x="-653985" y="1644148"/>
              <a:ext cx="36000" cy="36000"/>
            </a:xfrm>
            <a:custGeom>
              <a:avLst/>
              <a:gdLst>
                <a:gd name="connsiteX0" fmla="*/ 35479 w 40496"/>
                <a:gd name="connsiteY0" fmla="*/ 38253 h 60883"/>
                <a:gd name="connsiteX1" fmla="*/ 6167 w 40496"/>
                <a:gd name="connsiteY1" fmla="*/ 58896 h 60883"/>
                <a:gd name="connsiteX2" fmla="*/ 7674 w 40496"/>
                <a:gd name="connsiteY2" fmla="*/ 20508 h 60883"/>
                <a:gd name="connsiteX3" fmla="*/ 36986 w 40496"/>
                <a:gd name="connsiteY3" fmla="*/ -135 h 60883"/>
                <a:gd name="connsiteX4" fmla="*/ 35479 w 40496"/>
                <a:gd name="connsiteY4" fmla="*/ 38253 h 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6" h="60883">
                  <a:moveTo>
                    <a:pt x="35479" y="38253"/>
                  </a:moveTo>
                  <a:cubicBezTo>
                    <a:pt x="35060" y="57073"/>
                    <a:pt x="13872" y="63793"/>
                    <a:pt x="6167" y="58896"/>
                  </a:cubicBezTo>
                  <a:cubicBezTo>
                    <a:pt x="-1538" y="53990"/>
                    <a:pt x="-6144" y="31523"/>
                    <a:pt x="7674" y="20508"/>
                  </a:cubicBezTo>
                  <a:cubicBezTo>
                    <a:pt x="12951" y="16295"/>
                    <a:pt x="28360" y="4410"/>
                    <a:pt x="36986" y="-135"/>
                  </a:cubicBezTo>
                  <a:cubicBezTo>
                    <a:pt x="42765" y="-3181"/>
                    <a:pt x="35981" y="16842"/>
                    <a:pt x="35479" y="38253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BFF56D-E048-2CD9-C8B6-4BF2BD64290D}"/>
                </a:ext>
              </a:extLst>
            </p:cNvPr>
            <p:cNvSpPr/>
            <p:nvPr/>
          </p:nvSpPr>
          <p:spPr>
            <a:xfrm>
              <a:off x="-657052" y="1482389"/>
              <a:ext cx="36000" cy="36000"/>
            </a:xfrm>
            <a:custGeom>
              <a:avLst/>
              <a:gdLst>
                <a:gd name="connsiteX0" fmla="*/ 33819 w 55018"/>
                <a:gd name="connsiteY0" fmla="*/ 3840 h 44841"/>
                <a:gd name="connsiteX1" fmla="*/ 52411 w 55018"/>
                <a:gd name="connsiteY1" fmla="*/ 36304 h 44841"/>
                <a:gd name="connsiteX2" fmla="*/ 17656 w 55018"/>
                <a:gd name="connsiteY2" fmla="*/ 34536 h 44841"/>
                <a:gd name="connsiteX3" fmla="*/ -936 w 55018"/>
                <a:gd name="connsiteY3" fmla="*/ 2081 h 44841"/>
                <a:gd name="connsiteX4" fmla="*/ 33819 w 55018"/>
                <a:gd name="connsiteY4" fmla="*/ 3840 h 4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18" h="44841">
                  <a:moveTo>
                    <a:pt x="33819" y="3840"/>
                  </a:moveTo>
                  <a:cubicBezTo>
                    <a:pt x="50820" y="4386"/>
                    <a:pt x="56850" y="27824"/>
                    <a:pt x="52411" y="36304"/>
                  </a:cubicBezTo>
                  <a:cubicBezTo>
                    <a:pt x="47972" y="44783"/>
                    <a:pt x="27622" y="49828"/>
                    <a:pt x="17656" y="34536"/>
                  </a:cubicBezTo>
                  <a:cubicBezTo>
                    <a:pt x="13887" y="28695"/>
                    <a:pt x="3167" y="11588"/>
                    <a:pt x="-936" y="2081"/>
                  </a:cubicBezTo>
                  <a:cubicBezTo>
                    <a:pt x="-3616" y="-4288"/>
                    <a:pt x="14473" y="3220"/>
                    <a:pt x="33819" y="3840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D51540-A944-9B13-238F-97B3FC525491}"/>
                </a:ext>
              </a:extLst>
            </p:cNvPr>
            <p:cNvSpPr/>
            <p:nvPr/>
          </p:nvSpPr>
          <p:spPr>
            <a:xfrm>
              <a:off x="-468811" y="1681968"/>
              <a:ext cx="36000" cy="36000"/>
            </a:xfrm>
            <a:custGeom>
              <a:avLst/>
              <a:gdLst>
                <a:gd name="connsiteX0" fmla="*/ 33890 w 55714"/>
                <a:gd name="connsiteY0" fmla="*/ 40036 h 43773"/>
                <a:gd name="connsiteX1" fmla="*/ 53319 w 55714"/>
                <a:gd name="connsiteY1" fmla="*/ 8174 h 43773"/>
                <a:gd name="connsiteX2" fmla="*/ 18563 w 55714"/>
                <a:gd name="connsiteY2" fmla="*/ 8840 h 43773"/>
                <a:gd name="connsiteX3" fmla="*/ -866 w 55714"/>
                <a:gd name="connsiteY3" fmla="*/ 40712 h 43773"/>
                <a:gd name="connsiteX4" fmla="*/ 33890 w 55714"/>
                <a:gd name="connsiteY4" fmla="*/ 40036 h 4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4" h="43773">
                  <a:moveTo>
                    <a:pt x="33890" y="40036"/>
                  </a:moveTo>
                  <a:cubicBezTo>
                    <a:pt x="50890" y="40027"/>
                    <a:pt x="57506" y="16783"/>
                    <a:pt x="53319" y="8174"/>
                  </a:cubicBezTo>
                  <a:cubicBezTo>
                    <a:pt x="49047" y="-445"/>
                    <a:pt x="28864" y="-6128"/>
                    <a:pt x="18563" y="8840"/>
                  </a:cubicBezTo>
                  <a:cubicBezTo>
                    <a:pt x="14627" y="14570"/>
                    <a:pt x="3489" y="31335"/>
                    <a:pt x="-866" y="40712"/>
                  </a:cubicBezTo>
                  <a:cubicBezTo>
                    <a:pt x="-3797" y="46988"/>
                    <a:pt x="14543" y="40045"/>
                    <a:pt x="33890" y="40036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E2AC082-3AD8-7D79-E79A-D89336529003}"/>
                </a:ext>
              </a:extLst>
            </p:cNvPr>
            <p:cNvSpPr/>
            <p:nvPr/>
          </p:nvSpPr>
          <p:spPr>
            <a:xfrm>
              <a:off x="-302038" y="1781182"/>
              <a:ext cx="36000" cy="36000"/>
            </a:xfrm>
            <a:custGeom>
              <a:avLst/>
              <a:gdLst>
                <a:gd name="connsiteX0" fmla="*/ 33890 w 55714"/>
                <a:gd name="connsiteY0" fmla="*/ 40036 h 43773"/>
                <a:gd name="connsiteX1" fmla="*/ 53319 w 55714"/>
                <a:gd name="connsiteY1" fmla="*/ 8174 h 43773"/>
                <a:gd name="connsiteX2" fmla="*/ 18563 w 55714"/>
                <a:gd name="connsiteY2" fmla="*/ 8840 h 43773"/>
                <a:gd name="connsiteX3" fmla="*/ -866 w 55714"/>
                <a:gd name="connsiteY3" fmla="*/ 40712 h 43773"/>
                <a:gd name="connsiteX4" fmla="*/ 33890 w 55714"/>
                <a:gd name="connsiteY4" fmla="*/ 40036 h 4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4" h="43773">
                  <a:moveTo>
                    <a:pt x="33890" y="40036"/>
                  </a:moveTo>
                  <a:cubicBezTo>
                    <a:pt x="50890" y="40027"/>
                    <a:pt x="57506" y="16783"/>
                    <a:pt x="53319" y="8174"/>
                  </a:cubicBezTo>
                  <a:cubicBezTo>
                    <a:pt x="49047" y="-445"/>
                    <a:pt x="28864" y="-6128"/>
                    <a:pt x="18563" y="8840"/>
                  </a:cubicBezTo>
                  <a:cubicBezTo>
                    <a:pt x="14627" y="14570"/>
                    <a:pt x="3489" y="31335"/>
                    <a:pt x="-866" y="40712"/>
                  </a:cubicBezTo>
                  <a:cubicBezTo>
                    <a:pt x="-3797" y="46988"/>
                    <a:pt x="14543" y="40045"/>
                    <a:pt x="33890" y="40036"/>
                  </a:cubicBezTo>
                  <a:close/>
                </a:path>
              </a:pathLst>
            </a:custGeom>
            <a:solidFill>
              <a:srgbClr val="FFFFFF"/>
            </a:solidFill>
            <a:ln w="8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F2BDC5-EEDE-2F7E-9344-8F1CE5DCB1A2}"/>
              </a:ext>
            </a:extLst>
          </p:cNvPr>
          <p:cNvSpPr/>
          <p:nvPr/>
        </p:nvSpPr>
        <p:spPr>
          <a:xfrm>
            <a:off x="13457351" y="-466939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A2D9A6E-0D0D-D705-2F80-7869001FDB92}"/>
              </a:ext>
            </a:extLst>
          </p:cNvPr>
          <p:cNvSpPr/>
          <p:nvPr/>
        </p:nvSpPr>
        <p:spPr>
          <a:xfrm rot="20203107">
            <a:off x="13247216" y="-494227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EE34563-E298-5908-BB64-207CBF08A76C}"/>
              </a:ext>
            </a:extLst>
          </p:cNvPr>
          <p:cNvSpPr/>
          <p:nvPr/>
        </p:nvSpPr>
        <p:spPr>
          <a:xfrm rot="20933196">
            <a:off x="13319396" y="-497822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AF03E2-2B07-7FA0-2AAF-A6FF8CE219BF}"/>
              </a:ext>
            </a:extLst>
          </p:cNvPr>
          <p:cNvSpPr/>
          <p:nvPr/>
        </p:nvSpPr>
        <p:spPr>
          <a:xfrm rot="646801" flipH="1">
            <a:off x="13170951" y="-548439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29906B-BFD6-7098-A711-368E97060803}"/>
              </a:ext>
            </a:extLst>
          </p:cNvPr>
          <p:cNvSpPr/>
          <p:nvPr/>
        </p:nvSpPr>
        <p:spPr>
          <a:xfrm flipH="1">
            <a:off x="13119954" y="-474712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F44AAA-6B2F-991F-FCDC-B6069181F825}"/>
              </a:ext>
            </a:extLst>
          </p:cNvPr>
          <p:cNvSpPr/>
          <p:nvPr/>
        </p:nvSpPr>
        <p:spPr>
          <a:xfrm rot="1079578" flipH="1">
            <a:off x="13407101" y="-548439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975076B-BEFF-B14F-83B6-65FBBD4C5D79}"/>
              </a:ext>
            </a:extLst>
          </p:cNvPr>
          <p:cNvSpPr/>
          <p:nvPr/>
        </p:nvSpPr>
        <p:spPr>
          <a:xfrm flipH="1">
            <a:off x="13134449" y="-463436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EFF258-2B4D-B3EE-69A4-457CBC0442F3}"/>
              </a:ext>
            </a:extLst>
          </p:cNvPr>
          <p:cNvSpPr/>
          <p:nvPr/>
        </p:nvSpPr>
        <p:spPr>
          <a:xfrm rot="1396893" flipH="1">
            <a:off x="13344583" y="-490724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1EA7268-F402-F16D-C989-B35226D4D854}"/>
              </a:ext>
            </a:extLst>
          </p:cNvPr>
          <p:cNvSpPr/>
          <p:nvPr/>
        </p:nvSpPr>
        <p:spPr>
          <a:xfrm rot="666804" flipH="1">
            <a:off x="13272404" y="-494319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72A3A48-8CEE-A52E-4B38-0BA2AE0EA406}"/>
              </a:ext>
            </a:extLst>
          </p:cNvPr>
          <p:cNvSpPr/>
          <p:nvPr/>
        </p:nvSpPr>
        <p:spPr>
          <a:xfrm rot="20953199">
            <a:off x="13420849" y="-544937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7288696-9D00-4657-CB3F-023BDBEC2954}"/>
              </a:ext>
            </a:extLst>
          </p:cNvPr>
          <p:cNvSpPr/>
          <p:nvPr/>
        </p:nvSpPr>
        <p:spPr>
          <a:xfrm>
            <a:off x="13471846" y="-471209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95D20A-1DD0-508C-5299-85AE3822BF00}"/>
              </a:ext>
            </a:extLst>
          </p:cNvPr>
          <p:cNvSpPr/>
          <p:nvPr/>
        </p:nvSpPr>
        <p:spPr>
          <a:xfrm rot="20520422">
            <a:off x="13184699" y="-544937"/>
            <a:ext cx="118763" cy="252648"/>
          </a:xfrm>
          <a:custGeom>
            <a:avLst/>
            <a:gdLst>
              <a:gd name="connsiteX0" fmla="*/ 129976 w 203733"/>
              <a:gd name="connsiteY0" fmla="*/ 0 h 452709"/>
              <a:gd name="connsiteX1" fmla="*/ 203733 w 203733"/>
              <a:gd name="connsiteY1" fmla="*/ 20721 h 452709"/>
              <a:gd name="connsiteX2" fmla="*/ 79536 w 203733"/>
              <a:gd name="connsiteY2" fmla="*/ 452709 h 452709"/>
              <a:gd name="connsiteX3" fmla="*/ 0 w 203733"/>
              <a:gd name="connsiteY3" fmla="*/ 452709 h 452709"/>
              <a:gd name="connsiteX4" fmla="*/ 129976 w 203733"/>
              <a:gd name="connsiteY4" fmla="*/ 0 h 45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33" h="452709">
                <a:moveTo>
                  <a:pt x="129976" y="0"/>
                </a:moveTo>
                <a:lnTo>
                  <a:pt x="203733" y="20721"/>
                </a:lnTo>
                <a:lnTo>
                  <a:pt x="79536" y="452709"/>
                </a:lnTo>
                <a:lnTo>
                  <a:pt x="0" y="452709"/>
                </a:lnTo>
                <a:lnTo>
                  <a:pt x="1299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D0E3F7-5740-6C01-C27D-59797D42F6C6}"/>
              </a:ext>
            </a:extLst>
          </p:cNvPr>
          <p:cNvSpPr/>
          <p:nvPr/>
        </p:nvSpPr>
        <p:spPr>
          <a:xfrm>
            <a:off x="13154567" y="-352346"/>
            <a:ext cx="406462" cy="346642"/>
          </a:xfrm>
          <a:custGeom>
            <a:avLst/>
            <a:gdLst>
              <a:gd name="connsiteX0" fmla="*/ 0 w 697268"/>
              <a:gd name="connsiteY0" fmla="*/ 0 h 621132"/>
              <a:gd name="connsiteX1" fmla="*/ 697268 w 697268"/>
              <a:gd name="connsiteY1" fmla="*/ 0 h 621132"/>
              <a:gd name="connsiteX2" fmla="*/ 618379 w 697268"/>
              <a:gd name="connsiteY2" fmla="*/ 621132 h 621132"/>
              <a:gd name="connsiteX3" fmla="*/ 78646 w 697268"/>
              <a:gd name="connsiteY3" fmla="*/ 621132 h 621132"/>
              <a:gd name="connsiteX4" fmla="*/ 0 w 697268"/>
              <a:gd name="connsiteY4" fmla="*/ 0 h 62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68" h="621132">
                <a:moveTo>
                  <a:pt x="0" y="0"/>
                </a:moveTo>
                <a:lnTo>
                  <a:pt x="697268" y="0"/>
                </a:lnTo>
                <a:lnTo>
                  <a:pt x="618379" y="621132"/>
                </a:lnTo>
                <a:lnTo>
                  <a:pt x="78646" y="621132"/>
                </a:lnTo>
                <a:lnTo>
                  <a:pt x="0" y="0"/>
                </a:lnTo>
                <a:close/>
              </a:path>
            </a:pathLst>
          </a:custGeom>
          <a:solidFill>
            <a:srgbClr val="170803"/>
          </a:solidFill>
          <a:ln w="21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7FC19D8-8248-53A9-3D8A-E4C496B93C4C}"/>
              </a:ext>
            </a:extLst>
          </p:cNvPr>
          <p:cNvSpPr>
            <a:spLocks noChangeAspect="1"/>
          </p:cNvSpPr>
          <p:nvPr/>
        </p:nvSpPr>
        <p:spPr>
          <a:xfrm flipV="1">
            <a:off x="13251624" y="-265259"/>
            <a:ext cx="201044" cy="165397"/>
          </a:xfrm>
          <a:custGeom>
            <a:avLst/>
            <a:gdLst/>
            <a:ahLst/>
            <a:cxnLst/>
            <a:rect l="l" t="t" r="r" b="b"/>
            <a:pathLst>
              <a:path w="1119336" h="961876">
                <a:moveTo>
                  <a:pt x="592187" y="961876"/>
                </a:moveTo>
                <a:cubicBezTo>
                  <a:pt x="609302" y="961876"/>
                  <a:pt x="639111" y="961448"/>
                  <a:pt x="681614" y="960592"/>
                </a:cubicBezTo>
                <a:cubicBezTo>
                  <a:pt x="724117" y="959736"/>
                  <a:pt x="772895" y="951607"/>
                  <a:pt x="827949" y="936203"/>
                </a:cubicBezTo>
                <a:cubicBezTo>
                  <a:pt x="883003" y="920799"/>
                  <a:pt x="925649" y="893985"/>
                  <a:pt x="955886" y="855761"/>
                </a:cubicBezTo>
                <a:cubicBezTo>
                  <a:pt x="986123" y="814685"/>
                  <a:pt x="1001812" y="770471"/>
                  <a:pt x="1002953" y="723118"/>
                </a:cubicBezTo>
                <a:lnTo>
                  <a:pt x="1002953" y="719695"/>
                </a:lnTo>
                <a:cubicBezTo>
                  <a:pt x="1002953" y="672914"/>
                  <a:pt x="985980" y="630696"/>
                  <a:pt x="952035" y="593043"/>
                </a:cubicBezTo>
                <a:cubicBezTo>
                  <a:pt x="918090" y="555389"/>
                  <a:pt x="862893" y="530001"/>
                  <a:pt x="786445" y="516880"/>
                </a:cubicBezTo>
                <a:cubicBezTo>
                  <a:pt x="851483" y="507181"/>
                  <a:pt x="909675" y="491492"/>
                  <a:pt x="961020" y="469813"/>
                </a:cubicBezTo>
                <a:cubicBezTo>
                  <a:pt x="1012366" y="448134"/>
                  <a:pt x="1050875" y="417897"/>
                  <a:pt x="1076548" y="379102"/>
                </a:cubicBezTo>
                <a:cubicBezTo>
                  <a:pt x="1105074" y="334032"/>
                  <a:pt x="1119336" y="290388"/>
                  <a:pt x="1119336" y="248171"/>
                </a:cubicBezTo>
                <a:cubicBezTo>
                  <a:pt x="1119336" y="232196"/>
                  <a:pt x="1114344" y="205953"/>
                  <a:pt x="1104360" y="169440"/>
                </a:cubicBezTo>
                <a:cubicBezTo>
                  <a:pt x="1094376" y="132928"/>
                  <a:pt x="1050305" y="96416"/>
                  <a:pt x="972145" y="59903"/>
                </a:cubicBezTo>
                <a:cubicBezTo>
                  <a:pt x="893986" y="23390"/>
                  <a:pt x="782451" y="3423"/>
                  <a:pt x="637542" y="0"/>
                </a:cubicBezTo>
                <a:lnTo>
                  <a:pt x="631552" y="0"/>
                </a:lnTo>
                <a:cubicBezTo>
                  <a:pt x="546546" y="570"/>
                  <a:pt x="464108" y="2567"/>
                  <a:pt x="384237" y="5990"/>
                </a:cubicBezTo>
                <a:cubicBezTo>
                  <a:pt x="311212" y="8843"/>
                  <a:pt x="242466" y="10269"/>
                  <a:pt x="177998" y="10269"/>
                </a:cubicBezTo>
                <a:cubicBezTo>
                  <a:pt x="114101" y="10269"/>
                  <a:pt x="55910" y="6846"/>
                  <a:pt x="3423" y="0"/>
                </a:cubicBezTo>
                <a:cubicBezTo>
                  <a:pt x="45070" y="34230"/>
                  <a:pt x="75449" y="66606"/>
                  <a:pt x="94562" y="97129"/>
                </a:cubicBezTo>
                <a:cubicBezTo>
                  <a:pt x="113674" y="127651"/>
                  <a:pt x="126225" y="163022"/>
                  <a:pt x="132215" y="203243"/>
                </a:cubicBezTo>
                <a:cubicBezTo>
                  <a:pt x="138205" y="243464"/>
                  <a:pt x="142627" y="295808"/>
                  <a:pt x="145479" y="360275"/>
                </a:cubicBezTo>
                <a:cubicBezTo>
                  <a:pt x="147761" y="411621"/>
                  <a:pt x="148902" y="458688"/>
                  <a:pt x="148902" y="501476"/>
                </a:cubicBezTo>
                <a:cubicBezTo>
                  <a:pt x="148902" y="560238"/>
                  <a:pt x="145765" y="618858"/>
                  <a:pt x="139489" y="677335"/>
                </a:cubicBezTo>
                <a:cubicBezTo>
                  <a:pt x="133213" y="735812"/>
                  <a:pt x="121803" y="784591"/>
                  <a:pt x="105259" y="823670"/>
                </a:cubicBezTo>
                <a:cubicBezTo>
                  <a:pt x="88714" y="862750"/>
                  <a:pt x="71028" y="890562"/>
                  <a:pt x="52201" y="907107"/>
                </a:cubicBezTo>
                <a:cubicBezTo>
                  <a:pt x="33375" y="923652"/>
                  <a:pt x="16830" y="935347"/>
                  <a:pt x="2567" y="942193"/>
                </a:cubicBezTo>
                <a:lnTo>
                  <a:pt x="0" y="943049"/>
                </a:lnTo>
                <a:cubicBezTo>
                  <a:pt x="23961" y="943620"/>
                  <a:pt x="70172" y="945046"/>
                  <a:pt x="138633" y="947328"/>
                </a:cubicBezTo>
                <a:cubicBezTo>
                  <a:pt x="186556" y="949039"/>
                  <a:pt x="236903" y="950751"/>
                  <a:pt x="289675" y="952463"/>
                </a:cubicBezTo>
                <a:cubicBezTo>
                  <a:pt x="342447" y="954174"/>
                  <a:pt x="389942" y="955600"/>
                  <a:pt x="432160" y="956741"/>
                </a:cubicBezTo>
                <a:lnTo>
                  <a:pt x="436438" y="956741"/>
                </a:lnTo>
                <a:cubicBezTo>
                  <a:pt x="488925" y="960164"/>
                  <a:pt x="540841" y="961876"/>
                  <a:pt x="592187" y="961876"/>
                </a:cubicBezTo>
                <a:close/>
                <a:moveTo>
                  <a:pt x="481794" y="943049"/>
                </a:moveTo>
                <a:cubicBezTo>
                  <a:pt x="477800" y="943049"/>
                  <a:pt x="473521" y="942764"/>
                  <a:pt x="468957" y="942193"/>
                </a:cubicBezTo>
                <a:cubicBezTo>
                  <a:pt x="462111" y="908533"/>
                  <a:pt x="455836" y="854050"/>
                  <a:pt x="450131" y="778743"/>
                </a:cubicBezTo>
                <a:cubicBezTo>
                  <a:pt x="444996" y="720551"/>
                  <a:pt x="442429" y="657225"/>
                  <a:pt x="442429" y="588764"/>
                </a:cubicBezTo>
                <a:cubicBezTo>
                  <a:pt x="442429" y="569367"/>
                  <a:pt x="442714" y="549684"/>
                  <a:pt x="443284" y="529716"/>
                </a:cubicBezTo>
                <a:cubicBezTo>
                  <a:pt x="468957" y="530857"/>
                  <a:pt x="495771" y="531713"/>
                  <a:pt x="523726" y="532284"/>
                </a:cubicBezTo>
                <a:cubicBezTo>
                  <a:pt x="587052" y="544835"/>
                  <a:pt x="634119" y="570222"/>
                  <a:pt x="664927" y="608446"/>
                </a:cubicBezTo>
                <a:cubicBezTo>
                  <a:pt x="693452" y="642677"/>
                  <a:pt x="707715" y="681186"/>
                  <a:pt x="707715" y="723974"/>
                </a:cubicBezTo>
                <a:cubicBezTo>
                  <a:pt x="707715" y="727397"/>
                  <a:pt x="707144" y="741517"/>
                  <a:pt x="706003" y="766334"/>
                </a:cubicBezTo>
                <a:cubicBezTo>
                  <a:pt x="704862" y="791151"/>
                  <a:pt x="686891" y="822957"/>
                  <a:pt x="652090" y="861752"/>
                </a:cubicBezTo>
                <a:cubicBezTo>
                  <a:pt x="617289" y="900546"/>
                  <a:pt x="566514" y="927075"/>
                  <a:pt x="499765" y="941338"/>
                </a:cubicBezTo>
                <a:cubicBezTo>
                  <a:pt x="494060" y="942479"/>
                  <a:pt x="488069" y="943049"/>
                  <a:pt x="481794" y="943049"/>
                </a:cubicBezTo>
                <a:close/>
                <a:moveTo>
                  <a:pt x="481794" y="508322"/>
                </a:moveTo>
                <a:cubicBezTo>
                  <a:pt x="470384" y="508322"/>
                  <a:pt x="457832" y="507752"/>
                  <a:pt x="444140" y="506611"/>
                </a:cubicBezTo>
                <a:cubicBezTo>
                  <a:pt x="445852" y="438150"/>
                  <a:pt x="451842" y="371686"/>
                  <a:pt x="462111" y="307218"/>
                </a:cubicBezTo>
                <a:cubicBezTo>
                  <a:pt x="472380" y="242751"/>
                  <a:pt x="487784" y="185557"/>
                  <a:pt x="508322" y="135638"/>
                </a:cubicBezTo>
                <a:cubicBezTo>
                  <a:pt x="528861" y="85719"/>
                  <a:pt x="556245" y="47922"/>
                  <a:pt x="590475" y="22249"/>
                </a:cubicBezTo>
                <a:cubicBezTo>
                  <a:pt x="592757" y="20538"/>
                  <a:pt x="599033" y="19682"/>
                  <a:pt x="609302" y="19682"/>
                </a:cubicBezTo>
                <a:lnTo>
                  <a:pt x="616148" y="19682"/>
                </a:lnTo>
                <a:cubicBezTo>
                  <a:pt x="624135" y="19682"/>
                  <a:pt x="633691" y="20538"/>
                  <a:pt x="644816" y="22249"/>
                </a:cubicBezTo>
                <a:cubicBezTo>
                  <a:pt x="655941" y="23961"/>
                  <a:pt x="666068" y="26814"/>
                  <a:pt x="675196" y="30807"/>
                </a:cubicBezTo>
                <a:lnTo>
                  <a:pt x="676052" y="30807"/>
                </a:lnTo>
                <a:lnTo>
                  <a:pt x="676907" y="31663"/>
                </a:lnTo>
                <a:cubicBezTo>
                  <a:pt x="721978" y="57336"/>
                  <a:pt x="753355" y="92707"/>
                  <a:pt x="771041" y="137777"/>
                </a:cubicBezTo>
                <a:cubicBezTo>
                  <a:pt x="782451" y="165732"/>
                  <a:pt x="788156" y="194828"/>
                  <a:pt x="788156" y="225065"/>
                </a:cubicBezTo>
                <a:cubicBezTo>
                  <a:pt x="788156" y="242751"/>
                  <a:pt x="784305" y="268994"/>
                  <a:pt x="776604" y="303795"/>
                </a:cubicBezTo>
                <a:cubicBezTo>
                  <a:pt x="768902" y="338596"/>
                  <a:pt x="744655" y="376535"/>
                  <a:pt x="703864" y="417611"/>
                </a:cubicBezTo>
                <a:cubicBezTo>
                  <a:pt x="663073" y="458688"/>
                  <a:pt x="607020" y="488354"/>
                  <a:pt x="535707" y="506611"/>
                </a:cubicBezTo>
                <a:cubicBezTo>
                  <a:pt x="528290" y="507752"/>
                  <a:pt x="517736" y="508322"/>
                  <a:pt x="504044" y="508322"/>
                </a:cubicBezTo>
                <a:cubicBezTo>
                  <a:pt x="500620" y="508322"/>
                  <a:pt x="493204" y="508322"/>
                  <a:pt x="481794" y="508322"/>
                </a:cubicBezTo>
                <a:close/>
              </a:path>
            </a:pathLst>
          </a:custGeom>
          <a:solidFill>
            <a:srgbClr val="FFFFFF"/>
          </a:solidFill>
          <a:ln w="24667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sz="1131" dirty="0">
              <a:latin typeface="Arial Nova Light" panose="020B03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B5DB41-6CB8-EB97-30C4-DF053FCFEB7C}"/>
              </a:ext>
            </a:extLst>
          </p:cNvPr>
          <p:cNvSpPr txBox="1"/>
          <p:nvPr/>
        </p:nvSpPr>
        <p:spPr>
          <a:xfrm>
            <a:off x="1754418" y="3866243"/>
            <a:ext cx="6298894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571" dirty="0">
                <a:latin typeface="Arial Nova Light" panose="020B0304020202020204" pitchFamily="34" charset="0"/>
                <a:cs typeface="Arial" panose="020B0604020202020204" pitchFamily="34" charset="0"/>
              </a:rPr>
              <a:t>COS 214 Final Project</a:t>
            </a:r>
            <a:endParaRPr lang="en-GB" sz="2571" dirty="0"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E4A4A2-9FF8-15AF-7C58-552A4F1FFD92}"/>
              </a:ext>
            </a:extLst>
          </p:cNvPr>
          <p:cNvSpPr txBox="1"/>
          <p:nvPr/>
        </p:nvSpPr>
        <p:spPr>
          <a:xfrm>
            <a:off x="1214382" y="4499954"/>
            <a:ext cx="7378968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714" dirty="0">
                <a:latin typeface="Arial Nova Light" panose="020B0304020202020204" pitchFamily="34" charset="0"/>
                <a:cs typeface="Arial" panose="020B0604020202020204" pitchFamily="34" charset="0"/>
              </a:rPr>
              <a:t>Group 24</a:t>
            </a:r>
          </a:p>
          <a:p>
            <a:pPr algn="ctr"/>
            <a:r>
              <a:rPr lang="nl-NL" sz="2000" dirty="0">
                <a:latin typeface="Arial Nova Light" panose="020B0304020202020204" pitchFamily="34" charset="0"/>
                <a:cs typeface="Arial" panose="020B0604020202020204" pitchFamily="34" charset="0"/>
              </a:rPr>
              <a:t>Lerato Gololo </a:t>
            </a:r>
            <a:r>
              <a:rPr lang="en-ZA" sz="2000" dirty="0">
                <a:latin typeface="Arial Nova Light" panose="020B0304020202020204" pitchFamily="34" charset="0"/>
                <a:cs typeface="Arial" panose="020B0604020202020204" pitchFamily="34" charset="0"/>
              </a:rPr>
              <a:t>·</a:t>
            </a:r>
            <a:r>
              <a:rPr lang="nl-NL" sz="2000" dirty="0">
                <a:latin typeface="Arial Nova Light" panose="020B0304020202020204" pitchFamily="34" charset="0"/>
                <a:cs typeface="Arial" panose="020B0604020202020204" pitchFamily="34" charset="0"/>
              </a:rPr>
              <a:t> Brenden van der Mescht </a:t>
            </a:r>
            <a:r>
              <a:rPr lang="en-ZA" sz="2000" dirty="0">
                <a:latin typeface="Arial Nova Light" panose="020B0304020202020204" pitchFamily="34" charset="0"/>
                <a:cs typeface="Arial" panose="020B0604020202020204" pitchFamily="34" charset="0"/>
              </a:rPr>
              <a:t>·</a:t>
            </a:r>
            <a:r>
              <a:rPr lang="nl-NL" sz="2000" dirty="0">
                <a:latin typeface="Arial Nova Light" panose="020B0304020202020204" pitchFamily="34" charset="0"/>
                <a:cs typeface="Arial" panose="020B0604020202020204" pitchFamily="34" charset="0"/>
              </a:rPr>
              <a:t> Siyamthanda Ndlovu Katlego Zondo </a:t>
            </a:r>
            <a:r>
              <a:rPr lang="en-ZA" sz="2000" dirty="0">
                <a:latin typeface="Arial Nova Light" panose="020B0304020202020204" pitchFamily="34" charset="0"/>
                <a:cs typeface="Arial" panose="020B0604020202020204" pitchFamily="34" charset="0"/>
              </a:rPr>
              <a:t>·</a:t>
            </a:r>
            <a:r>
              <a:rPr lang="nl-NL" sz="2000" dirty="0">
                <a:latin typeface="Arial Nova Light" panose="020B0304020202020204" pitchFamily="34" charset="0"/>
                <a:cs typeface="Arial" panose="020B0604020202020204" pitchFamily="34" charset="0"/>
              </a:rPr>
              <a:t> Sechaba Ntshehi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F0264B-B988-6B73-FA6D-2148A20EA634}"/>
              </a:ext>
            </a:extLst>
          </p:cNvPr>
          <p:cNvGrpSpPr/>
          <p:nvPr/>
        </p:nvGrpSpPr>
        <p:grpSpPr>
          <a:xfrm>
            <a:off x="4276334" y="2480464"/>
            <a:ext cx="1255064" cy="632321"/>
            <a:chOff x="5223717" y="2635832"/>
            <a:chExt cx="1867398" cy="98272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50B438-A994-E5E3-7502-05ACBDDB2010}"/>
                </a:ext>
              </a:extLst>
            </p:cNvPr>
            <p:cNvGrpSpPr/>
            <p:nvPr/>
          </p:nvGrpSpPr>
          <p:grpSpPr>
            <a:xfrm>
              <a:off x="5223717" y="2635832"/>
              <a:ext cx="1867398" cy="982723"/>
              <a:chOff x="4942027" y="3036804"/>
              <a:chExt cx="1867398" cy="98272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345C895-0585-67E8-F371-F5CFE800722D}"/>
                  </a:ext>
                </a:extLst>
              </p:cNvPr>
              <p:cNvGrpSpPr/>
              <p:nvPr/>
            </p:nvGrpSpPr>
            <p:grpSpPr>
              <a:xfrm>
                <a:off x="5758082" y="3064280"/>
                <a:ext cx="1051343" cy="955247"/>
                <a:chOff x="1239081" y="2902745"/>
                <a:chExt cx="1051343" cy="955247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2277A15-BFA5-0060-AA67-3151EC52BFD5}"/>
                    </a:ext>
                  </a:extLst>
                </p:cNvPr>
                <p:cNvSpPr/>
                <p:nvPr/>
              </p:nvSpPr>
              <p:spPr>
                <a:xfrm flipV="1">
                  <a:off x="1283619" y="3674464"/>
                  <a:ext cx="966124" cy="183528"/>
                </a:xfrm>
                <a:custGeom>
                  <a:avLst/>
                  <a:gdLst>
                    <a:gd name="connsiteX0" fmla="*/ 377 w 966124"/>
                    <a:gd name="connsiteY0" fmla="*/ 183732 h 183528"/>
                    <a:gd name="connsiteX1" fmla="*/ 260130 w 966124"/>
                    <a:gd name="connsiteY1" fmla="*/ 203 h 183528"/>
                    <a:gd name="connsiteX2" fmla="*/ 706124 w 966124"/>
                    <a:gd name="connsiteY2" fmla="*/ 203 h 183528"/>
                    <a:gd name="connsiteX3" fmla="*/ 965877 w 966124"/>
                    <a:gd name="connsiteY3" fmla="*/ 183732 h 183528"/>
                    <a:gd name="connsiteX4" fmla="*/ 377 w 966124"/>
                    <a:gd name="connsiteY4" fmla="*/ 183732 h 18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124" h="183528">
                      <a:moveTo>
                        <a:pt x="377" y="183732"/>
                      </a:moveTo>
                      <a:cubicBezTo>
                        <a:pt x="377" y="183732"/>
                        <a:pt x="-19357" y="203"/>
                        <a:pt x="260130" y="203"/>
                      </a:cubicBezTo>
                      <a:lnTo>
                        <a:pt x="706124" y="203"/>
                      </a:lnTo>
                      <a:cubicBezTo>
                        <a:pt x="986104" y="203"/>
                        <a:pt x="965877" y="183732"/>
                        <a:pt x="965877" y="183732"/>
                      </a:cubicBezTo>
                      <a:lnTo>
                        <a:pt x="377" y="183732"/>
                      </a:lnTo>
                      <a:close/>
                    </a:path>
                  </a:pathLst>
                </a:custGeom>
                <a:solidFill>
                  <a:srgbClr val="E99442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131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FF9408E-8773-63D7-70CE-9F3540F55AF5}"/>
                    </a:ext>
                  </a:extLst>
                </p:cNvPr>
                <p:cNvSpPr/>
                <p:nvPr/>
              </p:nvSpPr>
              <p:spPr>
                <a:xfrm flipV="1">
                  <a:off x="1239081" y="3420512"/>
                  <a:ext cx="1051343" cy="165274"/>
                </a:xfrm>
                <a:custGeom>
                  <a:avLst/>
                  <a:gdLst>
                    <a:gd name="connsiteX0" fmla="*/ 968538 w 1051343"/>
                    <a:gd name="connsiteY0" fmla="*/ 175 h 165274"/>
                    <a:gd name="connsiteX1" fmla="*/ 1051422 w 1051343"/>
                    <a:gd name="connsiteY1" fmla="*/ 83059 h 165274"/>
                    <a:gd name="connsiteX2" fmla="*/ 968538 w 1051343"/>
                    <a:gd name="connsiteY2" fmla="*/ 165449 h 165274"/>
                    <a:gd name="connsiteX3" fmla="*/ 82963 w 1051343"/>
                    <a:gd name="connsiteY3" fmla="*/ 165449 h 165274"/>
                    <a:gd name="connsiteX4" fmla="*/ 79 w 1051343"/>
                    <a:gd name="connsiteY4" fmla="*/ 83059 h 165274"/>
                    <a:gd name="connsiteX5" fmla="*/ 82963 w 1051343"/>
                    <a:gd name="connsiteY5" fmla="*/ 175 h 165274"/>
                    <a:gd name="connsiteX6" fmla="*/ 968538 w 1051343"/>
                    <a:gd name="connsiteY6" fmla="*/ 175 h 1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1343" h="165274">
                      <a:moveTo>
                        <a:pt x="968538" y="175"/>
                      </a:moveTo>
                      <a:cubicBezTo>
                        <a:pt x="1014421" y="175"/>
                        <a:pt x="1051422" y="37176"/>
                        <a:pt x="1051422" y="83059"/>
                      </a:cubicBezTo>
                      <a:cubicBezTo>
                        <a:pt x="1051422" y="128447"/>
                        <a:pt x="1014421" y="165449"/>
                        <a:pt x="968538" y="165449"/>
                      </a:cubicBezTo>
                      <a:lnTo>
                        <a:pt x="82963" y="165449"/>
                      </a:lnTo>
                      <a:cubicBezTo>
                        <a:pt x="37327" y="165449"/>
                        <a:pt x="79" y="128447"/>
                        <a:pt x="79" y="83059"/>
                      </a:cubicBezTo>
                      <a:cubicBezTo>
                        <a:pt x="79" y="37176"/>
                        <a:pt x="37327" y="175"/>
                        <a:pt x="82963" y="175"/>
                      </a:cubicBezTo>
                      <a:lnTo>
                        <a:pt x="968538" y="175"/>
                      </a:lnTo>
                      <a:close/>
                    </a:path>
                  </a:pathLst>
                </a:custGeom>
                <a:solidFill>
                  <a:srgbClr val="401508"/>
                </a:solidFill>
                <a:ln w="2466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131" dirty="0">
                    <a:latin typeface="Arial Nova Light" panose="020B0304020202020204" pitchFamily="34" charset="0"/>
                  </a:endParaRPr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C84C272-8878-F6AE-87D4-BD737182743D}"/>
                    </a:ext>
                  </a:extLst>
                </p:cNvPr>
                <p:cNvGrpSpPr/>
                <p:nvPr/>
              </p:nvGrpSpPr>
              <p:grpSpPr>
                <a:xfrm>
                  <a:off x="1283619" y="2902745"/>
                  <a:ext cx="966124" cy="441565"/>
                  <a:chOff x="-1158240" y="1428629"/>
                  <a:chExt cx="966124" cy="441565"/>
                </a:xfrm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32C371F1-B3C4-217C-5811-858BB34155B5}"/>
                      </a:ext>
                    </a:extLst>
                  </p:cNvPr>
                  <p:cNvSpPr/>
                  <p:nvPr/>
                </p:nvSpPr>
                <p:spPr>
                  <a:xfrm>
                    <a:off x="-1158240" y="1428629"/>
                    <a:ext cx="966124" cy="441565"/>
                  </a:xfrm>
                  <a:custGeom>
                    <a:avLst/>
                    <a:gdLst>
                      <a:gd name="connsiteX0" fmla="*/ 494291 w 986691"/>
                      <a:gd name="connsiteY0" fmla="*/ 1 h 496506"/>
                      <a:gd name="connsiteX1" fmla="*/ 986691 w 986691"/>
                      <a:gd name="connsiteY1" fmla="*/ 496506 h 496506"/>
                      <a:gd name="connsiteX2" fmla="*/ 0 w 986691"/>
                      <a:gd name="connsiteY2" fmla="*/ 494624 h 496506"/>
                      <a:gd name="connsiteX3" fmla="*/ 494291 w 986691"/>
                      <a:gd name="connsiteY3" fmla="*/ 1 h 49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6691" h="496506">
                        <a:moveTo>
                          <a:pt x="494291" y="1"/>
                        </a:moveTo>
                        <a:cubicBezTo>
                          <a:pt x="765924" y="528"/>
                          <a:pt x="986034" y="222473"/>
                          <a:pt x="986691" y="496506"/>
                        </a:cubicBezTo>
                        <a:lnTo>
                          <a:pt x="0" y="494624"/>
                        </a:lnTo>
                        <a:cubicBezTo>
                          <a:pt x="1685" y="220582"/>
                          <a:pt x="222645" y="-526"/>
                          <a:pt x="494291" y="1"/>
                        </a:cubicBezTo>
                        <a:close/>
                      </a:path>
                    </a:pathLst>
                  </a:custGeom>
                  <a:solidFill>
                    <a:srgbClr val="F2A1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A158FA47-A2E7-3E61-69F3-1D547A0C32C6}"/>
                      </a:ext>
                    </a:extLst>
                  </p:cNvPr>
                  <p:cNvSpPr/>
                  <p:nvPr/>
                </p:nvSpPr>
                <p:spPr>
                  <a:xfrm>
                    <a:off x="-856992" y="1508117"/>
                    <a:ext cx="36000" cy="36000"/>
                  </a:xfrm>
                  <a:custGeom>
                    <a:avLst/>
                    <a:gdLst>
                      <a:gd name="connsiteX0" fmla="*/ 35450 w 40496"/>
                      <a:gd name="connsiteY0" fmla="*/ 38239 h 60883"/>
                      <a:gd name="connsiteX1" fmla="*/ 6138 w 40496"/>
                      <a:gd name="connsiteY1" fmla="*/ 58882 h 60883"/>
                      <a:gd name="connsiteX2" fmla="*/ 7646 w 40496"/>
                      <a:gd name="connsiteY2" fmla="*/ 20493 h 60883"/>
                      <a:gd name="connsiteX3" fmla="*/ 36958 w 40496"/>
                      <a:gd name="connsiteY3" fmla="*/ -149 h 60883"/>
                      <a:gd name="connsiteX4" fmla="*/ 35450 w 40496"/>
                      <a:gd name="connsiteY4" fmla="*/ 38239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50" y="38239"/>
                        </a:moveTo>
                        <a:cubicBezTo>
                          <a:pt x="35031" y="57058"/>
                          <a:pt x="13843" y="63779"/>
                          <a:pt x="6138" y="58882"/>
                        </a:cubicBezTo>
                        <a:cubicBezTo>
                          <a:pt x="-1567" y="53976"/>
                          <a:pt x="-6173" y="31500"/>
                          <a:pt x="7646" y="20493"/>
                        </a:cubicBezTo>
                        <a:cubicBezTo>
                          <a:pt x="12922" y="16282"/>
                          <a:pt x="28331" y="4395"/>
                          <a:pt x="36958" y="-149"/>
                        </a:cubicBezTo>
                        <a:cubicBezTo>
                          <a:pt x="42736" y="-3195"/>
                          <a:pt x="35953" y="16828"/>
                          <a:pt x="35450" y="382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E669C93A-237B-1249-91A4-3F4EAEFAE241}"/>
                      </a:ext>
                    </a:extLst>
                  </p:cNvPr>
                  <p:cNvSpPr/>
                  <p:nvPr/>
                </p:nvSpPr>
                <p:spPr>
                  <a:xfrm>
                    <a:off x="-883761" y="1702397"/>
                    <a:ext cx="36000" cy="36000"/>
                  </a:xfrm>
                  <a:custGeom>
                    <a:avLst/>
                    <a:gdLst>
                      <a:gd name="connsiteX0" fmla="*/ 26389 w 61515"/>
                      <a:gd name="connsiteY0" fmla="*/ 38608 h 40099"/>
                      <a:gd name="connsiteX1" fmla="*/ -1080 w 61515"/>
                      <a:gd name="connsiteY1" fmla="*/ 15002 h 40099"/>
                      <a:gd name="connsiteX2" fmla="*/ 32168 w 61515"/>
                      <a:gd name="connsiteY2" fmla="*/ 3690 h 40099"/>
                      <a:gd name="connsiteX3" fmla="*/ 59637 w 61515"/>
                      <a:gd name="connsiteY3" fmla="*/ 27286 h 40099"/>
                      <a:gd name="connsiteX4" fmla="*/ 26389 w 61515"/>
                      <a:gd name="connsiteY4" fmla="*/ 38608 h 4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515" h="40099">
                        <a:moveTo>
                          <a:pt x="26389" y="38608"/>
                        </a:moveTo>
                        <a:cubicBezTo>
                          <a:pt x="10226" y="44458"/>
                          <a:pt x="-2671" y="24648"/>
                          <a:pt x="-1080" y="15002"/>
                        </a:cubicBezTo>
                        <a:cubicBezTo>
                          <a:pt x="595" y="5366"/>
                          <a:pt x="18182" y="-6992"/>
                          <a:pt x="32168" y="3690"/>
                        </a:cubicBezTo>
                        <a:cubicBezTo>
                          <a:pt x="37528" y="7772"/>
                          <a:pt x="52854" y="19871"/>
                          <a:pt x="59637" y="27286"/>
                        </a:cubicBezTo>
                        <a:cubicBezTo>
                          <a:pt x="64159" y="32257"/>
                          <a:pt x="44814" y="31952"/>
                          <a:pt x="26389" y="38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0E76B82F-489C-79FC-0621-6C658DF728DA}"/>
                      </a:ext>
                    </a:extLst>
                  </p:cNvPr>
                  <p:cNvSpPr/>
                  <p:nvPr/>
                </p:nvSpPr>
                <p:spPr>
                  <a:xfrm>
                    <a:off x="-711178" y="1617902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B321CD56-A902-FB7F-0BAC-5ACEF387463F}"/>
                      </a:ext>
                    </a:extLst>
                  </p:cNvPr>
                  <p:cNvSpPr/>
                  <p:nvPr/>
                </p:nvSpPr>
                <p:spPr>
                  <a:xfrm>
                    <a:off x="-734947" y="1514715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CF9933E8-18A9-EFC0-CFD2-AE73DB447C37}"/>
                      </a:ext>
                    </a:extLst>
                  </p:cNvPr>
                  <p:cNvSpPr/>
                  <p:nvPr/>
                </p:nvSpPr>
                <p:spPr>
                  <a:xfrm>
                    <a:off x="-635985" y="1726620"/>
                    <a:ext cx="36000" cy="36000"/>
                  </a:xfrm>
                  <a:custGeom>
                    <a:avLst/>
                    <a:gdLst>
                      <a:gd name="connsiteX0" fmla="*/ 29060 w 62482"/>
                      <a:gd name="connsiteY0" fmla="*/ 37460 h 40092"/>
                      <a:gd name="connsiteX1" fmla="*/ -1173 w 62482"/>
                      <a:gd name="connsiteY1" fmla="*/ 18521 h 40092"/>
                      <a:gd name="connsiteX2" fmla="*/ 30232 w 62482"/>
                      <a:gd name="connsiteY2" fmla="*/ 1988 h 40092"/>
                      <a:gd name="connsiteX3" fmla="*/ 60465 w 62482"/>
                      <a:gd name="connsiteY3" fmla="*/ 20927 h 40092"/>
                      <a:gd name="connsiteX4" fmla="*/ 29060 w 62482"/>
                      <a:gd name="connsiteY4" fmla="*/ 37460 h 40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82" h="40092">
                        <a:moveTo>
                          <a:pt x="29060" y="37460"/>
                        </a:moveTo>
                        <a:cubicBezTo>
                          <a:pt x="13818" y="45847"/>
                          <a:pt x="-1508" y="28315"/>
                          <a:pt x="-1173" y="18521"/>
                        </a:cubicBezTo>
                        <a:cubicBezTo>
                          <a:pt x="-838" y="8727"/>
                          <a:pt x="14907" y="-6325"/>
                          <a:pt x="30232" y="1988"/>
                        </a:cubicBezTo>
                        <a:cubicBezTo>
                          <a:pt x="36010" y="5163"/>
                          <a:pt x="52760" y="14670"/>
                          <a:pt x="60465" y="20927"/>
                        </a:cubicBezTo>
                        <a:cubicBezTo>
                          <a:pt x="65573" y="25112"/>
                          <a:pt x="46395" y="27916"/>
                          <a:pt x="29060" y="374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9C056C6E-16BB-B7F2-96D9-B4DEEA525539}"/>
                      </a:ext>
                    </a:extLst>
                  </p:cNvPr>
                  <p:cNvSpPr/>
                  <p:nvPr/>
                </p:nvSpPr>
                <p:spPr>
                  <a:xfrm>
                    <a:off x="-370325" y="1708620"/>
                    <a:ext cx="36000" cy="36000"/>
                  </a:xfrm>
                  <a:custGeom>
                    <a:avLst/>
                    <a:gdLst>
                      <a:gd name="connsiteX0" fmla="*/ 35519 w 40496"/>
                      <a:gd name="connsiteY0" fmla="*/ 38265 h 60883"/>
                      <a:gd name="connsiteX1" fmla="*/ 6207 w 40496"/>
                      <a:gd name="connsiteY1" fmla="*/ 58908 h 60883"/>
                      <a:gd name="connsiteX2" fmla="*/ 7715 w 40496"/>
                      <a:gd name="connsiteY2" fmla="*/ 20519 h 60883"/>
                      <a:gd name="connsiteX3" fmla="*/ 37027 w 40496"/>
                      <a:gd name="connsiteY3" fmla="*/ -124 h 60883"/>
                      <a:gd name="connsiteX4" fmla="*/ 35519 w 40496"/>
                      <a:gd name="connsiteY4" fmla="*/ 38265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519" y="38265"/>
                        </a:moveTo>
                        <a:cubicBezTo>
                          <a:pt x="35100" y="57084"/>
                          <a:pt x="13912" y="63805"/>
                          <a:pt x="6207" y="58908"/>
                        </a:cubicBezTo>
                        <a:cubicBezTo>
                          <a:pt x="-1498" y="54002"/>
                          <a:pt x="-6104" y="31535"/>
                          <a:pt x="7715" y="20519"/>
                        </a:cubicBezTo>
                        <a:cubicBezTo>
                          <a:pt x="12991" y="16307"/>
                          <a:pt x="28400" y="4421"/>
                          <a:pt x="37027" y="-124"/>
                        </a:cubicBezTo>
                        <a:cubicBezTo>
                          <a:pt x="42805" y="-3170"/>
                          <a:pt x="36022" y="16862"/>
                          <a:pt x="35519" y="382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C4338366-CF16-472A-A78E-8E4F145372BB}"/>
                      </a:ext>
                    </a:extLst>
                  </p:cNvPr>
                  <p:cNvSpPr/>
                  <p:nvPr/>
                </p:nvSpPr>
                <p:spPr>
                  <a:xfrm>
                    <a:off x="-503641" y="1609275"/>
                    <a:ext cx="36000" cy="36000"/>
                  </a:xfrm>
                  <a:custGeom>
                    <a:avLst/>
                    <a:gdLst>
                      <a:gd name="connsiteX0" fmla="*/ 31270 w 45319"/>
                      <a:gd name="connsiteY0" fmla="*/ 15391 h 56426"/>
                      <a:gd name="connsiteX1" fmla="*/ 39561 w 45319"/>
                      <a:gd name="connsiteY1" fmla="*/ 52706 h 56426"/>
                      <a:gd name="connsiteX2" fmla="*/ 7151 w 45319"/>
                      <a:gd name="connsiteY2" fmla="*/ 38829 h 56426"/>
                      <a:gd name="connsiteX3" fmla="*/ -1140 w 45319"/>
                      <a:gd name="connsiteY3" fmla="*/ 1514 h 56426"/>
                      <a:gd name="connsiteX4" fmla="*/ 31270 w 45319"/>
                      <a:gd name="connsiteY4" fmla="*/ 15391 h 56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319" h="56426">
                        <a:moveTo>
                          <a:pt x="31270" y="15391"/>
                        </a:moveTo>
                        <a:cubicBezTo>
                          <a:pt x="47266" y="21889"/>
                          <a:pt x="46261" y="46235"/>
                          <a:pt x="39561" y="52706"/>
                        </a:cubicBezTo>
                        <a:cubicBezTo>
                          <a:pt x="32861" y="59176"/>
                          <a:pt x="12175" y="56815"/>
                          <a:pt x="7151" y="38829"/>
                        </a:cubicBezTo>
                        <a:cubicBezTo>
                          <a:pt x="5225" y="31951"/>
                          <a:pt x="32" y="11966"/>
                          <a:pt x="-1140" y="1514"/>
                        </a:cubicBezTo>
                        <a:cubicBezTo>
                          <a:pt x="-1894" y="-5493"/>
                          <a:pt x="13096" y="7994"/>
                          <a:pt x="31270" y="153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447F167E-317D-7B9E-1523-4781F15CAD8E}"/>
                      </a:ext>
                    </a:extLst>
                  </p:cNvPr>
                  <p:cNvSpPr/>
                  <p:nvPr/>
                </p:nvSpPr>
                <p:spPr>
                  <a:xfrm>
                    <a:off x="-791934" y="1567666"/>
                    <a:ext cx="36000" cy="36000"/>
                  </a:xfrm>
                  <a:custGeom>
                    <a:avLst/>
                    <a:gdLst>
                      <a:gd name="connsiteX0" fmla="*/ 32098 w 61893"/>
                      <a:gd name="connsiteY0" fmla="*/ 4133 h 40220"/>
                      <a:gd name="connsiteX1" fmla="*/ -1066 w 61893"/>
                      <a:gd name="connsiteY1" fmla="*/ 15528 h 40220"/>
                      <a:gd name="connsiteX2" fmla="*/ 26404 w 61893"/>
                      <a:gd name="connsiteY2" fmla="*/ 39068 h 40220"/>
                      <a:gd name="connsiteX3" fmla="*/ 59568 w 61893"/>
                      <a:gd name="connsiteY3" fmla="*/ 27664 h 40220"/>
                      <a:gd name="connsiteX4" fmla="*/ 32098 w 61893"/>
                      <a:gd name="connsiteY4" fmla="*/ 4133 h 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893" h="40220">
                        <a:moveTo>
                          <a:pt x="32098" y="4133"/>
                        </a:moveTo>
                        <a:cubicBezTo>
                          <a:pt x="18782" y="-7642"/>
                          <a:pt x="442" y="5882"/>
                          <a:pt x="-1066" y="15528"/>
                        </a:cubicBezTo>
                        <a:cubicBezTo>
                          <a:pt x="-2656" y="25174"/>
                          <a:pt x="9822" y="43595"/>
                          <a:pt x="26404" y="39068"/>
                        </a:cubicBezTo>
                        <a:cubicBezTo>
                          <a:pt x="32685" y="37338"/>
                          <a:pt x="50857" y="31978"/>
                          <a:pt x="59568" y="27664"/>
                        </a:cubicBezTo>
                        <a:cubicBezTo>
                          <a:pt x="65430" y="24776"/>
                          <a:pt x="47173" y="17537"/>
                          <a:pt x="32098" y="41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D1960841-E10D-D3AE-F5B6-41934F1563A1}"/>
                      </a:ext>
                    </a:extLst>
                  </p:cNvPr>
                  <p:cNvSpPr/>
                  <p:nvPr/>
                </p:nvSpPr>
                <p:spPr>
                  <a:xfrm>
                    <a:off x="-950294" y="1582584"/>
                    <a:ext cx="36000" cy="36000"/>
                  </a:xfrm>
                  <a:custGeom>
                    <a:avLst/>
                    <a:gdLst>
                      <a:gd name="connsiteX0" fmla="*/ 29840 w 42092"/>
                      <a:gd name="connsiteY0" fmla="*/ 39911 h 59347"/>
                      <a:gd name="connsiteX1" fmla="*/ 34948 w 42092"/>
                      <a:gd name="connsiteY1" fmla="*/ 1902 h 59347"/>
                      <a:gd name="connsiteX2" fmla="*/ 3878 w 42092"/>
                      <a:gd name="connsiteY2" fmla="*/ 19064 h 59347"/>
                      <a:gd name="connsiteX3" fmla="*/ -1230 w 42092"/>
                      <a:gd name="connsiteY3" fmla="*/ 57074 h 59347"/>
                      <a:gd name="connsiteX4" fmla="*/ 29840 w 42092"/>
                      <a:gd name="connsiteY4" fmla="*/ 39911 h 59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092" h="59347">
                        <a:moveTo>
                          <a:pt x="29840" y="39911"/>
                        </a:moveTo>
                        <a:cubicBezTo>
                          <a:pt x="45165" y="31793"/>
                          <a:pt x="42151" y="7660"/>
                          <a:pt x="34948" y="1902"/>
                        </a:cubicBezTo>
                        <a:cubicBezTo>
                          <a:pt x="27746" y="-3855"/>
                          <a:pt x="7312" y="634"/>
                          <a:pt x="3878" y="19064"/>
                        </a:cubicBezTo>
                        <a:cubicBezTo>
                          <a:pt x="2538" y="26109"/>
                          <a:pt x="-980" y="46548"/>
                          <a:pt x="-1230" y="57074"/>
                        </a:cubicBezTo>
                        <a:cubicBezTo>
                          <a:pt x="-1398" y="64118"/>
                          <a:pt x="12337" y="49150"/>
                          <a:pt x="29840" y="399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2A01B911-A451-A66A-2CD6-C083F4ABE14B}"/>
                      </a:ext>
                    </a:extLst>
                  </p:cNvPr>
                  <p:cNvSpPr/>
                  <p:nvPr/>
                </p:nvSpPr>
                <p:spPr>
                  <a:xfrm>
                    <a:off x="-398286" y="1605433"/>
                    <a:ext cx="36000" cy="36000"/>
                  </a:xfrm>
                  <a:custGeom>
                    <a:avLst/>
                    <a:gdLst>
                      <a:gd name="connsiteX0" fmla="*/ 9865 w 42251"/>
                      <a:gd name="connsiteY0" fmla="*/ 18406 h 59244"/>
                      <a:gd name="connsiteX1" fmla="*/ 4673 w 42251"/>
                      <a:gd name="connsiteY1" fmla="*/ 56397 h 59244"/>
                      <a:gd name="connsiteX2" fmla="*/ 35828 w 42251"/>
                      <a:gd name="connsiteY2" fmla="*/ 39355 h 59244"/>
                      <a:gd name="connsiteX3" fmla="*/ 41020 w 42251"/>
                      <a:gd name="connsiteY3" fmla="*/ 1364 h 59244"/>
                      <a:gd name="connsiteX4" fmla="*/ 9865 w 42251"/>
                      <a:gd name="connsiteY4" fmla="*/ 18406 h 59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251" h="59244">
                        <a:moveTo>
                          <a:pt x="9865" y="18406"/>
                        </a:moveTo>
                        <a:cubicBezTo>
                          <a:pt x="-5544" y="26469"/>
                          <a:pt x="-2529" y="50611"/>
                          <a:pt x="4673" y="56397"/>
                        </a:cubicBezTo>
                        <a:cubicBezTo>
                          <a:pt x="11792" y="62182"/>
                          <a:pt x="32226" y="57767"/>
                          <a:pt x="35828" y="39355"/>
                        </a:cubicBezTo>
                        <a:cubicBezTo>
                          <a:pt x="37167" y="32310"/>
                          <a:pt x="40769" y="11890"/>
                          <a:pt x="41020" y="1364"/>
                        </a:cubicBezTo>
                        <a:cubicBezTo>
                          <a:pt x="41187" y="-5680"/>
                          <a:pt x="27369" y="9232"/>
                          <a:pt x="9865" y="184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8701BACD-8A5E-8C06-2D65-2268A36DD9B1}"/>
                      </a:ext>
                    </a:extLst>
                  </p:cNvPr>
                  <p:cNvSpPr/>
                  <p:nvPr/>
                </p:nvSpPr>
                <p:spPr>
                  <a:xfrm>
                    <a:off x="-992546" y="1702397"/>
                    <a:ext cx="36000" cy="36000"/>
                  </a:xfrm>
                  <a:custGeom>
                    <a:avLst/>
                    <a:gdLst>
                      <a:gd name="connsiteX0" fmla="*/ 2601 w 40495"/>
                      <a:gd name="connsiteY0" fmla="*/ 38266 h 60882"/>
                      <a:gd name="connsiteX1" fmla="*/ 31913 w 40495"/>
                      <a:gd name="connsiteY1" fmla="*/ 58909 h 60882"/>
                      <a:gd name="connsiteX2" fmla="*/ 30405 w 40495"/>
                      <a:gd name="connsiteY2" fmla="*/ 20521 h 60882"/>
                      <a:gd name="connsiteX3" fmla="*/ 1093 w 40495"/>
                      <a:gd name="connsiteY3" fmla="*/ -122 h 60882"/>
                      <a:gd name="connsiteX4" fmla="*/ 2601 w 40495"/>
                      <a:gd name="connsiteY4" fmla="*/ 38266 h 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2">
                        <a:moveTo>
                          <a:pt x="2601" y="38266"/>
                        </a:moveTo>
                        <a:cubicBezTo>
                          <a:pt x="3019" y="57076"/>
                          <a:pt x="24208" y="63806"/>
                          <a:pt x="31913" y="58909"/>
                        </a:cubicBezTo>
                        <a:cubicBezTo>
                          <a:pt x="39617" y="54003"/>
                          <a:pt x="44223" y="31527"/>
                          <a:pt x="30405" y="20521"/>
                        </a:cubicBezTo>
                        <a:cubicBezTo>
                          <a:pt x="25129" y="16309"/>
                          <a:pt x="9719" y="4423"/>
                          <a:pt x="1093" y="-122"/>
                        </a:cubicBezTo>
                        <a:cubicBezTo>
                          <a:pt x="-4685" y="-3168"/>
                          <a:pt x="2098" y="16864"/>
                          <a:pt x="2601" y="382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D2E4516E-2BD4-55DC-04EA-0B19F44A8ADB}"/>
                      </a:ext>
                    </a:extLst>
                  </p:cNvPr>
                  <p:cNvSpPr/>
                  <p:nvPr/>
                </p:nvSpPr>
                <p:spPr>
                  <a:xfrm>
                    <a:off x="-770947" y="1719356"/>
                    <a:ext cx="36000" cy="36000"/>
                  </a:xfrm>
                  <a:custGeom>
                    <a:avLst/>
                    <a:gdLst>
                      <a:gd name="connsiteX0" fmla="*/ 1407 w 36307"/>
                      <a:gd name="connsiteY0" fmla="*/ 34105 h 69154"/>
                      <a:gd name="connsiteX1" fmla="*/ 16480 w 36307"/>
                      <a:gd name="connsiteY1" fmla="*/ 68726 h 69154"/>
                      <a:gd name="connsiteX2" fmla="*/ 33481 w 36307"/>
                      <a:gd name="connsiteY2" fmla="*/ 35225 h 69154"/>
                      <a:gd name="connsiteX3" fmla="*/ 18408 w 36307"/>
                      <a:gd name="connsiteY3" fmla="*/ 604 h 69154"/>
                      <a:gd name="connsiteX4" fmla="*/ 1407 w 36307"/>
                      <a:gd name="connsiteY4" fmla="*/ 34105 h 69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07" h="69154">
                        <a:moveTo>
                          <a:pt x="1407" y="34105"/>
                        </a:moveTo>
                        <a:cubicBezTo>
                          <a:pt x="-7220" y="50361"/>
                          <a:pt x="7604" y="68421"/>
                          <a:pt x="16480" y="68726"/>
                        </a:cubicBezTo>
                        <a:cubicBezTo>
                          <a:pt x="25358" y="69032"/>
                          <a:pt x="40014" y="52628"/>
                          <a:pt x="33481" y="35225"/>
                        </a:cubicBezTo>
                        <a:cubicBezTo>
                          <a:pt x="31052" y="28570"/>
                          <a:pt x="23600" y="9463"/>
                          <a:pt x="18408" y="604"/>
                        </a:cubicBezTo>
                        <a:cubicBezTo>
                          <a:pt x="14974" y="-5339"/>
                          <a:pt x="11204" y="15610"/>
                          <a:pt x="1407" y="341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2198061A-3F3B-430C-462E-93A1049231E5}"/>
                      </a:ext>
                    </a:extLst>
                  </p:cNvPr>
                  <p:cNvSpPr/>
                  <p:nvPr/>
                </p:nvSpPr>
                <p:spPr>
                  <a:xfrm>
                    <a:off x="-613753" y="1558667"/>
                    <a:ext cx="36000" cy="36000"/>
                  </a:xfrm>
                  <a:custGeom>
                    <a:avLst/>
                    <a:gdLst>
                      <a:gd name="connsiteX0" fmla="*/ 4465 w 36548"/>
                      <a:gd name="connsiteY0" fmla="*/ 28329 h 66992"/>
                      <a:gd name="connsiteX1" fmla="*/ 10830 w 36548"/>
                      <a:gd name="connsiteY1" fmla="*/ 66106 h 66992"/>
                      <a:gd name="connsiteX2" fmla="*/ 35201 w 36548"/>
                      <a:gd name="connsiteY2" fmla="*/ 38715 h 66992"/>
                      <a:gd name="connsiteX3" fmla="*/ 28836 w 36548"/>
                      <a:gd name="connsiteY3" fmla="*/ 938 h 66992"/>
                      <a:gd name="connsiteX4" fmla="*/ 4465 w 36548"/>
                      <a:gd name="connsiteY4" fmla="*/ 28329 h 66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48" h="66992">
                        <a:moveTo>
                          <a:pt x="4465" y="28329"/>
                        </a:moveTo>
                        <a:cubicBezTo>
                          <a:pt x="-7678" y="41520"/>
                          <a:pt x="2288" y="63246"/>
                          <a:pt x="10830" y="66106"/>
                        </a:cubicBezTo>
                        <a:cubicBezTo>
                          <a:pt x="19289" y="68976"/>
                          <a:pt x="37295" y="57396"/>
                          <a:pt x="35201" y="38715"/>
                        </a:cubicBezTo>
                        <a:cubicBezTo>
                          <a:pt x="34364" y="31578"/>
                          <a:pt x="31683" y="10982"/>
                          <a:pt x="28836" y="938"/>
                        </a:cubicBezTo>
                        <a:cubicBezTo>
                          <a:pt x="26910" y="-5792"/>
                          <a:pt x="18284" y="13324"/>
                          <a:pt x="4465" y="283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C1CF6C3E-4346-8D81-74B1-4370D639F3D4}"/>
                      </a:ext>
                    </a:extLst>
                  </p:cNvPr>
                  <p:cNvSpPr/>
                  <p:nvPr/>
                </p:nvSpPr>
                <p:spPr>
                  <a:xfrm>
                    <a:off x="-464778" y="1760737"/>
                    <a:ext cx="36000" cy="36000"/>
                  </a:xfrm>
                  <a:custGeom>
                    <a:avLst/>
                    <a:gdLst>
                      <a:gd name="connsiteX0" fmla="*/ 2663 w 40495"/>
                      <a:gd name="connsiteY0" fmla="*/ 38271 h 60883"/>
                      <a:gd name="connsiteX1" fmla="*/ 31975 w 40495"/>
                      <a:gd name="connsiteY1" fmla="*/ 58915 h 60883"/>
                      <a:gd name="connsiteX2" fmla="*/ 30467 w 40495"/>
                      <a:gd name="connsiteY2" fmla="*/ 20526 h 60883"/>
                      <a:gd name="connsiteX3" fmla="*/ 1155 w 40495"/>
                      <a:gd name="connsiteY3" fmla="*/ -117 h 60883"/>
                      <a:gd name="connsiteX4" fmla="*/ 2663 w 40495"/>
                      <a:gd name="connsiteY4" fmla="*/ 38271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5" h="60883">
                        <a:moveTo>
                          <a:pt x="2663" y="38271"/>
                        </a:moveTo>
                        <a:cubicBezTo>
                          <a:pt x="3081" y="57091"/>
                          <a:pt x="24270" y="63812"/>
                          <a:pt x="31975" y="58915"/>
                        </a:cubicBezTo>
                        <a:cubicBezTo>
                          <a:pt x="39679" y="54008"/>
                          <a:pt x="44286" y="31542"/>
                          <a:pt x="30467" y="20526"/>
                        </a:cubicBezTo>
                        <a:cubicBezTo>
                          <a:pt x="25191" y="16314"/>
                          <a:pt x="9782" y="4428"/>
                          <a:pt x="1155" y="-117"/>
                        </a:cubicBezTo>
                        <a:cubicBezTo>
                          <a:pt x="-4623" y="-3163"/>
                          <a:pt x="2160" y="16869"/>
                          <a:pt x="2663" y="382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2A969BFD-400E-E3AA-AC2C-92BE9E01B492}"/>
                      </a:ext>
                    </a:extLst>
                  </p:cNvPr>
                  <p:cNvSpPr/>
                  <p:nvPr/>
                </p:nvSpPr>
                <p:spPr>
                  <a:xfrm>
                    <a:off x="-568734" y="1671036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F7EDA809-2D65-2B52-8501-8C31A3C8B20E}"/>
                      </a:ext>
                    </a:extLst>
                  </p:cNvPr>
                  <p:cNvSpPr/>
                  <p:nvPr/>
                </p:nvSpPr>
                <p:spPr>
                  <a:xfrm>
                    <a:off x="-1071037" y="1754765"/>
                    <a:ext cx="36000" cy="36000"/>
                  </a:xfrm>
                  <a:custGeom>
                    <a:avLst/>
                    <a:gdLst>
                      <a:gd name="connsiteX0" fmla="*/ 31465 w 45746"/>
                      <a:gd name="connsiteY0" fmla="*/ 14955 h 55983"/>
                      <a:gd name="connsiteX1" fmla="*/ 40175 w 45746"/>
                      <a:gd name="connsiteY1" fmla="*/ 52140 h 55983"/>
                      <a:gd name="connsiteX2" fmla="*/ 7597 w 45746"/>
                      <a:gd name="connsiteY2" fmla="*/ 38755 h 55983"/>
                      <a:gd name="connsiteX3" fmla="*/ -1113 w 45746"/>
                      <a:gd name="connsiteY3" fmla="*/ 1560 h 55983"/>
                      <a:gd name="connsiteX4" fmla="*/ 31465 w 45746"/>
                      <a:gd name="connsiteY4" fmla="*/ 14955 h 55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46" h="55983">
                        <a:moveTo>
                          <a:pt x="31465" y="14955"/>
                        </a:moveTo>
                        <a:cubicBezTo>
                          <a:pt x="47545" y="21213"/>
                          <a:pt x="46791" y="45568"/>
                          <a:pt x="40175" y="52140"/>
                        </a:cubicBezTo>
                        <a:cubicBezTo>
                          <a:pt x="33643" y="58713"/>
                          <a:pt x="12874" y="56658"/>
                          <a:pt x="7597" y="38755"/>
                        </a:cubicBezTo>
                        <a:cubicBezTo>
                          <a:pt x="5671" y="31905"/>
                          <a:pt x="144" y="11993"/>
                          <a:pt x="-1113" y="1560"/>
                        </a:cubicBezTo>
                        <a:cubicBezTo>
                          <a:pt x="-1950" y="-5429"/>
                          <a:pt x="13208" y="7837"/>
                          <a:pt x="31465" y="14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E1101FC5-2D8C-A5F2-462D-67A2E9FD2967}"/>
                      </a:ext>
                    </a:extLst>
                  </p:cNvPr>
                  <p:cNvSpPr/>
                  <p:nvPr/>
                </p:nvSpPr>
                <p:spPr>
                  <a:xfrm>
                    <a:off x="-524554" y="150832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81D43F7C-B3C0-F675-D2D6-90F25FF5FFA8}"/>
                      </a:ext>
                    </a:extLst>
                  </p:cNvPr>
                  <p:cNvSpPr/>
                  <p:nvPr/>
                </p:nvSpPr>
                <p:spPr>
                  <a:xfrm>
                    <a:off x="-864783" y="1623433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DD6B85C8-DA44-98FC-1D82-5DD2B27DA8E5}"/>
                      </a:ext>
                    </a:extLst>
                  </p:cNvPr>
                  <p:cNvSpPr/>
                  <p:nvPr/>
                </p:nvSpPr>
                <p:spPr>
                  <a:xfrm>
                    <a:off x="-842544" y="1769906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8BB325DD-9CBA-298F-37A8-8229DF7658BF}"/>
                      </a:ext>
                    </a:extLst>
                  </p:cNvPr>
                  <p:cNvSpPr/>
                  <p:nvPr/>
                </p:nvSpPr>
                <p:spPr>
                  <a:xfrm>
                    <a:off x="-572291" y="1760455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7E52B091-0E1F-0060-747E-903A4C9B6065}"/>
                      </a:ext>
                    </a:extLst>
                  </p:cNvPr>
                  <p:cNvSpPr/>
                  <p:nvPr/>
                </p:nvSpPr>
                <p:spPr>
                  <a:xfrm>
                    <a:off x="-653985" y="1644148"/>
                    <a:ext cx="36000" cy="36000"/>
                  </a:xfrm>
                  <a:custGeom>
                    <a:avLst/>
                    <a:gdLst>
                      <a:gd name="connsiteX0" fmla="*/ 35479 w 40496"/>
                      <a:gd name="connsiteY0" fmla="*/ 38253 h 60883"/>
                      <a:gd name="connsiteX1" fmla="*/ 6167 w 40496"/>
                      <a:gd name="connsiteY1" fmla="*/ 58896 h 60883"/>
                      <a:gd name="connsiteX2" fmla="*/ 7674 w 40496"/>
                      <a:gd name="connsiteY2" fmla="*/ 20508 h 60883"/>
                      <a:gd name="connsiteX3" fmla="*/ 36986 w 40496"/>
                      <a:gd name="connsiteY3" fmla="*/ -135 h 60883"/>
                      <a:gd name="connsiteX4" fmla="*/ 35479 w 40496"/>
                      <a:gd name="connsiteY4" fmla="*/ 38253 h 60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96" h="60883">
                        <a:moveTo>
                          <a:pt x="35479" y="38253"/>
                        </a:moveTo>
                        <a:cubicBezTo>
                          <a:pt x="35060" y="57073"/>
                          <a:pt x="13872" y="63793"/>
                          <a:pt x="6167" y="58896"/>
                        </a:cubicBezTo>
                        <a:cubicBezTo>
                          <a:pt x="-1538" y="53990"/>
                          <a:pt x="-6144" y="31523"/>
                          <a:pt x="7674" y="20508"/>
                        </a:cubicBezTo>
                        <a:cubicBezTo>
                          <a:pt x="12951" y="16295"/>
                          <a:pt x="28360" y="4410"/>
                          <a:pt x="36986" y="-135"/>
                        </a:cubicBezTo>
                        <a:cubicBezTo>
                          <a:pt x="42765" y="-3181"/>
                          <a:pt x="35981" y="16842"/>
                          <a:pt x="35479" y="382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D66911C2-EA2A-69D8-A351-8D925654D59A}"/>
                      </a:ext>
                    </a:extLst>
                  </p:cNvPr>
                  <p:cNvSpPr/>
                  <p:nvPr/>
                </p:nvSpPr>
                <p:spPr>
                  <a:xfrm>
                    <a:off x="-657052" y="1482389"/>
                    <a:ext cx="36000" cy="36000"/>
                  </a:xfrm>
                  <a:custGeom>
                    <a:avLst/>
                    <a:gdLst>
                      <a:gd name="connsiteX0" fmla="*/ 33819 w 55018"/>
                      <a:gd name="connsiteY0" fmla="*/ 3840 h 44841"/>
                      <a:gd name="connsiteX1" fmla="*/ 52411 w 55018"/>
                      <a:gd name="connsiteY1" fmla="*/ 36304 h 44841"/>
                      <a:gd name="connsiteX2" fmla="*/ 17656 w 55018"/>
                      <a:gd name="connsiteY2" fmla="*/ 34536 h 44841"/>
                      <a:gd name="connsiteX3" fmla="*/ -936 w 55018"/>
                      <a:gd name="connsiteY3" fmla="*/ 2081 h 44841"/>
                      <a:gd name="connsiteX4" fmla="*/ 33819 w 55018"/>
                      <a:gd name="connsiteY4" fmla="*/ 3840 h 44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018" h="44841">
                        <a:moveTo>
                          <a:pt x="33819" y="3840"/>
                        </a:moveTo>
                        <a:cubicBezTo>
                          <a:pt x="50820" y="4386"/>
                          <a:pt x="56850" y="27824"/>
                          <a:pt x="52411" y="36304"/>
                        </a:cubicBezTo>
                        <a:cubicBezTo>
                          <a:pt x="47972" y="44783"/>
                          <a:pt x="27622" y="49828"/>
                          <a:pt x="17656" y="34536"/>
                        </a:cubicBezTo>
                        <a:cubicBezTo>
                          <a:pt x="13887" y="28695"/>
                          <a:pt x="3167" y="11588"/>
                          <a:pt x="-936" y="2081"/>
                        </a:cubicBezTo>
                        <a:cubicBezTo>
                          <a:pt x="-3616" y="-4288"/>
                          <a:pt x="14473" y="3220"/>
                          <a:pt x="33819" y="38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B8882ACB-9A17-FD9D-B480-1F8FEA85CBFA}"/>
                      </a:ext>
                    </a:extLst>
                  </p:cNvPr>
                  <p:cNvSpPr/>
                  <p:nvPr/>
                </p:nvSpPr>
                <p:spPr>
                  <a:xfrm>
                    <a:off x="-468811" y="1681968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D7C3E1C4-5FDC-08E0-8652-E71E39692E7A}"/>
                      </a:ext>
                    </a:extLst>
                  </p:cNvPr>
                  <p:cNvSpPr/>
                  <p:nvPr/>
                </p:nvSpPr>
                <p:spPr>
                  <a:xfrm>
                    <a:off x="-302038" y="1781182"/>
                    <a:ext cx="36000" cy="36000"/>
                  </a:xfrm>
                  <a:custGeom>
                    <a:avLst/>
                    <a:gdLst>
                      <a:gd name="connsiteX0" fmla="*/ 33890 w 55714"/>
                      <a:gd name="connsiteY0" fmla="*/ 40036 h 43773"/>
                      <a:gd name="connsiteX1" fmla="*/ 53319 w 55714"/>
                      <a:gd name="connsiteY1" fmla="*/ 8174 h 43773"/>
                      <a:gd name="connsiteX2" fmla="*/ 18563 w 55714"/>
                      <a:gd name="connsiteY2" fmla="*/ 8840 h 43773"/>
                      <a:gd name="connsiteX3" fmla="*/ -866 w 55714"/>
                      <a:gd name="connsiteY3" fmla="*/ 40712 h 43773"/>
                      <a:gd name="connsiteX4" fmla="*/ 33890 w 55714"/>
                      <a:gd name="connsiteY4" fmla="*/ 40036 h 43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714" h="43773">
                        <a:moveTo>
                          <a:pt x="33890" y="40036"/>
                        </a:moveTo>
                        <a:cubicBezTo>
                          <a:pt x="50890" y="40027"/>
                          <a:pt x="57506" y="16783"/>
                          <a:pt x="53319" y="8174"/>
                        </a:cubicBezTo>
                        <a:cubicBezTo>
                          <a:pt x="49047" y="-445"/>
                          <a:pt x="28864" y="-6128"/>
                          <a:pt x="18563" y="8840"/>
                        </a:cubicBezTo>
                        <a:cubicBezTo>
                          <a:pt x="14627" y="14570"/>
                          <a:pt x="3489" y="31335"/>
                          <a:pt x="-866" y="40712"/>
                        </a:cubicBezTo>
                        <a:cubicBezTo>
                          <a:pt x="-3797" y="46988"/>
                          <a:pt x="14543" y="40045"/>
                          <a:pt x="33890" y="400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918509E-3BF2-51B5-FCF8-A64388F4EA6B}"/>
                  </a:ext>
                </a:extLst>
              </p:cNvPr>
              <p:cNvGrpSpPr/>
              <p:nvPr/>
            </p:nvGrpSpPr>
            <p:grpSpPr>
              <a:xfrm>
                <a:off x="4942027" y="3036804"/>
                <a:ext cx="807387" cy="972502"/>
                <a:chOff x="2215692" y="4219337"/>
                <a:chExt cx="807387" cy="97250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42F92D0-26E9-674A-8EF9-656BEC3B57CB}"/>
                    </a:ext>
                  </a:extLst>
                </p:cNvPr>
                <p:cNvGrpSpPr/>
                <p:nvPr/>
              </p:nvGrpSpPr>
              <p:grpSpPr>
                <a:xfrm>
                  <a:off x="2215692" y="4219337"/>
                  <a:ext cx="782521" cy="598746"/>
                  <a:chOff x="-10239325" y="3407763"/>
                  <a:chExt cx="782521" cy="598746"/>
                </a:xfrm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FC3CA96-431D-5858-2F26-29FB47273387}"/>
                      </a:ext>
                    </a:extLst>
                  </p:cNvPr>
                  <p:cNvSpPr/>
                  <p:nvPr/>
                </p:nvSpPr>
                <p:spPr>
                  <a:xfrm>
                    <a:off x="-9660537" y="355380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F5B1296C-47B0-B6FF-D717-84579B29E7F6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21012" y="350490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D15F7D49-47AB-8937-C341-D00ECF44AA29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97191" y="34984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ADA322EC-07C2-6F3A-F0F9-A73BF0F07E68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51843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BDB63250-554E-9F30-E298-32E4BE70242A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9325" y="353987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C57F0514-BB29-425D-C3EA-B75F0AAB0E12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46737" y="340776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solidFill>
                    <a:srgbClr val="F2A16A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FA7ACD4-9F89-3039-DEC7-11F607DCA50B}"/>
                    </a:ext>
                  </a:extLst>
                </p:cNvPr>
                <p:cNvGrpSpPr/>
                <p:nvPr/>
              </p:nvGrpSpPr>
              <p:grpSpPr>
                <a:xfrm flipH="1">
                  <a:off x="2240558" y="4225614"/>
                  <a:ext cx="782521" cy="598746"/>
                  <a:chOff x="-10231657" y="3415383"/>
                  <a:chExt cx="782521" cy="598746"/>
                </a:xfrm>
                <a:solidFill>
                  <a:srgbClr val="E99442"/>
                </a:solidFill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C76423E-AFD7-F87F-DD09-679EF6A3227C}"/>
                      </a:ext>
                    </a:extLst>
                  </p:cNvPr>
                  <p:cNvSpPr/>
                  <p:nvPr/>
                </p:nvSpPr>
                <p:spPr>
                  <a:xfrm>
                    <a:off x="-9652869" y="3561420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69409627-4EA3-6891-7E59-748ABE118630}"/>
                      </a:ext>
                    </a:extLst>
                  </p:cNvPr>
                  <p:cNvSpPr/>
                  <p:nvPr/>
                </p:nvSpPr>
                <p:spPr>
                  <a:xfrm rot="20203107">
                    <a:off x="-10013344" y="3512524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23446781-32D6-5999-6411-60E3FD6231EA}"/>
                      </a:ext>
                    </a:extLst>
                  </p:cNvPr>
                  <p:cNvSpPr/>
                  <p:nvPr/>
                </p:nvSpPr>
                <p:spPr>
                  <a:xfrm rot="20933196">
                    <a:off x="-9889523" y="35060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1B19D91-CC20-F141-8B7F-A2FEE8BEF6D5}"/>
                      </a:ext>
                    </a:extLst>
                  </p:cNvPr>
                  <p:cNvSpPr/>
                  <p:nvPr/>
                </p:nvSpPr>
                <p:spPr>
                  <a:xfrm rot="646801" flipH="1">
                    <a:off x="-10144175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5461AA84-D8DE-D05A-0EE3-12F2C1ADF186}"/>
                      </a:ext>
                    </a:extLst>
                  </p:cNvPr>
                  <p:cNvSpPr/>
                  <p:nvPr/>
                </p:nvSpPr>
                <p:spPr>
                  <a:xfrm flipH="1">
                    <a:off x="-10231657" y="3547492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C01DB868-6F39-8C16-E944-EC80AE001749}"/>
                      </a:ext>
                    </a:extLst>
                  </p:cNvPr>
                  <p:cNvSpPr/>
                  <p:nvPr/>
                </p:nvSpPr>
                <p:spPr>
                  <a:xfrm rot="1079578" flipH="1">
                    <a:off x="-9739069" y="3415383"/>
                    <a:ext cx="203733" cy="452709"/>
                  </a:xfrm>
                  <a:custGeom>
                    <a:avLst/>
                    <a:gdLst>
                      <a:gd name="connsiteX0" fmla="*/ 129976 w 203733"/>
                      <a:gd name="connsiteY0" fmla="*/ 0 h 452709"/>
                      <a:gd name="connsiteX1" fmla="*/ 203733 w 203733"/>
                      <a:gd name="connsiteY1" fmla="*/ 20721 h 452709"/>
                      <a:gd name="connsiteX2" fmla="*/ 79536 w 203733"/>
                      <a:gd name="connsiteY2" fmla="*/ 452709 h 452709"/>
                      <a:gd name="connsiteX3" fmla="*/ 0 w 203733"/>
                      <a:gd name="connsiteY3" fmla="*/ 452709 h 452709"/>
                      <a:gd name="connsiteX4" fmla="*/ 129976 w 203733"/>
                      <a:gd name="connsiteY4" fmla="*/ 0 h 45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733" h="452709">
                        <a:moveTo>
                          <a:pt x="129976" y="0"/>
                        </a:moveTo>
                        <a:lnTo>
                          <a:pt x="203733" y="20721"/>
                        </a:lnTo>
                        <a:lnTo>
                          <a:pt x="79536" y="452709"/>
                        </a:lnTo>
                        <a:lnTo>
                          <a:pt x="0" y="452709"/>
                        </a:lnTo>
                        <a:lnTo>
                          <a:pt x="129976" y="0"/>
                        </a:lnTo>
                        <a:close/>
                      </a:path>
                    </a:pathLst>
                  </a:custGeom>
                  <a:grpFill/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</p:grp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A2A6B4A-EDC8-BA88-E0C6-0D9F0CEA217C}"/>
                    </a:ext>
                  </a:extLst>
                </p:cNvPr>
                <p:cNvSpPr/>
                <p:nvPr/>
              </p:nvSpPr>
              <p:spPr>
                <a:xfrm>
                  <a:off x="2275069" y="4570707"/>
                  <a:ext cx="697268" cy="621132"/>
                </a:xfrm>
                <a:custGeom>
                  <a:avLst/>
                  <a:gdLst>
                    <a:gd name="connsiteX0" fmla="*/ 0 w 697268"/>
                    <a:gd name="connsiteY0" fmla="*/ 0 h 621132"/>
                    <a:gd name="connsiteX1" fmla="*/ 697268 w 697268"/>
                    <a:gd name="connsiteY1" fmla="*/ 0 h 621132"/>
                    <a:gd name="connsiteX2" fmla="*/ 618379 w 697268"/>
                    <a:gd name="connsiteY2" fmla="*/ 621132 h 621132"/>
                    <a:gd name="connsiteX3" fmla="*/ 78646 w 697268"/>
                    <a:gd name="connsiteY3" fmla="*/ 621132 h 621132"/>
                    <a:gd name="connsiteX4" fmla="*/ 0 w 697268"/>
                    <a:gd name="connsiteY4" fmla="*/ 0 h 621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268" h="621132">
                      <a:moveTo>
                        <a:pt x="0" y="0"/>
                      </a:moveTo>
                      <a:lnTo>
                        <a:pt x="697268" y="0"/>
                      </a:lnTo>
                      <a:lnTo>
                        <a:pt x="618379" y="621132"/>
                      </a:lnTo>
                      <a:lnTo>
                        <a:pt x="78646" y="621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0803"/>
                </a:solidFill>
                <a:ln w="215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131" dirty="0">
                    <a:latin typeface="Arial Nova Light" panose="020B0304020202020204" pitchFamily="34" charset="0"/>
                  </a:endParaRPr>
                </a:p>
              </p:txBody>
            </p:sp>
          </p:grp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D816F8A-A1AC-B447-D68D-0229447822C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449590" y="3143249"/>
              <a:ext cx="344882" cy="296367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rgbClr val="FFFFFF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E4A0862-3B33-F0F8-EE00-04E5F1B394CD}"/>
              </a:ext>
            </a:extLst>
          </p:cNvPr>
          <p:cNvSpPr txBox="1">
            <a:spLocks/>
          </p:cNvSpPr>
          <p:nvPr/>
        </p:nvSpPr>
        <p:spPr>
          <a:xfrm>
            <a:off x="4646428" y="4052212"/>
            <a:ext cx="4913595" cy="2634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 Nova" panose="020B0504020202020204" pitchFamily="34" charset="0"/>
              </a:rPr>
              <a:t>Waiter</a:t>
            </a:r>
            <a:r>
              <a:rPr lang="en-GB" sz="1600" dirty="0">
                <a:latin typeface="Arial Nova Light" panose="020B0304020202020204" pitchFamily="34" charset="0"/>
              </a:rPr>
              <a:t> should be able to :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Be assigned a table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Take customer orders to the kitchen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Receive the meals from the kitchen and deliver them to the customers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Create bills and send them to customers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Observe customer satisfaction for the customers at their table</a:t>
            </a:r>
          </a:p>
          <a:p>
            <a:pPr marL="318641" indent="-189370"/>
            <a:endParaRPr lang="en-GB" sz="1600" dirty="0">
              <a:latin typeface="Arial Nova Light" panose="020B0304020202020204" pitchFamily="34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537B554-CE3A-7EF9-7D47-070A2B364B43}"/>
              </a:ext>
            </a:extLst>
          </p:cNvPr>
          <p:cNvSpPr txBox="1">
            <a:spLocks/>
          </p:cNvSpPr>
          <p:nvPr/>
        </p:nvSpPr>
        <p:spPr>
          <a:xfrm>
            <a:off x="327238" y="2201163"/>
            <a:ext cx="4058339" cy="1695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 Nova" panose="020B0504020202020204" pitchFamily="34" charset="0"/>
              </a:rPr>
              <a:t>Chef</a:t>
            </a:r>
            <a:r>
              <a:rPr lang="en-GB" sz="1600" dirty="0">
                <a:latin typeface="Arial Nova Light" panose="020B0304020202020204" pitchFamily="34" charset="0"/>
              </a:rPr>
              <a:t> should be able to :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Receive orders from waiters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Use order to construct meals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Plate food to be sent to waiter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Observe customer satisfaction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DDA00F65-08D3-9000-ADBD-8E65CBD59989}"/>
              </a:ext>
            </a:extLst>
          </p:cNvPr>
          <p:cNvSpPr txBox="1">
            <a:spLocks/>
          </p:cNvSpPr>
          <p:nvPr/>
        </p:nvSpPr>
        <p:spPr>
          <a:xfrm>
            <a:off x="367243" y="4048971"/>
            <a:ext cx="4058339" cy="22384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 Nova" panose="020B0504020202020204" pitchFamily="34" charset="0"/>
              </a:rPr>
              <a:t>Customer</a:t>
            </a:r>
            <a:r>
              <a:rPr lang="en-GB" sz="1600" dirty="0">
                <a:latin typeface="Arial Nova Light" panose="020B0304020202020204" pitchFamily="34" charset="0"/>
              </a:rPr>
              <a:t> should be able to :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Be assigned to a table 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Create an order and then place it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Specify ingredients and remove or add to the order prior to it being sent to the kitchen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Decide on payment method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Receive their order and eat it</a:t>
            </a:r>
          </a:p>
          <a:p>
            <a:endParaRPr lang="en-GB" sz="1600" dirty="0">
              <a:latin typeface="Arial Nova Light" panose="020B03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27CEC2D-87AF-4DB3-B333-72B62342AFB5}"/>
              </a:ext>
            </a:extLst>
          </p:cNvPr>
          <p:cNvSpPr txBox="1">
            <a:spLocks/>
          </p:cNvSpPr>
          <p:nvPr/>
        </p:nvSpPr>
        <p:spPr>
          <a:xfrm>
            <a:off x="4657878" y="2257398"/>
            <a:ext cx="4709406" cy="158349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Arial Nova" panose="020B0504020202020204" pitchFamily="34" charset="0"/>
              </a:rPr>
              <a:t>Manager</a:t>
            </a:r>
            <a:r>
              <a:rPr lang="en-GB" sz="1600" dirty="0">
                <a:latin typeface="Arial Nova Light" panose="020B0304020202020204" pitchFamily="34" charset="0"/>
              </a:rPr>
              <a:t> should be able to :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Assign tables to customers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Build tables which can hold a maximum of four customers</a:t>
            </a:r>
          </a:p>
          <a:p>
            <a:pPr marL="318641" indent="-189370"/>
            <a:r>
              <a:rPr lang="en-GB" sz="1600" dirty="0">
                <a:latin typeface="Arial Nova Light" panose="020B0304020202020204" pitchFamily="34" charset="0"/>
              </a:rPr>
              <a:t>Observe customer satisfaction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02649A33-164B-FE84-A2A4-C55809CE3971}"/>
              </a:ext>
            </a:extLst>
          </p:cNvPr>
          <p:cNvSpPr/>
          <p:nvPr/>
        </p:nvSpPr>
        <p:spPr>
          <a:xfrm>
            <a:off x="649228" y="438657"/>
            <a:ext cx="3101814" cy="2425482"/>
          </a:xfrm>
          <a:prstGeom prst="borderCallout1">
            <a:avLst>
              <a:gd name="adj1" fmla="val 109937"/>
              <a:gd name="adj2" fmla="val 34694"/>
              <a:gd name="adj3" fmla="val 137942"/>
              <a:gd name="adj4" fmla="val 7329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31" dirty="0">
              <a:latin typeface="Arial Nova Light" panose="020B03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BE462F-4756-B8EE-82C5-C383B10AB4F7}"/>
              </a:ext>
            </a:extLst>
          </p:cNvPr>
          <p:cNvGrpSpPr/>
          <p:nvPr/>
        </p:nvGrpSpPr>
        <p:grpSpPr>
          <a:xfrm>
            <a:off x="2935111" y="413367"/>
            <a:ext cx="4035777" cy="1622081"/>
            <a:chOff x="3000038" y="2235330"/>
            <a:chExt cx="5650088" cy="22709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BB38E6-21DF-E77F-A4B3-1CD9162589B0}"/>
                </a:ext>
              </a:extLst>
            </p:cNvPr>
            <p:cNvSpPr txBox="1"/>
            <p:nvPr/>
          </p:nvSpPr>
          <p:spPr>
            <a:xfrm>
              <a:off x="3000038" y="2640692"/>
              <a:ext cx="5650088" cy="148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286" dirty="0">
                  <a:latin typeface="Curvilingus" panose="0202090509080B050A04" pitchFamily="18" charset="0"/>
                </a:rPr>
                <a:t>Burgundy</a:t>
              </a:r>
              <a:endParaRPr lang="en-GB" sz="6286" dirty="0">
                <a:latin typeface="Curvilingus" panose="0202090509080B050A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5B47CB-6C1D-EDA5-D472-687F4AA37CBA}"/>
                </a:ext>
              </a:extLst>
            </p:cNvPr>
            <p:cNvSpPr txBox="1"/>
            <p:nvPr/>
          </p:nvSpPr>
          <p:spPr>
            <a:xfrm>
              <a:off x="3774778" y="3946090"/>
              <a:ext cx="4100606" cy="560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dirty="0">
                  <a:latin typeface="Arial Nova Light" panose="020B0304020202020204" pitchFamily="34" charset="0"/>
                  <a:cs typeface="Arial" panose="020B0604020202020204" pitchFamily="34" charset="0"/>
                </a:rPr>
                <a:t>Functional Requirements</a:t>
              </a:r>
              <a:endParaRPr lang="en-GB" sz="2000" dirty="0">
                <a:latin typeface="Arial Nova Light" panose="020B03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970659-5A86-4D06-6764-82FF7878CE6E}"/>
                </a:ext>
              </a:extLst>
            </p:cNvPr>
            <p:cNvGrpSpPr/>
            <p:nvPr/>
          </p:nvGrpSpPr>
          <p:grpSpPr>
            <a:xfrm>
              <a:off x="5056925" y="2235330"/>
              <a:ext cx="1536314" cy="764092"/>
              <a:chOff x="5223717" y="2635832"/>
              <a:chExt cx="1867398" cy="98272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076F0B9-E62C-F83F-C69E-E14201D44A71}"/>
                  </a:ext>
                </a:extLst>
              </p:cNvPr>
              <p:cNvGrpSpPr/>
              <p:nvPr/>
            </p:nvGrpSpPr>
            <p:grpSpPr>
              <a:xfrm>
                <a:off x="5223717" y="2635832"/>
                <a:ext cx="1867398" cy="982723"/>
                <a:chOff x="4942027" y="3036804"/>
                <a:chExt cx="1867398" cy="982723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BD4DD64-DFD8-8120-4B95-E1FF8C1DE838}"/>
                    </a:ext>
                  </a:extLst>
                </p:cNvPr>
                <p:cNvGrpSpPr/>
                <p:nvPr/>
              </p:nvGrpSpPr>
              <p:grpSpPr>
                <a:xfrm>
                  <a:off x="5758082" y="3064280"/>
                  <a:ext cx="1051343" cy="955247"/>
                  <a:chOff x="1239081" y="2902745"/>
                  <a:chExt cx="1051343" cy="955247"/>
                </a:xfrm>
              </p:grpSpPr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ED0508EB-9A60-0308-E12B-C4D4B34A7D84}"/>
                      </a:ext>
                    </a:extLst>
                  </p:cNvPr>
                  <p:cNvSpPr/>
                  <p:nvPr/>
                </p:nvSpPr>
                <p:spPr>
                  <a:xfrm flipV="1">
                    <a:off x="1283619" y="3674464"/>
                    <a:ext cx="966124" cy="183528"/>
                  </a:xfrm>
                  <a:custGeom>
                    <a:avLst/>
                    <a:gdLst>
                      <a:gd name="connsiteX0" fmla="*/ 377 w 966124"/>
                      <a:gd name="connsiteY0" fmla="*/ 183732 h 183528"/>
                      <a:gd name="connsiteX1" fmla="*/ 260130 w 966124"/>
                      <a:gd name="connsiteY1" fmla="*/ 203 h 183528"/>
                      <a:gd name="connsiteX2" fmla="*/ 706124 w 966124"/>
                      <a:gd name="connsiteY2" fmla="*/ 203 h 183528"/>
                      <a:gd name="connsiteX3" fmla="*/ 965877 w 966124"/>
                      <a:gd name="connsiteY3" fmla="*/ 183732 h 183528"/>
                      <a:gd name="connsiteX4" fmla="*/ 377 w 966124"/>
                      <a:gd name="connsiteY4" fmla="*/ 183732 h 183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124" h="183528">
                        <a:moveTo>
                          <a:pt x="377" y="183732"/>
                        </a:moveTo>
                        <a:cubicBezTo>
                          <a:pt x="377" y="183732"/>
                          <a:pt x="-19357" y="203"/>
                          <a:pt x="260130" y="203"/>
                        </a:cubicBezTo>
                        <a:lnTo>
                          <a:pt x="706124" y="203"/>
                        </a:lnTo>
                        <a:cubicBezTo>
                          <a:pt x="986104" y="203"/>
                          <a:pt x="965877" y="183732"/>
                          <a:pt x="965877" y="183732"/>
                        </a:cubicBezTo>
                        <a:lnTo>
                          <a:pt x="377" y="183732"/>
                        </a:lnTo>
                        <a:close/>
                      </a:path>
                    </a:pathLst>
                  </a:custGeom>
                  <a:solidFill>
                    <a:srgbClr val="E99442"/>
                  </a:solidFill>
                  <a:ln w="2466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E2E3333-36AA-DA87-4D83-89CD40738AD4}"/>
                      </a:ext>
                    </a:extLst>
                  </p:cNvPr>
                  <p:cNvSpPr/>
                  <p:nvPr/>
                </p:nvSpPr>
                <p:spPr>
                  <a:xfrm flipV="1">
                    <a:off x="1239081" y="3420512"/>
                    <a:ext cx="1051343" cy="165274"/>
                  </a:xfrm>
                  <a:custGeom>
                    <a:avLst/>
                    <a:gdLst>
                      <a:gd name="connsiteX0" fmla="*/ 968538 w 1051343"/>
                      <a:gd name="connsiteY0" fmla="*/ 175 h 165274"/>
                      <a:gd name="connsiteX1" fmla="*/ 1051422 w 1051343"/>
                      <a:gd name="connsiteY1" fmla="*/ 83059 h 165274"/>
                      <a:gd name="connsiteX2" fmla="*/ 968538 w 1051343"/>
                      <a:gd name="connsiteY2" fmla="*/ 165449 h 165274"/>
                      <a:gd name="connsiteX3" fmla="*/ 82963 w 1051343"/>
                      <a:gd name="connsiteY3" fmla="*/ 165449 h 165274"/>
                      <a:gd name="connsiteX4" fmla="*/ 79 w 1051343"/>
                      <a:gd name="connsiteY4" fmla="*/ 83059 h 165274"/>
                      <a:gd name="connsiteX5" fmla="*/ 82963 w 1051343"/>
                      <a:gd name="connsiteY5" fmla="*/ 175 h 165274"/>
                      <a:gd name="connsiteX6" fmla="*/ 968538 w 1051343"/>
                      <a:gd name="connsiteY6" fmla="*/ 175 h 165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51343" h="165274">
                        <a:moveTo>
                          <a:pt x="968538" y="175"/>
                        </a:moveTo>
                        <a:cubicBezTo>
                          <a:pt x="1014421" y="175"/>
                          <a:pt x="1051422" y="37176"/>
                          <a:pt x="1051422" y="83059"/>
                        </a:cubicBezTo>
                        <a:cubicBezTo>
                          <a:pt x="1051422" y="128447"/>
                          <a:pt x="1014421" y="165449"/>
                          <a:pt x="968538" y="165449"/>
                        </a:cubicBezTo>
                        <a:lnTo>
                          <a:pt x="82963" y="165449"/>
                        </a:lnTo>
                        <a:cubicBezTo>
                          <a:pt x="37327" y="165449"/>
                          <a:pt x="79" y="128447"/>
                          <a:pt x="79" y="83059"/>
                        </a:cubicBezTo>
                        <a:cubicBezTo>
                          <a:pt x="79" y="37176"/>
                          <a:pt x="37327" y="175"/>
                          <a:pt x="82963" y="175"/>
                        </a:cubicBezTo>
                        <a:lnTo>
                          <a:pt x="968538" y="175"/>
                        </a:lnTo>
                        <a:close/>
                      </a:path>
                    </a:pathLst>
                  </a:custGeom>
                  <a:solidFill>
                    <a:srgbClr val="401508"/>
                  </a:solidFill>
                  <a:ln w="2466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A5E2FC2-005C-FA62-F53F-0D54E387238B}"/>
                      </a:ext>
                    </a:extLst>
                  </p:cNvPr>
                  <p:cNvGrpSpPr/>
                  <p:nvPr/>
                </p:nvGrpSpPr>
                <p:grpSpPr>
                  <a:xfrm>
                    <a:off x="1283619" y="2902745"/>
                    <a:ext cx="966124" cy="441565"/>
                    <a:chOff x="-1158240" y="1428629"/>
                    <a:chExt cx="966124" cy="441565"/>
                  </a:xfrm>
                </p:grpSpPr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4A6F0EEB-3E21-A408-0C65-AF3D299D3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58240" y="1428629"/>
                      <a:ext cx="966124" cy="441565"/>
                    </a:xfrm>
                    <a:custGeom>
                      <a:avLst/>
                      <a:gdLst>
                        <a:gd name="connsiteX0" fmla="*/ 494291 w 986691"/>
                        <a:gd name="connsiteY0" fmla="*/ 1 h 496506"/>
                        <a:gd name="connsiteX1" fmla="*/ 986691 w 986691"/>
                        <a:gd name="connsiteY1" fmla="*/ 496506 h 496506"/>
                        <a:gd name="connsiteX2" fmla="*/ 0 w 986691"/>
                        <a:gd name="connsiteY2" fmla="*/ 494624 h 496506"/>
                        <a:gd name="connsiteX3" fmla="*/ 494291 w 986691"/>
                        <a:gd name="connsiteY3" fmla="*/ 1 h 49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86691" h="496506">
                          <a:moveTo>
                            <a:pt x="494291" y="1"/>
                          </a:moveTo>
                          <a:cubicBezTo>
                            <a:pt x="765924" y="528"/>
                            <a:pt x="986034" y="222473"/>
                            <a:pt x="986691" y="496506"/>
                          </a:cubicBezTo>
                          <a:lnTo>
                            <a:pt x="0" y="494624"/>
                          </a:lnTo>
                          <a:cubicBezTo>
                            <a:pt x="1685" y="220582"/>
                            <a:pt x="222645" y="-526"/>
                            <a:pt x="494291" y="1"/>
                          </a:cubicBez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6" name="Freeform: Shape 35">
                      <a:extLst>
                        <a:ext uri="{FF2B5EF4-FFF2-40B4-BE49-F238E27FC236}">
                          <a16:creationId xmlns:a16="http://schemas.microsoft.com/office/drawing/2014/main" id="{C9F45222-3D82-1E7D-EA37-E66E85337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56992" y="1508117"/>
                      <a:ext cx="36000" cy="36000"/>
                    </a:xfrm>
                    <a:custGeom>
                      <a:avLst/>
                      <a:gdLst>
                        <a:gd name="connsiteX0" fmla="*/ 35450 w 40496"/>
                        <a:gd name="connsiteY0" fmla="*/ 38239 h 60883"/>
                        <a:gd name="connsiteX1" fmla="*/ 6138 w 40496"/>
                        <a:gd name="connsiteY1" fmla="*/ 58882 h 60883"/>
                        <a:gd name="connsiteX2" fmla="*/ 7646 w 40496"/>
                        <a:gd name="connsiteY2" fmla="*/ 20493 h 60883"/>
                        <a:gd name="connsiteX3" fmla="*/ 36958 w 40496"/>
                        <a:gd name="connsiteY3" fmla="*/ -149 h 60883"/>
                        <a:gd name="connsiteX4" fmla="*/ 35450 w 40496"/>
                        <a:gd name="connsiteY4" fmla="*/ 38239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50" y="38239"/>
                          </a:moveTo>
                          <a:cubicBezTo>
                            <a:pt x="35031" y="57058"/>
                            <a:pt x="13843" y="63779"/>
                            <a:pt x="6138" y="58882"/>
                          </a:cubicBezTo>
                          <a:cubicBezTo>
                            <a:pt x="-1567" y="53976"/>
                            <a:pt x="-6173" y="31500"/>
                            <a:pt x="7646" y="20493"/>
                          </a:cubicBezTo>
                          <a:cubicBezTo>
                            <a:pt x="12922" y="16282"/>
                            <a:pt x="28331" y="4395"/>
                            <a:pt x="36958" y="-149"/>
                          </a:cubicBezTo>
                          <a:cubicBezTo>
                            <a:pt x="42736" y="-3195"/>
                            <a:pt x="35953" y="16828"/>
                            <a:pt x="35450" y="3823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7" name="Freeform: Shape 36">
                      <a:extLst>
                        <a:ext uri="{FF2B5EF4-FFF2-40B4-BE49-F238E27FC236}">
                          <a16:creationId xmlns:a16="http://schemas.microsoft.com/office/drawing/2014/main" id="{FA596C06-4AE6-5F1F-7C7C-DC66D7B09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83761" y="1702397"/>
                      <a:ext cx="36000" cy="36000"/>
                    </a:xfrm>
                    <a:custGeom>
                      <a:avLst/>
                      <a:gdLst>
                        <a:gd name="connsiteX0" fmla="*/ 26389 w 61515"/>
                        <a:gd name="connsiteY0" fmla="*/ 38608 h 40099"/>
                        <a:gd name="connsiteX1" fmla="*/ -1080 w 61515"/>
                        <a:gd name="connsiteY1" fmla="*/ 15002 h 40099"/>
                        <a:gd name="connsiteX2" fmla="*/ 32168 w 61515"/>
                        <a:gd name="connsiteY2" fmla="*/ 3690 h 40099"/>
                        <a:gd name="connsiteX3" fmla="*/ 59637 w 61515"/>
                        <a:gd name="connsiteY3" fmla="*/ 27286 h 40099"/>
                        <a:gd name="connsiteX4" fmla="*/ 26389 w 61515"/>
                        <a:gd name="connsiteY4" fmla="*/ 38608 h 40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515" h="40099">
                          <a:moveTo>
                            <a:pt x="26389" y="38608"/>
                          </a:moveTo>
                          <a:cubicBezTo>
                            <a:pt x="10226" y="44458"/>
                            <a:pt x="-2671" y="24648"/>
                            <a:pt x="-1080" y="15002"/>
                          </a:cubicBezTo>
                          <a:cubicBezTo>
                            <a:pt x="595" y="5366"/>
                            <a:pt x="18182" y="-6992"/>
                            <a:pt x="32168" y="3690"/>
                          </a:cubicBezTo>
                          <a:cubicBezTo>
                            <a:pt x="37528" y="7772"/>
                            <a:pt x="52854" y="19871"/>
                            <a:pt x="59637" y="27286"/>
                          </a:cubicBezTo>
                          <a:cubicBezTo>
                            <a:pt x="64159" y="32257"/>
                            <a:pt x="44814" y="31952"/>
                            <a:pt x="26389" y="3860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24979F42-6245-E166-1FAE-EEE9940F6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11178" y="1617902"/>
                      <a:ext cx="36000" cy="36000"/>
                    </a:xfrm>
                    <a:custGeom>
                      <a:avLst/>
                      <a:gdLst>
                        <a:gd name="connsiteX0" fmla="*/ 35479 w 40496"/>
                        <a:gd name="connsiteY0" fmla="*/ 38253 h 60883"/>
                        <a:gd name="connsiteX1" fmla="*/ 6167 w 40496"/>
                        <a:gd name="connsiteY1" fmla="*/ 58896 h 60883"/>
                        <a:gd name="connsiteX2" fmla="*/ 7674 w 40496"/>
                        <a:gd name="connsiteY2" fmla="*/ 20508 h 60883"/>
                        <a:gd name="connsiteX3" fmla="*/ 36986 w 40496"/>
                        <a:gd name="connsiteY3" fmla="*/ -135 h 60883"/>
                        <a:gd name="connsiteX4" fmla="*/ 35479 w 40496"/>
                        <a:gd name="connsiteY4" fmla="*/ 38253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79" y="38253"/>
                          </a:moveTo>
                          <a:cubicBezTo>
                            <a:pt x="35060" y="57073"/>
                            <a:pt x="13872" y="63793"/>
                            <a:pt x="6167" y="58896"/>
                          </a:cubicBezTo>
                          <a:cubicBezTo>
                            <a:pt x="-1538" y="53990"/>
                            <a:pt x="-6144" y="31523"/>
                            <a:pt x="7674" y="20508"/>
                          </a:cubicBezTo>
                          <a:cubicBezTo>
                            <a:pt x="12951" y="16295"/>
                            <a:pt x="28360" y="4410"/>
                            <a:pt x="36986" y="-135"/>
                          </a:cubicBezTo>
                          <a:cubicBezTo>
                            <a:pt x="42765" y="-3181"/>
                            <a:pt x="35981" y="16842"/>
                            <a:pt x="35479" y="3825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9" name="Freeform: Shape 38">
                      <a:extLst>
                        <a:ext uri="{FF2B5EF4-FFF2-40B4-BE49-F238E27FC236}">
                          <a16:creationId xmlns:a16="http://schemas.microsoft.com/office/drawing/2014/main" id="{06FF4E3E-4D6C-8EFD-D655-141F3C2DE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34947" y="1514715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45DED325-BFEC-B5F8-A101-904B520F3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35985" y="1726620"/>
                      <a:ext cx="36000" cy="36000"/>
                    </a:xfrm>
                    <a:custGeom>
                      <a:avLst/>
                      <a:gdLst>
                        <a:gd name="connsiteX0" fmla="*/ 29060 w 62482"/>
                        <a:gd name="connsiteY0" fmla="*/ 37460 h 40092"/>
                        <a:gd name="connsiteX1" fmla="*/ -1173 w 62482"/>
                        <a:gd name="connsiteY1" fmla="*/ 18521 h 40092"/>
                        <a:gd name="connsiteX2" fmla="*/ 30232 w 62482"/>
                        <a:gd name="connsiteY2" fmla="*/ 1988 h 40092"/>
                        <a:gd name="connsiteX3" fmla="*/ 60465 w 62482"/>
                        <a:gd name="connsiteY3" fmla="*/ 20927 h 40092"/>
                        <a:gd name="connsiteX4" fmla="*/ 29060 w 62482"/>
                        <a:gd name="connsiteY4" fmla="*/ 37460 h 40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2482" h="40092">
                          <a:moveTo>
                            <a:pt x="29060" y="37460"/>
                          </a:moveTo>
                          <a:cubicBezTo>
                            <a:pt x="13818" y="45847"/>
                            <a:pt x="-1508" y="28315"/>
                            <a:pt x="-1173" y="18521"/>
                          </a:cubicBezTo>
                          <a:cubicBezTo>
                            <a:pt x="-838" y="8727"/>
                            <a:pt x="14907" y="-6325"/>
                            <a:pt x="30232" y="1988"/>
                          </a:cubicBezTo>
                          <a:cubicBezTo>
                            <a:pt x="36010" y="5163"/>
                            <a:pt x="52760" y="14670"/>
                            <a:pt x="60465" y="20927"/>
                          </a:cubicBezTo>
                          <a:cubicBezTo>
                            <a:pt x="65573" y="25112"/>
                            <a:pt x="46395" y="27916"/>
                            <a:pt x="29060" y="3746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1" name="Freeform: Shape 40">
                      <a:extLst>
                        <a:ext uri="{FF2B5EF4-FFF2-40B4-BE49-F238E27FC236}">
                          <a16:creationId xmlns:a16="http://schemas.microsoft.com/office/drawing/2014/main" id="{86206FEE-B490-1985-9D8B-4EC0598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0325" y="1708620"/>
                      <a:ext cx="36000" cy="36000"/>
                    </a:xfrm>
                    <a:custGeom>
                      <a:avLst/>
                      <a:gdLst>
                        <a:gd name="connsiteX0" fmla="*/ 35519 w 40496"/>
                        <a:gd name="connsiteY0" fmla="*/ 38265 h 60883"/>
                        <a:gd name="connsiteX1" fmla="*/ 6207 w 40496"/>
                        <a:gd name="connsiteY1" fmla="*/ 58908 h 60883"/>
                        <a:gd name="connsiteX2" fmla="*/ 7715 w 40496"/>
                        <a:gd name="connsiteY2" fmla="*/ 20519 h 60883"/>
                        <a:gd name="connsiteX3" fmla="*/ 37027 w 40496"/>
                        <a:gd name="connsiteY3" fmla="*/ -124 h 60883"/>
                        <a:gd name="connsiteX4" fmla="*/ 35519 w 40496"/>
                        <a:gd name="connsiteY4" fmla="*/ 38265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519" y="38265"/>
                          </a:moveTo>
                          <a:cubicBezTo>
                            <a:pt x="35100" y="57084"/>
                            <a:pt x="13912" y="63805"/>
                            <a:pt x="6207" y="58908"/>
                          </a:cubicBezTo>
                          <a:cubicBezTo>
                            <a:pt x="-1498" y="54002"/>
                            <a:pt x="-6104" y="31535"/>
                            <a:pt x="7715" y="20519"/>
                          </a:cubicBezTo>
                          <a:cubicBezTo>
                            <a:pt x="12991" y="16307"/>
                            <a:pt x="28400" y="4421"/>
                            <a:pt x="37027" y="-124"/>
                          </a:cubicBezTo>
                          <a:cubicBezTo>
                            <a:pt x="42805" y="-3170"/>
                            <a:pt x="36022" y="16862"/>
                            <a:pt x="35519" y="3826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2" name="Freeform: Shape 41">
                      <a:extLst>
                        <a:ext uri="{FF2B5EF4-FFF2-40B4-BE49-F238E27FC236}">
                          <a16:creationId xmlns:a16="http://schemas.microsoft.com/office/drawing/2014/main" id="{69F33F36-7D17-C249-5AC3-D00FEA386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3641" y="1609275"/>
                      <a:ext cx="36000" cy="36000"/>
                    </a:xfrm>
                    <a:custGeom>
                      <a:avLst/>
                      <a:gdLst>
                        <a:gd name="connsiteX0" fmla="*/ 31270 w 45319"/>
                        <a:gd name="connsiteY0" fmla="*/ 15391 h 56426"/>
                        <a:gd name="connsiteX1" fmla="*/ 39561 w 45319"/>
                        <a:gd name="connsiteY1" fmla="*/ 52706 h 56426"/>
                        <a:gd name="connsiteX2" fmla="*/ 7151 w 45319"/>
                        <a:gd name="connsiteY2" fmla="*/ 38829 h 56426"/>
                        <a:gd name="connsiteX3" fmla="*/ -1140 w 45319"/>
                        <a:gd name="connsiteY3" fmla="*/ 1514 h 56426"/>
                        <a:gd name="connsiteX4" fmla="*/ 31270 w 45319"/>
                        <a:gd name="connsiteY4" fmla="*/ 15391 h 564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319" h="56426">
                          <a:moveTo>
                            <a:pt x="31270" y="15391"/>
                          </a:moveTo>
                          <a:cubicBezTo>
                            <a:pt x="47266" y="21889"/>
                            <a:pt x="46261" y="46235"/>
                            <a:pt x="39561" y="52706"/>
                          </a:cubicBezTo>
                          <a:cubicBezTo>
                            <a:pt x="32861" y="59176"/>
                            <a:pt x="12175" y="56815"/>
                            <a:pt x="7151" y="38829"/>
                          </a:cubicBezTo>
                          <a:cubicBezTo>
                            <a:pt x="5225" y="31951"/>
                            <a:pt x="32" y="11966"/>
                            <a:pt x="-1140" y="1514"/>
                          </a:cubicBezTo>
                          <a:cubicBezTo>
                            <a:pt x="-1894" y="-5493"/>
                            <a:pt x="13096" y="7994"/>
                            <a:pt x="31270" y="1539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3" name="Freeform: Shape 42">
                      <a:extLst>
                        <a:ext uri="{FF2B5EF4-FFF2-40B4-BE49-F238E27FC236}">
                          <a16:creationId xmlns:a16="http://schemas.microsoft.com/office/drawing/2014/main" id="{9FC56DAE-E54F-FA4F-3295-4ADEB07BC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91934" y="1567666"/>
                      <a:ext cx="36000" cy="36000"/>
                    </a:xfrm>
                    <a:custGeom>
                      <a:avLst/>
                      <a:gdLst>
                        <a:gd name="connsiteX0" fmla="*/ 32098 w 61893"/>
                        <a:gd name="connsiteY0" fmla="*/ 4133 h 40220"/>
                        <a:gd name="connsiteX1" fmla="*/ -1066 w 61893"/>
                        <a:gd name="connsiteY1" fmla="*/ 15528 h 40220"/>
                        <a:gd name="connsiteX2" fmla="*/ 26404 w 61893"/>
                        <a:gd name="connsiteY2" fmla="*/ 39068 h 40220"/>
                        <a:gd name="connsiteX3" fmla="*/ 59568 w 61893"/>
                        <a:gd name="connsiteY3" fmla="*/ 27664 h 40220"/>
                        <a:gd name="connsiteX4" fmla="*/ 32098 w 61893"/>
                        <a:gd name="connsiteY4" fmla="*/ 4133 h 4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893" h="40220">
                          <a:moveTo>
                            <a:pt x="32098" y="4133"/>
                          </a:moveTo>
                          <a:cubicBezTo>
                            <a:pt x="18782" y="-7642"/>
                            <a:pt x="442" y="5882"/>
                            <a:pt x="-1066" y="15528"/>
                          </a:cubicBezTo>
                          <a:cubicBezTo>
                            <a:pt x="-2656" y="25174"/>
                            <a:pt x="9822" y="43595"/>
                            <a:pt x="26404" y="39068"/>
                          </a:cubicBezTo>
                          <a:cubicBezTo>
                            <a:pt x="32685" y="37338"/>
                            <a:pt x="50857" y="31978"/>
                            <a:pt x="59568" y="27664"/>
                          </a:cubicBezTo>
                          <a:cubicBezTo>
                            <a:pt x="65430" y="24776"/>
                            <a:pt x="47173" y="17537"/>
                            <a:pt x="32098" y="413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4" name="Freeform: Shape 43">
                      <a:extLst>
                        <a:ext uri="{FF2B5EF4-FFF2-40B4-BE49-F238E27FC236}">
                          <a16:creationId xmlns:a16="http://schemas.microsoft.com/office/drawing/2014/main" id="{F68B4A1B-5C9E-8528-C65C-02A66D2AB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50294" y="1582584"/>
                      <a:ext cx="36000" cy="36000"/>
                    </a:xfrm>
                    <a:custGeom>
                      <a:avLst/>
                      <a:gdLst>
                        <a:gd name="connsiteX0" fmla="*/ 29840 w 42092"/>
                        <a:gd name="connsiteY0" fmla="*/ 39911 h 59347"/>
                        <a:gd name="connsiteX1" fmla="*/ 34948 w 42092"/>
                        <a:gd name="connsiteY1" fmla="*/ 1902 h 59347"/>
                        <a:gd name="connsiteX2" fmla="*/ 3878 w 42092"/>
                        <a:gd name="connsiteY2" fmla="*/ 19064 h 59347"/>
                        <a:gd name="connsiteX3" fmla="*/ -1230 w 42092"/>
                        <a:gd name="connsiteY3" fmla="*/ 57074 h 59347"/>
                        <a:gd name="connsiteX4" fmla="*/ 29840 w 42092"/>
                        <a:gd name="connsiteY4" fmla="*/ 39911 h 59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092" h="59347">
                          <a:moveTo>
                            <a:pt x="29840" y="39911"/>
                          </a:moveTo>
                          <a:cubicBezTo>
                            <a:pt x="45165" y="31793"/>
                            <a:pt x="42151" y="7660"/>
                            <a:pt x="34948" y="1902"/>
                          </a:cubicBezTo>
                          <a:cubicBezTo>
                            <a:pt x="27746" y="-3855"/>
                            <a:pt x="7312" y="634"/>
                            <a:pt x="3878" y="19064"/>
                          </a:cubicBezTo>
                          <a:cubicBezTo>
                            <a:pt x="2538" y="26109"/>
                            <a:pt x="-980" y="46548"/>
                            <a:pt x="-1230" y="57074"/>
                          </a:cubicBezTo>
                          <a:cubicBezTo>
                            <a:pt x="-1398" y="64118"/>
                            <a:pt x="12337" y="49150"/>
                            <a:pt x="29840" y="3991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5" name="Freeform: Shape 44">
                      <a:extLst>
                        <a:ext uri="{FF2B5EF4-FFF2-40B4-BE49-F238E27FC236}">
                          <a16:creationId xmlns:a16="http://schemas.microsoft.com/office/drawing/2014/main" id="{79FB0C9D-FB81-1A6B-5726-43877D4126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8286" y="1605433"/>
                      <a:ext cx="36000" cy="36000"/>
                    </a:xfrm>
                    <a:custGeom>
                      <a:avLst/>
                      <a:gdLst>
                        <a:gd name="connsiteX0" fmla="*/ 9865 w 42251"/>
                        <a:gd name="connsiteY0" fmla="*/ 18406 h 59244"/>
                        <a:gd name="connsiteX1" fmla="*/ 4673 w 42251"/>
                        <a:gd name="connsiteY1" fmla="*/ 56397 h 59244"/>
                        <a:gd name="connsiteX2" fmla="*/ 35828 w 42251"/>
                        <a:gd name="connsiteY2" fmla="*/ 39355 h 59244"/>
                        <a:gd name="connsiteX3" fmla="*/ 41020 w 42251"/>
                        <a:gd name="connsiteY3" fmla="*/ 1364 h 59244"/>
                        <a:gd name="connsiteX4" fmla="*/ 9865 w 42251"/>
                        <a:gd name="connsiteY4" fmla="*/ 18406 h 59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251" h="59244">
                          <a:moveTo>
                            <a:pt x="9865" y="18406"/>
                          </a:moveTo>
                          <a:cubicBezTo>
                            <a:pt x="-5544" y="26469"/>
                            <a:pt x="-2529" y="50611"/>
                            <a:pt x="4673" y="56397"/>
                          </a:cubicBezTo>
                          <a:cubicBezTo>
                            <a:pt x="11792" y="62182"/>
                            <a:pt x="32226" y="57767"/>
                            <a:pt x="35828" y="39355"/>
                          </a:cubicBezTo>
                          <a:cubicBezTo>
                            <a:pt x="37167" y="32310"/>
                            <a:pt x="40769" y="11890"/>
                            <a:pt x="41020" y="1364"/>
                          </a:cubicBezTo>
                          <a:cubicBezTo>
                            <a:pt x="41187" y="-5680"/>
                            <a:pt x="27369" y="9232"/>
                            <a:pt x="9865" y="1840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FCD1ECBE-1EB9-C155-48B8-A304C6C89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92546" y="1702397"/>
                      <a:ext cx="36000" cy="36000"/>
                    </a:xfrm>
                    <a:custGeom>
                      <a:avLst/>
                      <a:gdLst>
                        <a:gd name="connsiteX0" fmla="*/ 2601 w 40495"/>
                        <a:gd name="connsiteY0" fmla="*/ 38266 h 60882"/>
                        <a:gd name="connsiteX1" fmla="*/ 31913 w 40495"/>
                        <a:gd name="connsiteY1" fmla="*/ 58909 h 60882"/>
                        <a:gd name="connsiteX2" fmla="*/ 30405 w 40495"/>
                        <a:gd name="connsiteY2" fmla="*/ 20521 h 60882"/>
                        <a:gd name="connsiteX3" fmla="*/ 1093 w 40495"/>
                        <a:gd name="connsiteY3" fmla="*/ -122 h 60882"/>
                        <a:gd name="connsiteX4" fmla="*/ 2601 w 40495"/>
                        <a:gd name="connsiteY4" fmla="*/ 38266 h 60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5" h="60882">
                          <a:moveTo>
                            <a:pt x="2601" y="38266"/>
                          </a:moveTo>
                          <a:cubicBezTo>
                            <a:pt x="3019" y="57076"/>
                            <a:pt x="24208" y="63806"/>
                            <a:pt x="31913" y="58909"/>
                          </a:cubicBezTo>
                          <a:cubicBezTo>
                            <a:pt x="39617" y="54003"/>
                            <a:pt x="44223" y="31527"/>
                            <a:pt x="30405" y="20521"/>
                          </a:cubicBezTo>
                          <a:cubicBezTo>
                            <a:pt x="25129" y="16309"/>
                            <a:pt x="9719" y="4423"/>
                            <a:pt x="1093" y="-122"/>
                          </a:cubicBezTo>
                          <a:cubicBezTo>
                            <a:pt x="-4685" y="-3168"/>
                            <a:pt x="2098" y="16864"/>
                            <a:pt x="2601" y="3826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022F13D4-EDE5-48FF-6685-DBFA65014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0947" y="1719356"/>
                      <a:ext cx="36000" cy="36000"/>
                    </a:xfrm>
                    <a:custGeom>
                      <a:avLst/>
                      <a:gdLst>
                        <a:gd name="connsiteX0" fmla="*/ 1407 w 36307"/>
                        <a:gd name="connsiteY0" fmla="*/ 34105 h 69154"/>
                        <a:gd name="connsiteX1" fmla="*/ 16480 w 36307"/>
                        <a:gd name="connsiteY1" fmla="*/ 68726 h 69154"/>
                        <a:gd name="connsiteX2" fmla="*/ 33481 w 36307"/>
                        <a:gd name="connsiteY2" fmla="*/ 35225 h 69154"/>
                        <a:gd name="connsiteX3" fmla="*/ 18408 w 36307"/>
                        <a:gd name="connsiteY3" fmla="*/ 604 h 69154"/>
                        <a:gd name="connsiteX4" fmla="*/ 1407 w 36307"/>
                        <a:gd name="connsiteY4" fmla="*/ 34105 h 691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307" h="69154">
                          <a:moveTo>
                            <a:pt x="1407" y="34105"/>
                          </a:moveTo>
                          <a:cubicBezTo>
                            <a:pt x="-7220" y="50361"/>
                            <a:pt x="7604" y="68421"/>
                            <a:pt x="16480" y="68726"/>
                          </a:cubicBezTo>
                          <a:cubicBezTo>
                            <a:pt x="25358" y="69032"/>
                            <a:pt x="40014" y="52628"/>
                            <a:pt x="33481" y="35225"/>
                          </a:cubicBezTo>
                          <a:cubicBezTo>
                            <a:pt x="31052" y="28570"/>
                            <a:pt x="23600" y="9463"/>
                            <a:pt x="18408" y="604"/>
                          </a:cubicBezTo>
                          <a:cubicBezTo>
                            <a:pt x="14974" y="-5339"/>
                            <a:pt x="11204" y="15610"/>
                            <a:pt x="1407" y="3410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186AB33C-A9E4-F280-35EA-EEE3389E5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13753" y="1558667"/>
                      <a:ext cx="36000" cy="36000"/>
                    </a:xfrm>
                    <a:custGeom>
                      <a:avLst/>
                      <a:gdLst>
                        <a:gd name="connsiteX0" fmla="*/ 4465 w 36548"/>
                        <a:gd name="connsiteY0" fmla="*/ 28329 h 66992"/>
                        <a:gd name="connsiteX1" fmla="*/ 10830 w 36548"/>
                        <a:gd name="connsiteY1" fmla="*/ 66106 h 66992"/>
                        <a:gd name="connsiteX2" fmla="*/ 35201 w 36548"/>
                        <a:gd name="connsiteY2" fmla="*/ 38715 h 66992"/>
                        <a:gd name="connsiteX3" fmla="*/ 28836 w 36548"/>
                        <a:gd name="connsiteY3" fmla="*/ 938 h 66992"/>
                        <a:gd name="connsiteX4" fmla="*/ 4465 w 36548"/>
                        <a:gd name="connsiteY4" fmla="*/ 28329 h 66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48" h="66992">
                          <a:moveTo>
                            <a:pt x="4465" y="28329"/>
                          </a:moveTo>
                          <a:cubicBezTo>
                            <a:pt x="-7678" y="41520"/>
                            <a:pt x="2288" y="63246"/>
                            <a:pt x="10830" y="66106"/>
                          </a:cubicBezTo>
                          <a:cubicBezTo>
                            <a:pt x="19289" y="68976"/>
                            <a:pt x="37295" y="57396"/>
                            <a:pt x="35201" y="38715"/>
                          </a:cubicBezTo>
                          <a:cubicBezTo>
                            <a:pt x="34364" y="31578"/>
                            <a:pt x="31683" y="10982"/>
                            <a:pt x="28836" y="938"/>
                          </a:cubicBezTo>
                          <a:cubicBezTo>
                            <a:pt x="26910" y="-5792"/>
                            <a:pt x="18284" y="13324"/>
                            <a:pt x="4465" y="2832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351F7203-7A1A-2ED4-0224-937ACFAA7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4778" y="1760737"/>
                      <a:ext cx="36000" cy="36000"/>
                    </a:xfrm>
                    <a:custGeom>
                      <a:avLst/>
                      <a:gdLst>
                        <a:gd name="connsiteX0" fmla="*/ 2663 w 40495"/>
                        <a:gd name="connsiteY0" fmla="*/ 38271 h 60883"/>
                        <a:gd name="connsiteX1" fmla="*/ 31975 w 40495"/>
                        <a:gd name="connsiteY1" fmla="*/ 58915 h 60883"/>
                        <a:gd name="connsiteX2" fmla="*/ 30467 w 40495"/>
                        <a:gd name="connsiteY2" fmla="*/ 20526 h 60883"/>
                        <a:gd name="connsiteX3" fmla="*/ 1155 w 40495"/>
                        <a:gd name="connsiteY3" fmla="*/ -117 h 60883"/>
                        <a:gd name="connsiteX4" fmla="*/ 2663 w 40495"/>
                        <a:gd name="connsiteY4" fmla="*/ 38271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5" h="60883">
                          <a:moveTo>
                            <a:pt x="2663" y="38271"/>
                          </a:moveTo>
                          <a:cubicBezTo>
                            <a:pt x="3081" y="57091"/>
                            <a:pt x="24270" y="63812"/>
                            <a:pt x="31975" y="58915"/>
                          </a:cubicBezTo>
                          <a:cubicBezTo>
                            <a:pt x="39679" y="54008"/>
                            <a:pt x="44286" y="31542"/>
                            <a:pt x="30467" y="20526"/>
                          </a:cubicBezTo>
                          <a:cubicBezTo>
                            <a:pt x="25191" y="16314"/>
                            <a:pt x="9782" y="4428"/>
                            <a:pt x="1155" y="-117"/>
                          </a:cubicBezTo>
                          <a:cubicBezTo>
                            <a:pt x="-4623" y="-3163"/>
                            <a:pt x="2160" y="16869"/>
                            <a:pt x="2663" y="3827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5BA7B4E5-5C8C-8788-42B1-2831C144C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68734" y="1671036"/>
                      <a:ext cx="36000" cy="36000"/>
                    </a:xfrm>
                    <a:custGeom>
                      <a:avLst/>
                      <a:gdLst>
                        <a:gd name="connsiteX0" fmla="*/ 33890 w 55714"/>
                        <a:gd name="connsiteY0" fmla="*/ 40036 h 43773"/>
                        <a:gd name="connsiteX1" fmla="*/ 53319 w 55714"/>
                        <a:gd name="connsiteY1" fmla="*/ 8174 h 43773"/>
                        <a:gd name="connsiteX2" fmla="*/ 18563 w 55714"/>
                        <a:gd name="connsiteY2" fmla="*/ 8840 h 43773"/>
                        <a:gd name="connsiteX3" fmla="*/ -866 w 55714"/>
                        <a:gd name="connsiteY3" fmla="*/ 40712 h 43773"/>
                        <a:gd name="connsiteX4" fmla="*/ 33890 w 55714"/>
                        <a:gd name="connsiteY4" fmla="*/ 40036 h 43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714" h="43773">
                          <a:moveTo>
                            <a:pt x="33890" y="40036"/>
                          </a:moveTo>
                          <a:cubicBezTo>
                            <a:pt x="50890" y="40027"/>
                            <a:pt x="57506" y="16783"/>
                            <a:pt x="53319" y="8174"/>
                          </a:cubicBezTo>
                          <a:cubicBezTo>
                            <a:pt x="49047" y="-445"/>
                            <a:pt x="28864" y="-6128"/>
                            <a:pt x="18563" y="8840"/>
                          </a:cubicBezTo>
                          <a:cubicBezTo>
                            <a:pt x="14627" y="14570"/>
                            <a:pt x="3489" y="31335"/>
                            <a:pt x="-866" y="40712"/>
                          </a:cubicBezTo>
                          <a:cubicBezTo>
                            <a:pt x="-3797" y="46988"/>
                            <a:pt x="14543" y="40045"/>
                            <a:pt x="33890" y="4003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AC07EEEE-6546-9A6B-3302-CAF4755A0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71037" y="1754765"/>
                      <a:ext cx="36000" cy="36000"/>
                    </a:xfrm>
                    <a:custGeom>
                      <a:avLst/>
                      <a:gdLst>
                        <a:gd name="connsiteX0" fmla="*/ 31465 w 45746"/>
                        <a:gd name="connsiteY0" fmla="*/ 14955 h 55983"/>
                        <a:gd name="connsiteX1" fmla="*/ 40175 w 45746"/>
                        <a:gd name="connsiteY1" fmla="*/ 52140 h 55983"/>
                        <a:gd name="connsiteX2" fmla="*/ 7597 w 45746"/>
                        <a:gd name="connsiteY2" fmla="*/ 38755 h 55983"/>
                        <a:gd name="connsiteX3" fmla="*/ -1113 w 45746"/>
                        <a:gd name="connsiteY3" fmla="*/ 1560 h 55983"/>
                        <a:gd name="connsiteX4" fmla="*/ 31465 w 45746"/>
                        <a:gd name="connsiteY4" fmla="*/ 14955 h 55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746" h="55983">
                          <a:moveTo>
                            <a:pt x="31465" y="14955"/>
                          </a:moveTo>
                          <a:cubicBezTo>
                            <a:pt x="47545" y="21213"/>
                            <a:pt x="46791" y="45568"/>
                            <a:pt x="40175" y="52140"/>
                          </a:cubicBezTo>
                          <a:cubicBezTo>
                            <a:pt x="33643" y="58713"/>
                            <a:pt x="12874" y="56658"/>
                            <a:pt x="7597" y="38755"/>
                          </a:cubicBezTo>
                          <a:cubicBezTo>
                            <a:pt x="5671" y="31905"/>
                            <a:pt x="144" y="11993"/>
                            <a:pt x="-1113" y="1560"/>
                          </a:cubicBezTo>
                          <a:cubicBezTo>
                            <a:pt x="-1950" y="-5429"/>
                            <a:pt x="13208" y="7837"/>
                            <a:pt x="31465" y="1495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5" name="Freeform: Shape 54">
                      <a:extLst>
                        <a:ext uri="{FF2B5EF4-FFF2-40B4-BE49-F238E27FC236}">
                          <a16:creationId xmlns:a16="http://schemas.microsoft.com/office/drawing/2014/main" id="{8A7857E8-3233-BE20-F042-CE0861226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24554" y="1508329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907A398E-7BFE-29AC-8218-3E541183E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64783" y="1623433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711AC999-C20E-8C91-35CB-F883B4B69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42544" y="1769906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63790F8B-0C8A-C1B7-8521-5F94ECB01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72291" y="1760455"/>
                      <a:ext cx="36000" cy="36000"/>
                    </a:xfrm>
                    <a:custGeom>
                      <a:avLst/>
                      <a:gdLst>
                        <a:gd name="connsiteX0" fmla="*/ 35479 w 40496"/>
                        <a:gd name="connsiteY0" fmla="*/ 38253 h 60883"/>
                        <a:gd name="connsiteX1" fmla="*/ 6167 w 40496"/>
                        <a:gd name="connsiteY1" fmla="*/ 58896 h 60883"/>
                        <a:gd name="connsiteX2" fmla="*/ 7674 w 40496"/>
                        <a:gd name="connsiteY2" fmla="*/ 20508 h 60883"/>
                        <a:gd name="connsiteX3" fmla="*/ 36986 w 40496"/>
                        <a:gd name="connsiteY3" fmla="*/ -135 h 60883"/>
                        <a:gd name="connsiteX4" fmla="*/ 35479 w 40496"/>
                        <a:gd name="connsiteY4" fmla="*/ 38253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79" y="38253"/>
                          </a:moveTo>
                          <a:cubicBezTo>
                            <a:pt x="35060" y="57073"/>
                            <a:pt x="13872" y="63793"/>
                            <a:pt x="6167" y="58896"/>
                          </a:cubicBezTo>
                          <a:cubicBezTo>
                            <a:pt x="-1538" y="53990"/>
                            <a:pt x="-6144" y="31523"/>
                            <a:pt x="7674" y="20508"/>
                          </a:cubicBezTo>
                          <a:cubicBezTo>
                            <a:pt x="12951" y="16295"/>
                            <a:pt x="28360" y="4410"/>
                            <a:pt x="36986" y="-135"/>
                          </a:cubicBezTo>
                          <a:cubicBezTo>
                            <a:pt x="42765" y="-3181"/>
                            <a:pt x="35981" y="16842"/>
                            <a:pt x="35479" y="3825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6DF4A65C-3CF4-148F-3372-1BA44565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3985" y="1644148"/>
                      <a:ext cx="36000" cy="36000"/>
                    </a:xfrm>
                    <a:custGeom>
                      <a:avLst/>
                      <a:gdLst>
                        <a:gd name="connsiteX0" fmla="*/ 35479 w 40496"/>
                        <a:gd name="connsiteY0" fmla="*/ 38253 h 60883"/>
                        <a:gd name="connsiteX1" fmla="*/ 6167 w 40496"/>
                        <a:gd name="connsiteY1" fmla="*/ 58896 h 60883"/>
                        <a:gd name="connsiteX2" fmla="*/ 7674 w 40496"/>
                        <a:gd name="connsiteY2" fmla="*/ 20508 h 60883"/>
                        <a:gd name="connsiteX3" fmla="*/ 36986 w 40496"/>
                        <a:gd name="connsiteY3" fmla="*/ -135 h 60883"/>
                        <a:gd name="connsiteX4" fmla="*/ 35479 w 40496"/>
                        <a:gd name="connsiteY4" fmla="*/ 38253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79" y="38253"/>
                          </a:moveTo>
                          <a:cubicBezTo>
                            <a:pt x="35060" y="57073"/>
                            <a:pt x="13872" y="63793"/>
                            <a:pt x="6167" y="58896"/>
                          </a:cubicBezTo>
                          <a:cubicBezTo>
                            <a:pt x="-1538" y="53990"/>
                            <a:pt x="-6144" y="31523"/>
                            <a:pt x="7674" y="20508"/>
                          </a:cubicBezTo>
                          <a:cubicBezTo>
                            <a:pt x="12951" y="16295"/>
                            <a:pt x="28360" y="4410"/>
                            <a:pt x="36986" y="-135"/>
                          </a:cubicBezTo>
                          <a:cubicBezTo>
                            <a:pt x="42765" y="-3181"/>
                            <a:pt x="35981" y="16842"/>
                            <a:pt x="35479" y="3825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910E4C24-F28C-B2EF-E2E4-87905C2A7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7052" y="1482389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7769AA95-7F68-3373-F712-FCA74948A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8811" y="1681968"/>
                      <a:ext cx="36000" cy="36000"/>
                    </a:xfrm>
                    <a:custGeom>
                      <a:avLst/>
                      <a:gdLst>
                        <a:gd name="connsiteX0" fmla="*/ 33890 w 55714"/>
                        <a:gd name="connsiteY0" fmla="*/ 40036 h 43773"/>
                        <a:gd name="connsiteX1" fmla="*/ 53319 w 55714"/>
                        <a:gd name="connsiteY1" fmla="*/ 8174 h 43773"/>
                        <a:gd name="connsiteX2" fmla="*/ 18563 w 55714"/>
                        <a:gd name="connsiteY2" fmla="*/ 8840 h 43773"/>
                        <a:gd name="connsiteX3" fmla="*/ -866 w 55714"/>
                        <a:gd name="connsiteY3" fmla="*/ 40712 h 43773"/>
                        <a:gd name="connsiteX4" fmla="*/ 33890 w 55714"/>
                        <a:gd name="connsiteY4" fmla="*/ 40036 h 43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714" h="43773">
                          <a:moveTo>
                            <a:pt x="33890" y="40036"/>
                          </a:moveTo>
                          <a:cubicBezTo>
                            <a:pt x="50890" y="40027"/>
                            <a:pt x="57506" y="16783"/>
                            <a:pt x="53319" y="8174"/>
                          </a:cubicBezTo>
                          <a:cubicBezTo>
                            <a:pt x="49047" y="-445"/>
                            <a:pt x="28864" y="-6128"/>
                            <a:pt x="18563" y="8840"/>
                          </a:cubicBezTo>
                          <a:cubicBezTo>
                            <a:pt x="14627" y="14570"/>
                            <a:pt x="3489" y="31335"/>
                            <a:pt x="-866" y="40712"/>
                          </a:cubicBezTo>
                          <a:cubicBezTo>
                            <a:pt x="-3797" y="46988"/>
                            <a:pt x="14543" y="40045"/>
                            <a:pt x="33890" y="4003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310A6AEB-8320-8FCE-801D-8C9A42D53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02038" y="1781182"/>
                      <a:ext cx="36000" cy="36000"/>
                    </a:xfrm>
                    <a:custGeom>
                      <a:avLst/>
                      <a:gdLst>
                        <a:gd name="connsiteX0" fmla="*/ 33890 w 55714"/>
                        <a:gd name="connsiteY0" fmla="*/ 40036 h 43773"/>
                        <a:gd name="connsiteX1" fmla="*/ 53319 w 55714"/>
                        <a:gd name="connsiteY1" fmla="*/ 8174 h 43773"/>
                        <a:gd name="connsiteX2" fmla="*/ 18563 w 55714"/>
                        <a:gd name="connsiteY2" fmla="*/ 8840 h 43773"/>
                        <a:gd name="connsiteX3" fmla="*/ -866 w 55714"/>
                        <a:gd name="connsiteY3" fmla="*/ 40712 h 43773"/>
                        <a:gd name="connsiteX4" fmla="*/ 33890 w 55714"/>
                        <a:gd name="connsiteY4" fmla="*/ 40036 h 43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714" h="43773">
                          <a:moveTo>
                            <a:pt x="33890" y="40036"/>
                          </a:moveTo>
                          <a:cubicBezTo>
                            <a:pt x="50890" y="40027"/>
                            <a:pt x="57506" y="16783"/>
                            <a:pt x="53319" y="8174"/>
                          </a:cubicBezTo>
                          <a:cubicBezTo>
                            <a:pt x="49047" y="-445"/>
                            <a:pt x="28864" y="-6128"/>
                            <a:pt x="18563" y="8840"/>
                          </a:cubicBezTo>
                          <a:cubicBezTo>
                            <a:pt x="14627" y="14570"/>
                            <a:pt x="3489" y="31335"/>
                            <a:pt x="-866" y="40712"/>
                          </a:cubicBezTo>
                          <a:cubicBezTo>
                            <a:pt x="-3797" y="46988"/>
                            <a:pt x="14543" y="40045"/>
                            <a:pt x="33890" y="4003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FA13F51-B45B-9CB7-D348-ADF03136D59D}"/>
                    </a:ext>
                  </a:extLst>
                </p:cNvPr>
                <p:cNvGrpSpPr/>
                <p:nvPr/>
              </p:nvGrpSpPr>
              <p:grpSpPr>
                <a:xfrm>
                  <a:off x="4942027" y="3036804"/>
                  <a:ext cx="807387" cy="972502"/>
                  <a:chOff x="2215692" y="4219337"/>
                  <a:chExt cx="807387" cy="972502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B2890BA6-E0AE-4731-130C-0123963747F1}"/>
                      </a:ext>
                    </a:extLst>
                  </p:cNvPr>
                  <p:cNvGrpSpPr/>
                  <p:nvPr/>
                </p:nvGrpSpPr>
                <p:grpSpPr>
                  <a:xfrm>
                    <a:off x="2215692" y="4219337"/>
                    <a:ext cx="782521" cy="598746"/>
                    <a:chOff x="-10239325" y="3407763"/>
                    <a:chExt cx="782521" cy="598746"/>
                  </a:xfrm>
                </p:grpSpPr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3F6300BC-6D0D-19F7-305F-5DEC02B2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660537" y="3553800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0A111C5E-89CB-BA13-0F87-35B100500DC8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-10021012" y="3504904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8" name="Freeform: Shape 27">
                      <a:extLst>
                        <a:ext uri="{FF2B5EF4-FFF2-40B4-BE49-F238E27FC236}">
                          <a16:creationId xmlns:a16="http://schemas.microsoft.com/office/drawing/2014/main" id="{4D8AB78A-8ACD-707F-7635-3096AB7A67CB}"/>
                        </a:ext>
                      </a:extLst>
                    </p:cNvPr>
                    <p:cNvSpPr/>
                    <p:nvPr/>
                  </p:nvSpPr>
                  <p:spPr>
                    <a:xfrm rot="20933196">
                      <a:off x="-9897191" y="349846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9" name="Freeform: Shape 28">
                      <a:extLst>
                        <a:ext uri="{FF2B5EF4-FFF2-40B4-BE49-F238E27FC236}">
                          <a16:creationId xmlns:a16="http://schemas.microsoft.com/office/drawing/2014/main" id="{28C01BC9-D39E-6F92-64CA-BD9D553C1A53}"/>
                        </a:ext>
                      </a:extLst>
                    </p:cNvPr>
                    <p:cNvSpPr/>
                    <p:nvPr/>
                  </p:nvSpPr>
                  <p:spPr>
                    <a:xfrm rot="646801" flipH="1">
                      <a:off x="-10151843" y="340776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0" name="Freeform: Shape 29">
                      <a:extLst>
                        <a:ext uri="{FF2B5EF4-FFF2-40B4-BE49-F238E27FC236}">
                          <a16:creationId xmlns:a16="http://schemas.microsoft.com/office/drawing/2014/main" id="{182BE252-CDCD-D675-1994-B7F675312FF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0239325" y="3539872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9569D057-9BAA-D1E2-090D-345A550266B0}"/>
                        </a:ext>
                      </a:extLst>
                    </p:cNvPr>
                    <p:cNvSpPr/>
                    <p:nvPr/>
                  </p:nvSpPr>
                  <p:spPr>
                    <a:xfrm rot="1079578" flipH="1">
                      <a:off x="-9746737" y="340776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49C4324A-0113-2090-A5A8-9ED293AB3C8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240558" y="4225614"/>
                    <a:ext cx="782521" cy="598746"/>
                    <a:chOff x="-10231657" y="3415383"/>
                    <a:chExt cx="782521" cy="598746"/>
                  </a:xfrm>
                  <a:solidFill>
                    <a:srgbClr val="E99442"/>
                  </a:solidFill>
                </p:grpSpPr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A721F791-44E3-E78C-B463-5DDCBBF7D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652869" y="3561420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C6D67E4F-9323-4A26-4758-34F486123AF0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-10013344" y="3512524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8F76BAE6-E576-F753-F4FB-B94C7D60B0DD}"/>
                        </a:ext>
                      </a:extLst>
                    </p:cNvPr>
                    <p:cNvSpPr/>
                    <p:nvPr/>
                  </p:nvSpPr>
                  <p:spPr>
                    <a:xfrm rot="20933196">
                      <a:off x="-9889523" y="350608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FAD3F346-098E-9CE6-F918-62B8FDAFD0AC}"/>
                        </a:ext>
                      </a:extLst>
                    </p:cNvPr>
                    <p:cNvSpPr/>
                    <p:nvPr/>
                  </p:nvSpPr>
                  <p:spPr>
                    <a:xfrm rot="646801" flipH="1">
                      <a:off x="-10144175" y="341538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4" name="Freeform: Shape 23">
                      <a:extLst>
                        <a:ext uri="{FF2B5EF4-FFF2-40B4-BE49-F238E27FC236}">
                          <a16:creationId xmlns:a16="http://schemas.microsoft.com/office/drawing/2014/main" id="{9A8D5DC9-32B4-84C2-2721-B3AB2C4469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0231657" y="3547492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EA95FA85-4331-5118-AFD0-E0D541073C35}"/>
                        </a:ext>
                      </a:extLst>
                    </p:cNvPr>
                    <p:cNvSpPr/>
                    <p:nvPr/>
                  </p:nvSpPr>
                  <p:spPr>
                    <a:xfrm rot="1079578" flipH="1">
                      <a:off x="-9739069" y="341538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5BB8CC31-D56D-0A4C-738A-ECB907769F2B}"/>
                      </a:ext>
                    </a:extLst>
                  </p:cNvPr>
                  <p:cNvSpPr/>
                  <p:nvPr/>
                </p:nvSpPr>
                <p:spPr>
                  <a:xfrm>
                    <a:off x="2275069" y="4570707"/>
                    <a:ext cx="697268" cy="621132"/>
                  </a:xfrm>
                  <a:custGeom>
                    <a:avLst/>
                    <a:gdLst>
                      <a:gd name="connsiteX0" fmla="*/ 0 w 697268"/>
                      <a:gd name="connsiteY0" fmla="*/ 0 h 621132"/>
                      <a:gd name="connsiteX1" fmla="*/ 697268 w 697268"/>
                      <a:gd name="connsiteY1" fmla="*/ 0 h 621132"/>
                      <a:gd name="connsiteX2" fmla="*/ 618379 w 697268"/>
                      <a:gd name="connsiteY2" fmla="*/ 621132 h 621132"/>
                      <a:gd name="connsiteX3" fmla="*/ 78646 w 697268"/>
                      <a:gd name="connsiteY3" fmla="*/ 621132 h 621132"/>
                      <a:gd name="connsiteX4" fmla="*/ 0 w 697268"/>
                      <a:gd name="connsiteY4" fmla="*/ 0 h 621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268" h="621132">
                        <a:moveTo>
                          <a:pt x="0" y="0"/>
                        </a:moveTo>
                        <a:lnTo>
                          <a:pt x="697268" y="0"/>
                        </a:lnTo>
                        <a:lnTo>
                          <a:pt x="618379" y="621132"/>
                        </a:lnTo>
                        <a:lnTo>
                          <a:pt x="78646" y="6211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70803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</p:grp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1FCF217-C146-FC19-9F19-FAA1498F7E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449590" y="3143249"/>
                <a:ext cx="344882" cy="296367"/>
              </a:xfrm>
              <a:custGeom>
                <a:avLst/>
                <a:gdLst/>
                <a:ahLst/>
                <a:cxnLst/>
                <a:rect l="l" t="t" r="r" b="b"/>
                <a:pathLst>
                  <a:path w="1119336" h="961876">
                    <a:moveTo>
                      <a:pt x="592187" y="961876"/>
                    </a:moveTo>
                    <a:cubicBezTo>
                      <a:pt x="609302" y="961876"/>
                      <a:pt x="639111" y="961448"/>
                      <a:pt x="681614" y="960592"/>
                    </a:cubicBezTo>
                    <a:cubicBezTo>
                      <a:pt x="724117" y="959736"/>
                      <a:pt x="772895" y="951607"/>
                      <a:pt x="827949" y="936203"/>
                    </a:cubicBezTo>
                    <a:cubicBezTo>
                      <a:pt x="883003" y="920799"/>
                      <a:pt x="925649" y="893985"/>
                      <a:pt x="955886" y="855761"/>
                    </a:cubicBezTo>
                    <a:cubicBezTo>
                      <a:pt x="986123" y="814685"/>
                      <a:pt x="1001812" y="770471"/>
                      <a:pt x="1002953" y="723118"/>
                    </a:cubicBezTo>
                    <a:lnTo>
                      <a:pt x="1002953" y="719695"/>
                    </a:lnTo>
                    <a:cubicBezTo>
                      <a:pt x="1002953" y="672914"/>
                      <a:pt x="985980" y="630696"/>
                      <a:pt x="952035" y="593043"/>
                    </a:cubicBezTo>
                    <a:cubicBezTo>
                      <a:pt x="918090" y="555389"/>
                      <a:pt x="862893" y="530001"/>
                      <a:pt x="786445" y="516880"/>
                    </a:cubicBezTo>
                    <a:cubicBezTo>
                      <a:pt x="851483" y="507181"/>
                      <a:pt x="909675" y="491492"/>
                      <a:pt x="961020" y="469813"/>
                    </a:cubicBezTo>
                    <a:cubicBezTo>
                      <a:pt x="1012366" y="448134"/>
                      <a:pt x="1050875" y="417897"/>
                      <a:pt x="1076548" y="379102"/>
                    </a:cubicBezTo>
                    <a:cubicBezTo>
                      <a:pt x="1105074" y="334032"/>
                      <a:pt x="1119336" y="290388"/>
                      <a:pt x="1119336" y="248171"/>
                    </a:cubicBezTo>
                    <a:cubicBezTo>
                      <a:pt x="1119336" y="232196"/>
                      <a:pt x="1114344" y="205953"/>
                      <a:pt x="1104360" y="169440"/>
                    </a:cubicBezTo>
                    <a:cubicBezTo>
                      <a:pt x="1094376" y="132928"/>
                      <a:pt x="1050305" y="96416"/>
                      <a:pt x="972145" y="59903"/>
                    </a:cubicBezTo>
                    <a:cubicBezTo>
                      <a:pt x="893986" y="23390"/>
                      <a:pt x="782451" y="3423"/>
                      <a:pt x="637542" y="0"/>
                    </a:cubicBezTo>
                    <a:lnTo>
                      <a:pt x="631552" y="0"/>
                    </a:lnTo>
                    <a:cubicBezTo>
                      <a:pt x="546546" y="570"/>
                      <a:pt x="464108" y="2567"/>
                      <a:pt x="384237" y="5990"/>
                    </a:cubicBezTo>
                    <a:cubicBezTo>
                      <a:pt x="311212" y="8843"/>
                      <a:pt x="242466" y="10269"/>
                      <a:pt x="177998" y="10269"/>
                    </a:cubicBezTo>
                    <a:cubicBezTo>
                      <a:pt x="114101" y="10269"/>
                      <a:pt x="55910" y="6846"/>
                      <a:pt x="3423" y="0"/>
                    </a:cubicBezTo>
                    <a:cubicBezTo>
                      <a:pt x="45070" y="34230"/>
                      <a:pt x="75449" y="66606"/>
                      <a:pt x="94562" y="97129"/>
                    </a:cubicBezTo>
                    <a:cubicBezTo>
                      <a:pt x="113674" y="127651"/>
                      <a:pt x="126225" y="163022"/>
                      <a:pt x="132215" y="203243"/>
                    </a:cubicBezTo>
                    <a:cubicBezTo>
                      <a:pt x="138205" y="243464"/>
                      <a:pt x="142627" y="295808"/>
                      <a:pt x="145479" y="360275"/>
                    </a:cubicBezTo>
                    <a:cubicBezTo>
                      <a:pt x="147761" y="411621"/>
                      <a:pt x="148902" y="458688"/>
                      <a:pt x="148902" y="501476"/>
                    </a:cubicBezTo>
                    <a:cubicBezTo>
                      <a:pt x="148902" y="560238"/>
                      <a:pt x="145765" y="618858"/>
                      <a:pt x="139489" y="677335"/>
                    </a:cubicBezTo>
                    <a:cubicBezTo>
                      <a:pt x="133213" y="735812"/>
                      <a:pt x="121803" y="784591"/>
                      <a:pt x="105259" y="823670"/>
                    </a:cubicBezTo>
                    <a:cubicBezTo>
                      <a:pt x="88714" y="862750"/>
                      <a:pt x="71028" y="890562"/>
                      <a:pt x="52201" y="907107"/>
                    </a:cubicBezTo>
                    <a:cubicBezTo>
                      <a:pt x="33375" y="923652"/>
                      <a:pt x="16830" y="935347"/>
                      <a:pt x="2567" y="942193"/>
                    </a:cubicBezTo>
                    <a:lnTo>
                      <a:pt x="0" y="943049"/>
                    </a:lnTo>
                    <a:cubicBezTo>
                      <a:pt x="23961" y="943620"/>
                      <a:pt x="70172" y="945046"/>
                      <a:pt x="138633" y="947328"/>
                    </a:cubicBezTo>
                    <a:cubicBezTo>
                      <a:pt x="186556" y="949039"/>
                      <a:pt x="236903" y="950751"/>
                      <a:pt x="289675" y="952463"/>
                    </a:cubicBezTo>
                    <a:cubicBezTo>
                      <a:pt x="342447" y="954174"/>
                      <a:pt x="389942" y="955600"/>
                      <a:pt x="432160" y="956741"/>
                    </a:cubicBezTo>
                    <a:lnTo>
                      <a:pt x="436438" y="956741"/>
                    </a:lnTo>
                    <a:cubicBezTo>
                      <a:pt x="488925" y="960164"/>
                      <a:pt x="540841" y="961876"/>
                      <a:pt x="592187" y="961876"/>
                    </a:cubicBezTo>
                    <a:close/>
                    <a:moveTo>
                      <a:pt x="481794" y="943049"/>
                    </a:moveTo>
                    <a:cubicBezTo>
                      <a:pt x="477800" y="943049"/>
                      <a:pt x="473521" y="942764"/>
                      <a:pt x="468957" y="942193"/>
                    </a:cubicBezTo>
                    <a:cubicBezTo>
                      <a:pt x="462111" y="908533"/>
                      <a:pt x="455836" y="854050"/>
                      <a:pt x="450131" y="778743"/>
                    </a:cubicBezTo>
                    <a:cubicBezTo>
                      <a:pt x="444996" y="720551"/>
                      <a:pt x="442429" y="657225"/>
                      <a:pt x="442429" y="588764"/>
                    </a:cubicBezTo>
                    <a:cubicBezTo>
                      <a:pt x="442429" y="569367"/>
                      <a:pt x="442714" y="549684"/>
                      <a:pt x="443284" y="529716"/>
                    </a:cubicBezTo>
                    <a:cubicBezTo>
                      <a:pt x="468957" y="530857"/>
                      <a:pt x="495771" y="531713"/>
                      <a:pt x="523726" y="532284"/>
                    </a:cubicBezTo>
                    <a:cubicBezTo>
                      <a:pt x="587052" y="544835"/>
                      <a:pt x="634119" y="570222"/>
                      <a:pt x="664927" y="608446"/>
                    </a:cubicBezTo>
                    <a:cubicBezTo>
                      <a:pt x="693452" y="642677"/>
                      <a:pt x="707715" y="681186"/>
                      <a:pt x="707715" y="723974"/>
                    </a:cubicBezTo>
                    <a:cubicBezTo>
                      <a:pt x="707715" y="727397"/>
                      <a:pt x="707144" y="741517"/>
                      <a:pt x="706003" y="766334"/>
                    </a:cubicBezTo>
                    <a:cubicBezTo>
                      <a:pt x="704862" y="791151"/>
                      <a:pt x="686891" y="822957"/>
                      <a:pt x="652090" y="861752"/>
                    </a:cubicBezTo>
                    <a:cubicBezTo>
                      <a:pt x="617289" y="900546"/>
                      <a:pt x="566514" y="927075"/>
                      <a:pt x="499765" y="941338"/>
                    </a:cubicBezTo>
                    <a:cubicBezTo>
                      <a:pt x="494060" y="942479"/>
                      <a:pt x="488069" y="943049"/>
                      <a:pt x="481794" y="943049"/>
                    </a:cubicBezTo>
                    <a:close/>
                    <a:moveTo>
                      <a:pt x="481794" y="508322"/>
                    </a:moveTo>
                    <a:cubicBezTo>
                      <a:pt x="470384" y="508322"/>
                      <a:pt x="457832" y="507752"/>
                      <a:pt x="444140" y="506611"/>
                    </a:cubicBezTo>
                    <a:cubicBezTo>
                      <a:pt x="445852" y="438150"/>
                      <a:pt x="451842" y="371686"/>
                      <a:pt x="462111" y="307218"/>
                    </a:cubicBezTo>
                    <a:cubicBezTo>
                      <a:pt x="472380" y="242751"/>
                      <a:pt x="487784" y="185557"/>
                      <a:pt x="508322" y="135638"/>
                    </a:cubicBezTo>
                    <a:cubicBezTo>
                      <a:pt x="528861" y="85719"/>
                      <a:pt x="556245" y="47922"/>
                      <a:pt x="590475" y="22249"/>
                    </a:cubicBezTo>
                    <a:cubicBezTo>
                      <a:pt x="592757" y="20538"/>
                      <a:pt x="599033" y="19682"/>
                      <a:pt x="609302" y="19682"/>
                    </a:cubicBezTo>
                    <a:lnTo>
                      <a:pt x="616148" y="19682"/>
                    </a:lnTo>
                    <a:cubicBezTo>
                      <a:pt x="624135" y="19682"/>
                      <a:pt x="633691" y="20538"/>
                      <a:pt x="644816" y="22249"/>
                    </a:cubicBezTo>
                    <a:cubicBezTo>
                      <a:pt x="655941" y="23961"/>
                      <a:pt x="666068" y="26814"/>
                      <a:pt x="675196" y="30807"/>
                    </a:cubicBezTo>
                    <a:lnTo>
                      <a:pt x="676052" y="30807"/>
                    </a:lnTo>
                    <a:lnTo>
                      <a:pt x="676907" y="31663"/>
                    </a:lnTo>
                    <a:cubicBezTo>
                      <a:pt x="721978" y="57336"/>
                      <a:pt x="753355" y="92707"/>
                      <a:pt x="771041" y="137777"/>
                    </a:cubicBezTo>
                    <a:cubicBezTo>
                      <a:pt x="782451" y="165732"/>
                      <a:pt x="788156" y="194828"/>
                      <a:pt x="788156" y="225065"/>
                    </a:cubicBezTo>
                    <a:cubicBezTo>
                      <a:pt x="788156" y="242751"/>
                      <a:pt x="784305" y="268994"/>
                      <a:pt x="776604" y="303795"/>
                    </a:cubicBezTo>
                    <a:cubicBezTo>
                      <a:pt x="768902" y="338596"/>
                      <a:pt x="744655" y="376535"/>
                      <a:pt x="703864" y="417611"/>
                    </a:cubicBezTo>
                    <a:cubicBezTo>
                      <a:pt x="663073" y="458688"/>
                      <a:pt x="607020" y="488354"/>
                      <a:pt x="535707" y="506611"/>
                    </a:cubicBezTo>
                    <a:cubicBezTo>
                      <a:pt x="528290" y="507752"/>
                      <a:pt x="517736" y="508322"/>
                      <a:pt x="504044" y="508322"/>
                    </a:cubicBezTo>
                    <a:cubicBezTo>
                      <a:pt x="500620" y="508322"/>
                      <a:pt x="493204" y="508322"/>
                      <a:pt x="481794" y="5083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667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 sz="1131" dirty="0">
                  <a:latin typeface="Arial Nova Light" panose="020B03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2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E6E765-F908-FFC0-270A-67ECCA25C1FA}"/>
              </a:ext>
            </a:extLst>
          </p:cNvPr>
          <p:cNvSpPr/>
          <p:nvPr/>
        </p:nvSpPr>
        <p:spPr>
          <a:xfrm>
            <a:off x="405114" y="1531795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Mediator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Waiters take orders between floor and kitchen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BF0D8-2A9B-9F24-3D55-A8637D1BDB2C}"/>
              </a:ext>
            </a:extLst>
          </p:cNvPr>
          <p:cNvSpPr/>
          <p:nvPr/>
        </p:nvSpPr>
        <p:spPr>
          <a:xfrm>
            <a:off x="438103" y="4913117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State</a:t>
            </a:r>
          </a:p>
          <a:p>
            <a:pPr algn="ctr"/>
            <a:r>
              <a:rPr lang="en-GB" sz="1400" dirty="0">
                <a:latin typeface="Arial Nova Light" panose="020B0304020202020204" pitchFamily="34" charset="0"/>
              </a:rPr>
              <a:t>A table may either be unoccupied, occupied, dirty or have its bill paid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B54C7C-1FAE-2652-B607-59F14C55F9F9}"/>
              </a:ext>
            </a:extLst>
          </p:cNvPr>
          <p:cNvSpPr/>
          <p:nvPr/>
        </p:nvSpPr>
        <p:spPr>
          <a:xfrm>
            <a:off x="5018115" y="3233853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Strategy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Customer may pay the bill by paying on their own, splitting it or by opening a tab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EA0146-C5F0-966F-C88B-19CEB3671757}"/>
              </a:ext>
            </a:extLst>
          </p:cNvPr>
          <p:cNvSpPr/>
          <p:nvPr/>
        </p:nvSpPr>
        <p:spPr>
          <a:xfrm>
            <a:off x="7308122" y="1531795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Chain of Responsibility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An order has to go through a chain of chefs that may each handle the order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78C0A5-5D0D-5691-224E-6E3B7C5C9CF7}"/>
              </a:ext>
            </a:extLst>
          </p:cNvPr>
          <p:cNvSpPr/>
          <p:nvPr/>
        </p:nvSpPr>
        <p:spPr>
          <a:xfrm>
            <a:off x="438103" y="3220693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Memento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Customer may revert back their order to a previous version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B0D2D2-715F-DC33-B5AD-D341F463C352}"/>
              </a:ext>
            </a:extLst>
          </p:cNvPr>
          <p:cNvSpPr/>
          <p:nvPr/>
        </p:nvSpPr>
        <p:spPr>
          <a:xfrm>
            <a:off x="2728109" y="4913117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Observer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The floor staff needs to observe the satisfaction of tables in the restaurant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16E968-9CBC-6144-20DC-F496E3D0EABD}"/>
              </a:ext>
            </a:extLst>
          </p:cNvPr>
          <p:cNvSpPr/>
          <p:nvPr/>
        </p:nvSpPr>
        <p:spPr>
          <a:xfrm>
            <a:off x="7308122" y="3219371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Builder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Should a group of more than four customers enter, the manager has to build a table for them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1C1E90-168E-D41A-E6C5-A284BDC4F9FB}"/>
              </a:ext>
            </a:extLst>
          </p:cNvPr>
          <p:cNvSpPr/>
          <p:nvPr/>
        </p:nvSpPr>
        <p:spPr>
          <a:xfrm>
            <a:off x="2728109" y="3233853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Decorator</a:t>
            </a:r>
          </a:p>
          <a:p>
            <a:pPr algn="ctr"/>
            <a:r>
              <a:rPr lang="en-GB" sz="1400" dirty="0">
                <a:latin typeface="Arial Nova Light" panose="020B0304020202020204" pitchFamily="34" charset="0"/>
              </a:rPr>
              <a:t>Each customer may customise their burger burger to only include ordered ingredients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9CC474-A876-0927-4AC7-B8BCA878330B}"/>
              </a:ext>
            </a:extLst>
          </p:cNvPr>
          <p:cNvSpPr/>
          <p:nvPr/>
        </p:nvSpPr>
        <p:spPr>
          <a:xfrm>
            <a:off x="7308122" y="4913117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Iterator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When the customers are splitting a bill, we iterate through the customers to get their contribution 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15F81D-BF8C-938C-44B0-C98AA64A03BC}"/>
              </a:ext>
            </a:extLst>
          </p:cNvPr>
          <p:cNvSpPr/>
          <p:nvPr/>
        </p:nvSpPr>
        <p:spPr>
          <a:xfrm>
            <a:off x="5018115" y="4913117"/>
            <a:ext cx="2136174" cy="13267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>
                <a:latin typeface="Arial Nova" panose="020B0504020202020204" pitchFamily="34" charset="0"/>
              </a:rPr>
              <a:t>Factory Method</a:t>
            </a:r>
          </a:p>
          <a:p>
            <a:pPr algn="ctr"/>
            <a:r>
              <a:rPr lang="en-ZA" sz="1400" dirty="0">
                <a:latin typeface="Arial Nova Light" panose="020B0304020202020204" pitchFamily="34" charset="0"/>
              </a:rPr>
              <a:t>The drinks chef may create either a juice, water or soft drink depending on the order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4BE38D-7776-7BA5-25BD-C154168CB57C}"/>
              </a:ext>
            </a:extLst>
          </p:cNvPr>
          <p:cNvGrpSpPr/>
          <p:nvPr/>
        </p:nvGrpSpPr>
        <p:grpSpPr>
          <a:xfrm>
            <a:off x="2846394" y="801777"/>
            <a:ext cx="4035777" cy="1622081"/>
            <a:chOff x="3000038" y="2235330"/>
            <a:chExt cx="5650088" cy="22709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EC738A-C070-CAB9-3CC4-97C523D5AB48}"/>
                </a:ext>
              </a:extLst>
            </p:cNvPr>
            <p:cNvSpPr txBox="1"/>
            <p:nvPr/>
          </p:nvSpPr>
          <p:spPr>
            <a:xfrm>
              <a:off x="3000038" y="2640692"/>
              <a:ext cx="5650088" cy="148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286" dirty="0">
                  <a:latin typeface="Curvilingus" panose="0202090509080B050A04" pitchFamily="18" charset="0"/>
                </a:rPr>
                <a:t>Burgundy</a:t>
              </a:r>
              <a:endParaRPr lang="en-GB" sz="6286" dirty="0">
                <a:latin typeface="Curvilingus" panose="0202090509080B050A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1C3C8-BCD9-62D3-B956-632812FDDA6A}"/>
                </a:ext>
              </a:extLst>
            </p:cNvPr>
            <p:cNvSpPr txBox="1"/>
            <p:nvPr/>
          </p:nvSpPr>
          <p:spPr>
            <a:xfrm>
              <a:off x="3774778" y="3946090"/>
              <a:ext cx="4100606" cy="560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dirty="0">
                  <a:latin typeface="Arial Nova Light" panose="020B0304020202020204" pitchFamily="34" charset="0"/>
                  <a:cs typeface="Arial" panose="020B0604020202020204" pitchFamily="34" charset="0"/>
                </a:rPr>
                <a:t>Design Patterns</a:t>
              </a:r>
              <a:endParaRPr lang="en-GB" sz="2000" dirty="0">
                <a:latin typeface="Arial Nova Light" panose="020B03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F2838F-0368-E1DE-9C38-C0E0E6726F01}"/>
                </a:ext>
              </a:extLst>
            </p:cNvPr>
            <p:cNvGrpSpPr/>
            <p:nvPr/>
          </p:nvGrpSpPr>
          <p:grpSpPr>
            <a:xfrm>
              <a:off x="5056925" y="2235330"/>
              <a:ext cx="1536314" cy="764092"/>
              <a:chOff x="5223717" y="2635832"/>
              <a:chExt cx="1867398" cy="98272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FF11AD-FA7F-58B1-F472-46F539A6AB70}"/>
                  </a:ext>
                </a:extLst>
              </p:cNvPr>
              <p:cNvGrpSpPr/>
              <p:nvPr/>
            </p:nvGrpSpPr>
            <p:grpSpPr>
              <a:xfrm>
                <a:off x="5223717" y="2635832"/>
                <a:ext cx="1867398" cy="982723"/>
                <a:chOff x="4942027" y="3036804"/>
                <a:chExt cx="1867398" cy="98272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CCC5BA86-7A98-30D9-1811-D46C1D8AAAD5}"/>
                    </a:ext>
                  </a:extLst>
                </p:cNvPr>
                <p:cNvGrpSpPr/>
                <p:nvPr/>
              </p:nvGrpSpPr>
              <p:grpSpPr>
                <a:xfrm>
                  <a:off x="5758082" y="3064280"/>
                  <a:ext cx="1051343" cy="955247"/>
                  <a:chOff x="1239081" y="2902745"/>
                  <a:chExt cx="1051343" cy="955247"/>
                </a:xfrm>
              </p:grpSpPr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0C0290CF-95DC-9AA4-49C9-D7B68E50FDBB}"/>
                      </a:ext>
                    </a:extLst>
                  </p:cNvPr>
                  <p:cNvSpPr/>
                  <p:nvPr/>
                </p:nvSpPr>
                <p:spPr>
                  <a:xfrm flipV="1">
                    <a:off x="1283619" y="3674464"/>
                    <a:ext cx="966124" cy="183528"/>
                  </a:xfrm>
                  <a:custGeom>
                    <a:avLst/>
                    <a:gdLst>
                      <a:gd name="connsiteX0" fmla="*/ 377 w 966124"/>
                      <a:gd name="connsiteY0" fmla="*/ 183732 h 183528"/>
                      <a:gd name="connsiteX1" fmla="*/ 260130 w 966124"/>
                      <a:gd name="connsiteY1" fmla="*/ 203 h 183528"/>
                      <a:gd name="connsiteX2" fmla="*/ 706124 w 966124"/>
                      <a:gd name="connsiteY2" fmla="*/ 203 h 183528"/>
                      <a:gd name="connsiteX3" fmla="*/ 965877 w 966124"/>
                      <a:gd name="connsiteY3" fmla="*/ 183732 h 183528"/>
                      <a:gd name="connsiteX4" fmla="*/ 377 w 966124"/>
                      <a:gd name="connsiteY4" fmla="*/ 183732 h 183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66124" h="183528">
                        <a:moveTo>
                          <a:pt x="377" y="183732"/>
                        </a:moveTo>
                        <a:cubicBezTo>
                          <a:pt x="377" y="183732"/>
                          <a:pt x="-19357" y="203"/>
                          <a:pt x="260130" y="203"/>
                        </a:cubicBezTo>
                        <a:lnTo>
                          <a:pt x="706124" y="203"/>
                        </a:lnTo>
                        <a:cubicBezTo>
                          <a:pt x="986104" y="203"/>
                          <a:pt x="965877" y="183732"/>
                          <a:pt x="965877" y="183732"/>
                        </a:cubicBezTo>
                        <a:lnTo>
                          <a:pt x="377" y="183732"/>
                        </a:lnTo>
                        <a:close/>
                      </a:path>
                    </a:pathLst>
                  </a:custGeom>
                  <a:solidFill>
                    <a:srgbClr val="E99442"/>
                  </a:solidFill>
                  <a:ln w="2466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B8B2270-2829-E84F-B47D-C6ABAA081E88}"/>
                      </a:ext>
                    </a:extLst>
                  </p:cNvPr>
                  <p:cNvSpPr/>
                  <p:nvPr/>
                </p:nvSpPr>
                <p:spPr>
                  <a:xfrm flipV="1">
                    <a:off x="1239081" y="3420512"/>
                    <a:ext cx="1051343" cy="165274"/>
                  </a:xfrm>
                  <a:custGeom>
                    <a:avLst/>
                    <a:gdLst>
                      <a:gd name="connsiteX0" fmla="*/ 968538 w 1051343"/>
                      <a:gd name="connsiteY0" fmla="*/ 175 h 165274"/>
                      <a:gd name="connsiteX1" fmla="*/ 1051422 w 1051343"/>
                      <a:gd name="connsiteY1" fmla="*/ 83059 h 165274"/>
                      <a:gd name="connsiteX2" fmla="*/ 968538 w 1051343"/>
                      <a:gd name="connsiteY2" fmla="*/ 165449 h 165274"/>
                      <a:gd name="connsiteX3" fmla="*/ 82963 w 1051343"/>
                      <a:gd name="connsiteY3" fmla="*/ 165449 h 165274"/>
                      <a:gd name="connsiteX4" fmla="*/ 79 w 1051343"/>
                      <a:gd name="connsiteY4" fmla="*/ 83059 h 165274"/>
                      <a:gd name="connsiteX5" fmla="*/ 82963 w 1051343"/>
                      <a:gd name="connsiteY5" fmla="*/ 175 h 165274"/>
                      <a:gd name="connsiteX6" fmla="*/ 968538 w 1051343"/>
                      <a:gd name="connsiteY6" fmla="*/ 175 h 165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51343" h="165274">
                        <a:moveTo>
                          <a:pt x="968538" y="175"/>
                        </a:moveTo>
                        <a:cubicBezTo>
                          <a:pt x="1014421" y="175"/>
                          <a:pt x="1051422" y="37176"/>
                          <a:pt x="1051422" y="83059"/>
                        </a:cubicBezTo>
                        <a:cubicBezTo>
                          <a:pt x="1051422" y="128447"/>
                          <a:pt x="1014421" y="165449"/>
                          <a:pt x="968538" y="165449"/>
                        </a:cubicBezTo>
                        <a:lnTo>
                          <a:pt x="82963" y="165449"/>
                        </a:lnTo>
                        <a:cubicBezTo>
                          <a:pt x="37327" y="165449"/>
                          <a:pt x="79" y="128447"/>
                          <a:pt x="79" y="83059"/>
                        </a:cubicBezTo>
                        <a:cubicBezTo>
                          <a:pt x="79" y="37176"/>
                          <a:pt x="37327" y="175"/>
                          <a:pt x="82963" y="175"/>
                        </a:cubicBezTo>
                        <a:lnTo>
                          <a:pt x="968538" y="175"/>
                        </a:lnTo>
                        <a:close/>
                      </a:path>
                    </a:pathLst>
                  </a:custGeom>
                  <a:solidFill>
                    <a:srgbClr val="401508"/>
                  </a:solidFill>
                  <a:ln w="2466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1658347-DC54-0770-25EF-AD1D4353B105}"/>
                      </a:ext>
                    </a:extLst>
                  </p:cNvPr>
                  <p:cNvGrpSpPr/>
                  <p:nvPr/>
                </p:nvGrpSpPr>
                <p:grpSpPr>
                  <a:xfrm>
                    <a:off x="1283619" y="2902745"/>
                    <a:ext cx="966124" cy="441565"/>
                    <a:chOff x="-1158240" y="1428629"/>
                    <a:chExt cx="966124" cy="441565"/>
                  </a:xfrm>
                </p:grpSpPr>
                <p:sp>
                  <p:nvSpPr>
                    <p:cNvPr id="42" name="Freeform: Shape 41">
                      <a:extLst>
                        <a:ext uri="{FF2B5EF4-FFF2-40B4-BE49-F238E27FC236}">
                          <a16:creationId xmlns:a16="http://schemas.microsoft.com/office/drawing/2014/main" id="{F9920967-8CC9-868D-E452-313F15D01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58240" y="1428629"/>
                      <a:ext cx="966124" cy="441565"/>
                    </a:xfrm>
                    <a:custGeom>
                      <a:avLst/>
                      <a:gdLst>
                        <a:gd name="connsiteX0" fmla="*/ 494291 w 986691"/>
                        <a:gd name="connsiteY0" fmla="*/ 1 h 496506"/>
                        <a:gd name="connsiteX1" fmla="*/ 986691 w 986691"/>
                        <a:gd name="connsiteY1" fmla="*/ 496506 h 496506"/>
                        <a:gd name="connsiteX2" fmla="*/ 0 w 986691"/>
                        <a:gd name="connsiteY2" fmla="*/ 494624 h 496506"/>
                        <a:gd name="connsiteX3" fmla="*/ 494291 w 986691"/>
                        <a:gd name="connsiteY3" fmla="*/ 1 h 49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86691" h="496506">
                          <a:moveTo>
                            <a:pt x="494291" y="1"/>
                          </a:moveTo>
                          <a:cubicBezTo>
                            <a:pt x="765924" y="528"/>
                            <a:pt x="986034" y="222473"/>
                            <a:pt x="986691" y="496506"/>
                          </a:cubicBezTo>
                          <a:lnTo>
                            <a:pt x="0" y="494624"/>
                          </a:lnTo>
                          <a:cubicBezTo>
                            <a:pt x="1685" y="220582"/>
                            <a:pt x="222645" y="-526"/>
                            <a:pt x="494291" y="1"/>
                          </a:cubicBez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3" name="Freeform: Shape 42">
                      <a:extLst>
                        <a:ext uri="{FF2B5EF4-FFF2-40B4-BE49-F238E27FC236}">
                          <a16:creationId xmlns:a16="http://schemas.microsoft.com/office/drawing/2014/main" id="{FC45C496-38B6-E5B6-816D-78BB18B07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56992" y="1508117"/>
                      <a:ext cx="36000" cy="36000"/>
                    </a:xfrm>
                    <a:custGeom>
                      <a:avLst/>
                      <a:gdLst>
                        <a:gd name="connsiteX0" fmla="*/ 35450 w 40496"/>
                        <a:gd name="connsiteY0" fmla="*/ 38239 h 60883"/>
                        <a:gd name="connsiteX1" fmla="*/ 6138 w 40496"/>
                        <a:gd name="connsiteY1" fmla="*/ 58882 h 60883"/>
                        <a:gd name="connsiteX2" fmla="*/ 7646 w 40496"/>
                        <a:gd name="connsiteY2" fmla="*/ 20493 h 60883"/>
                        <a:gd name="connsiteX3" fmla="*/ 36958 w 40496"/>
                        <a:gd name="connsiteY3" fmla="*/ -149 h 60883"/>
                        <a:gd name="connsiteX4" fmla="*/ 35450 w 40496"/>
                        <a:gd name="connsiteY4" fmla="*/ 38239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50" y="38239"/>
                          </a:moveTo>
                          <a:cubicBezTo>
                            <a:pt x="35031" y="57058"/>
                            <a:pt x="13843" y="63779"/>
                            <a:pt x="6138" y="58882"/>
                          </a:cubicBezTo>
                          <a:cubicBezTo>
                            <a:pt x="-1567" y="53976"/>
                            <a:pt x="-6173" y="31500"/>
                            <a:pt x="7646" y="20493"/>
                          </a:cubicBezTo>
                          <a:cubicBezTo>
                            <a:pt x="12922" y="16282"/>
                            <a:pt x="28331" y="4395"/>
                            <a:pt x="36958" y="-149"/>
                          </a:cubicBezTo>
                          <a:cubicBezTo>
                            <a:pt x="42736" y="-3195"/>
                            <a:pt x="35953" y="16828"/>
                            <a:pt x="35450" y="3823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4" name="Freeform: Shape 43">
                      <a:extLst>
                        <a:ext uri="{FF2B5EF4-FFF2-40B4-BE49-F238E27FC236}">
                          <a16:creationId xmlns:a16="http://schemas.microsoft.com/office/drawing/2014/main" id="{3AF204E1-8D20-8223-C808-D5ACB4801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83761" y="1702397"/>
                      <a:ext cx="36000" cy="36000"/>
                    </a:xfrm>
                    <a:custGeom>
                      <a:avLst/>
                      <a:gdLst>
                        <a:gd name="connsiteX0" fmla="*/ 26389 w 61515"/>
                        <a:gd name="connsiteY0" fmla="*/ 38608 h 40099"/>
                        <a:gd name="connsiteX1" fmla="*/ -1080 w 61515"/>
                        <a:gd name="connsiteY1" fmla="*/ 15002 h 40099"/>
                        <a:gd name="connsiteX2" fmla="*/ 32168 w 61515"/>
                        <a:gd name="connsiteY2" fmla="*/ 3690 h 40099"/>
                        <a:gd name="connsiteX3" fmla="*/ 59637 w 61515"/>
                        <a:gd name="connsiteY3" fmla="*/ 27286 h 40099"/>
                        <a:gd name="connsiteX4" fmla="*/ 26389 w 61515"/>
                        <a:gd name="connsiteY4" fmla="*/ 38608 h 40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515" h="40099">
                          <a:moveTo>
                            <a:pt x="26389" y="38608"/>
                          </a:moveTo>
                          <a:cubicBezTo>
                            <a:pt x="10226" y="44458"/>
                            <a:pt x="-2671" y="24648"/>
                            <a:pt x="-1080" y="15002"/>
                          </a:cubicBezTo>
                          <a:cubicBezTo>
                            <a:pt x="595" y="5366"/>
                            <a:pt x="18182" y="-6992"/>
                            <a:pt x="32168" y="3690"/>
                          </a:cubicBezTo>
                          <a:cubicBezTo>
                            <a:pt x="37528" y="7772"/>
                            <a:pt x="52854" y="19871"/>
                            <a:pt x="59637" y="27286"/>
                          </a:cubicBezTo>
                          <a:cubicBezTo>
                            <a:pt x="64159" y="32257"/>
                            <a:pt x="44814" y="31952"/>
                            <a:pt x="26389" y="3860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5" name="Freeform: Shape 44">
                      <a:extLst>
                        <a:ext uri="{FF2B5EF4-FFF2-40B4-BE49-F238E27FC236}">
                          <a16:creationId xmlns:a16="http://schemas.microsoft.com/office/drawing/2014/main" id="{C99901B1-6CCB-B963-FA07-F3F9488FA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11178" y="1617902"/>
                      <a:ext cx="36000" cy="36000"/>
                    </a:xfrm>
                    <a:custGeom>
                      <a:avLst/>
                      <a:gdLst>
                        <a:gd name="connsiteX0" fmla="*/ 35479 w 40496"/>
                        <a:gd name="connsiteY0" fmla="*/ 38253 h 60883"/>
                        <a:gd name="connsiteX1" fmla="*/ 6167 w 40496"/>
                        <a:gd name="connsiteY1" fmla="*/ 58896 h 60883"/>
                        <a:gd name="connsiteX2" fmla="*/ 7674 w 40496"/>
                        <a:gd name="connsiteY2" fmla="*/ 20508 h 60883"/>
                        <a:gd name="connsiteX3" fmla="*/ 36986 w 40496"/>
                        <a:gd name="connsiteY3" fmla="*/ -135 h 60883"/>
                        <a:gd name="connsiteX4" fmla="*/ 35479 w 40496"/>
                        <a:gd name="connsiteY4" fmla="*/ 38253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79" y="38253"/>
                          </a:moveTo>
                          <a:cubicBezTo>
                            <a:pt x="35060" y="57073"/>
                            <a:pt x="13872" y="63793"/>
                            <a:pt x="6167" y="58896"/>
                          </a:cubicBezTo>
                          <a:cubicBezTo>
                            <a:pt x="-1538" y="53990"/>
                            <a:pt x="-6144" y="31523"/>
                            <a:pt x="7674" y="20508"/>
                          </a:cubicBezTo>
                          <a:cubicBezTo>
                            <a:pt x="12951" y="16295"/>
                            <a:pt x="28360" y="4410"/>
                            <a:pt x="36986" y="-135"/>
                          </a:cubicBezTo>
                          <a:cubicBezTo>
                            <a:pt x="42765" y="-3181"/>
                            <a:pt x="35981" y="16842"/>
                            <a:pt x="35479" y="3825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D0098BC6-3701-E0C6-5A91-D0EB2FF6D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34947" y="1514715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5DD5BFAB-D8A8-7C44-36EA-13AFACE85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35985" y="1726620"/>
                      <a:ext cx="36000" cy="36000"/>
                    </a:xfrm>
                    <a:custGeom>
                      <a:avLst/>
                      <a:gdLst>
                        <a:gd name="connsiteX0" fmla="*/ 29060 w 62482"/>
                        <a:gd name="connsiteY0" fmla="*/ 37460 h 40092"/>
                        <a:gd name="connsiteX1" fmla="*/ -1173 w 62482"/>
                        <a:gd name="connsiteY1" fmla="*/ 18521 h 40092"/>
                        <a:gd name="connsiteX2" fmla="*/ 30232 w 62482"/>
                        <a:gd name="connsiteY2" fmla="*/ 1988 h 40092"/>
                        <a:gd name="connsiteX3" fmla="*/ 60465 w 62482"/>
                        <a:gd name="connsiteY3" fmla="*/ 20927 h 40092"/>
                        <a:gd name="connsiteX4" fmla="*/ 29060 w 62482"/>
                        <a:gd name="connsiteY4" fmla="*/ 37460 h 400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2482" h="40092">
                          <a:moveTo>
                            <a:pt x="29060" y="37460"/>
                          </a:moveTo>
                          <a:cubicBezTo>
                            <a:pt x="13818" y="45847"/>
                            <a:pt x="-1508" y="28315"/>
                            <a:pt x="-1173" y="18521"/>
                          </a:cubicBezTo>
                          <a:cubicBezTo>
                            <a:pt x="-838" y="8727"/>
                            <a:pt x="14907" y="-6325"/>
                            <a:pt x="30232" y="1988"/>
                          </a:cubicBezTo>
                          <a:cubicBezTo>
                            <a:pt x="36010" y="5163"/>
                            <a:pt x="52760" y="14670"/>
                            <a:pt x="60465" y="20927"/>
                          </a:cubicBezTo>
                          <a:cubicBezTo>
                            <a:pt x="65573" y="25112"/>
                            <a:pt x="46395" y="27916"/>
                            <a:pt x="29060" y="3746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71547368-3411-B5E7-B0AA-1A86FD5CD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0325" y="1708620"/>
                      <a:ext cx="36000" cy="36000"/>
                    </a:xfrm>
                    <a:custGeom>
                      <a:avLst/>
                      <a:gdLst>
                        <a:gd name="connsiteX0" fmla="*/ 35519 w 40496"/>
                        <a:gd name="connsiteY0" fmla="*/ 38265 h 60883"/>
                        <a:gd name="connsiteX1" fmla="*/ 6207 w 40496"/>
                        <a:gd name="connsiteY1" fmla="*/ 58908 h 60883"/>
                        <a:gd name="connsiteX2" fmla="*/ 7715 w 40496"/>
                        <a:gd name="connsiteY2" fmla="*/ 20519 h 60883"/>
                        <a:gd name="connsiteX3" fmla="*/ 37027 w 40496"/>
                        <a:gd name="connsiteY3" fmla="*/ -124 h 60883"/>
                        <a:gd name="connsiteX4" fmla="*/ 35519 w 40496"/>
                        <a:gd name="connsiteY4" fmla="*/ 38265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519" y="38265"/>
                          </a:moveTo>
                          <a:cubicBezTo>
                            <a:pt x="35100" y="57084"/>
                            <a:pt x="13912" y="63805"/>
                            <a:pt x="6207" y="58908"/>
                          </a:cubicBezTo>
                          <a:cubicBezTo>
                            <a:pt x="-1498" y="54002"/>
                            <a:pt x="-6104" y="31535"/>
                            <a:pt x="7715" y="20519"/>
                          </a:cubicBezTo>
                          <a:cubicBezTo>
                            <a:pt x="12991" y="16307"/>
                            <a:pt x="28400" y="4421"/>
                            <a:pt x="37027" y="-124"/>
                          </a:cubicBezTo>
                          <a:cubicBezTo>
                            <a:pt x="42805" y="-3170"/>
                            <a:pt x="36022" y="16862"/>
                            <a:pt x="35519" y="3826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57CCC0E9-83A9-63C0-C821-061AA66B0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3641" y="1609275"/>
                      <a:ext cx="36000" cy="36000"/>
                    </a:xfrm>
                    <a:custGeom>
                      <a:avLst/>
                      <a:gdLst>
                        <a:gd name="connsiteX0" fmla="*/ 31270 w 45319"/>
                        <a:gd name="connsiteY0" fmla="*/ 15391 h 56426"/>
                        <a:gd name="connsiteX1" fmla="*/ 39561 w 45319"/>
                        <a:gd name="connsiteY1" fmla="*/ 52706 h 56426"/>
                        <a:gd name="connsiteX2" fmla="*/ 7151 w 45319"/>
                        <a:gd name="connsiteY2" fmla="*/ 38829 h 56426"/>
                        <a:gd name="connsiteX3" fmla="*/ -1140 w 45319"/>
                        <a:gd name="connsiteY3" fmla="*/ 1514 h 56426"/>
                        <a:gd name="connsiteX4" fmla="*/ 31270 w 45319"/>
                        <a:gd name="connsiteY4" fmla="*/ 15391 h 564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319" h="56426">
                          <a:moveTo>
                            <a:pt x="31270" y="15391"/>
                          </a:moveTo>
                          <a:cubicBezTo>
                            <a:pt x="47266" y="21889"/>
                            <a:pt x="46261" y="46235"/>
                            <a:pt x="39561" y="52706"/>
                          </a:cubicBezTo>
                          <a:cubicBezTo>
                            <a:pt x="32861" y="59176"/>
                            <a:pt x="12175" y="56815"/>
                            <a:pt x="7151" y="38829"/>
                          </a:cubicBezTo>
                          <a:cubicBezTo>
                            <a:pt x="5225" y="31951"/>
                            <a:pt x="32" y="11966"/>
                            <a:pt x="-1140" y="1514"/>
                          </a:cubicBezTo>
                          <a:cubicBezTo>
                            <a:pt x="-1894" y="-5493"/>
                            <a:pt x="13096" y="7994"/>
                            <a:pt x="31270" y="1539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E8168000-5316-6784-12DB-79802F19E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91934" y="1567666"/>
                      <a:ext cx="36000" cy="36000"/>
                    </a:xfrm>
                    <a:custGeom>
                      <a:avLst/>
                      <a:gdLst>
                        <a:gd name="connsiteX0" fmla="*/ 32098 w 61893"/>
                        <a:gd name="connsiteY0" fmla="*/ 4133 h 40220"/>
                        <a:gd name="connsiteX1" fmla="*/ -1066 w 61893"/>
                        <a:gd name="connsiteY1" fmla="*/ 15528 h 40220"/>
                        <a:gd name="connsiteX2" fmla="*/ 26404 w 61893"/>
                        <a:gd name="connsiteY2" fmla="*/ 39068 h 40220"/>
                        <a:gd name="connsiteX3" fmla="*/ 59568 w 61893"/>
                        <a:gd name="connsiteY3" fmla="*/ 27664 h 40220"/>
                        <a:gd name="connsiteX4" fmla="*/ 32098 w 61893"/>
                        <a:gd name="connsiteY4" fmla="*/ 4133 h 4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893" h="40220">
                          <a:moveTo>
                            <a:pt x="32098" y="4133"/>
                          </a:moveTo>
                          <a:cubicBezTo>
                            <a:pt x="18782" y="-7642"/>
                            <a:pt x="442" y="5882"/>
                            <a:pt x="-1066" y="15528"/>
                          </a:cubicBezTo>
                          <a:cubicBezTo>
                            <a:pt x="-2656" y="25174"/>
                            <a:pt x="9822" y="43595"/>
                            <a:pt x="26404" y="39068"/>
                          </a:cubicBezTo>
                          <a:cubicBezTo>
                            <a:pt x="32685" y="37338"/>
                            <a:pt x="50857" y="31978"/>
                            <a:pt x="59568" y="27664"/>
                          </a:cubicBezTo>
                          <a:cubicBezTo>
                            <a:pt x="65430" y="24776"/>
                            <a:pt x="47173" y="17537"/>
                            <a:pt x="32098" y="413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2" name="Freeform: Shape 51">
                      <a:extLst>
                        <a:ext uri="{FF2B5EF4-FFF2-40B4-BE49-F238E27FC236}">
                          <a16:creationId xmlns:a16="http://schemas.microsoft.com/office/drawing/2014/main" id="{E84E3E57-0568-AE6B-3360-B18B11FF2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50294" y="1582584"/>
                      <a:ext cx="36000" cy="36000"/>
                    </a:xfrm>
                    <a:custGeom>
                      <a:avLst/>
                      <a:gdLst>
                        <a:gd name="connsiteX0" fmla="*/ 29840 w 42092"/>
                        <a:gd name="connsiteY0" fmla="*/ 39911 h 59347"/>
                        <a:gd name="connsiteX1" fmla="*/ 34948 w 42092"/>
                        <a:gd name="connsiteY1" fmla="*/ 1902 h 59347"/>
                        <a:gd name="connsiteX2" fmla="*/ 3878 w 42092"/>
                        <a:gd name="connsiteY2" fmla="*/ 19064 h 59347"/>
                        <a:gd name="connsiteX3" fmla="*/ -1230 w 42092"/>
                        <a:gd name="connsiteY3" fmla="*/ 57074 h 59347"/>
                        <a:gd name="connsiteX4" fmla="*/ 29840 w 42092"/>
                        <a:gd name="connsiteY4" fmla="*/ 39911 h 59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092" h="59347">
                          <a:moveTo>
                            <a:pt x="29840" y="39911"/>
                          </a:moveTo>
                          <a:cubicBezTo>
                            <a:pt x="45165" y="31793"/>
                            <a:pt x="42151" y="7660"/>
                            <a:pt x="34948" y="1902"/>
                          </a:cubicBezTo>
                          <a:cubicBezTo>
                            <a:pt x="27746" y="-3855"/>
                            <a:pt x="7312" y="634"/>
                            <a:pt x="3878" y="19064"/>
                          </a:cubicBezTo>
                          <a:cubicBezTo>
                            <a:pt x="2538" y="26109"/>
                            <a:pt x="-980" y="46548"/>
                            <a:pt x="-1230" y="57074"/>
                          </a:cubicBezTo>
                          <a:cubicBezTo>
                            <a:pt x="-1398" y="64118"/>
                            <a:pt x="12337" y="49150"/>
                            <a:pt x="29840" y="3991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3" name="Freeform: Shape 52">
                      <a:extLst>
                        <a:ext uri="{FF2B5EF4-FFF2-40B4-BE49-F238E27FC236}">
                          <a16:creationId xmlns:a16="http://schemas.microsoft.com/office/drawing/2014/main" id="{3805A0D0-D97B-C2E7-1BC3-FF7D4AF9F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8286" y="1605433"/>
                      <a:ext cx="36000" cy="36000"/>
                    </a:xfrm>
                    <a:custGeom>
                      <a:avLst/>
                      <a:gdLst>
                        <a:gd name="connsiteX0" fmla="*/ 9865 w 42251"/>
                        <a:gd name="connsiteY0" fmla="*/ 18406 h 59244"/>
                        <a:gd name="connsiteX1" fmla="*/ 4673 w 42251"/>
                        <a:gd name="connsiteY1" fmla="*/ 56397 h 59244"/>
                        <a:gd name="connsiteX2" fmla="*/ 35828 w 42251"/>
                        <a:gd name="connsiteY2" fmla="*/ 39355 h 59244"/>
                        <a:gd name="connsiteX3" fmla="*/ 41020 w 42251"/>
                        <a:gd name="connsiteY3" fmla="*/ 1364 h 59244"/>
                        <a:gd name="connsiteX4" fmla="*/ 9865 w 42251"/>
                        <a:gd name="connsiteY4" fmla="*/ 18406 h 59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251" h="59244">
                          <a:moveTo>
                            <a:pt x="9865" y="18406"/>
                          </a:moveTo>
                          <a:cubicBezTo>
                            <a:pt x="-5544" y="26469"/>
                            <a:pt x="-2529" y="50611"/>
                            <a:pt x="4673" y="56397"/>
                          </a:cubicBezTo>
                          <a:cubicBezTo>
                            <a:pt x="11792" y="62182"/>
                            <a:pt x="32226" y="57767"/>
                            <a:pt x="35828" y="39355"/>
                          </a:cubicBezTo>
                          <a:cubicBezTo>
                            <a:pt x="37167" y="32310"/>
                            <a:pt x="40769" y="11890"/>
                            <a:pt x="41020" y="1364"/>
                          </a:cubicBezTo>
                          <a:cubicBezTo>
                            <a:pt x="41187" y="-5680"/>
                            <a:pt x="27369" y="9232"/>
                            <a:pt x="9865" y="1840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4" name="Freeform: Shape 53">
                      <a:extLst>
                        <a:ext uri="{FF2B5EF4-FFF2-40B4-BE49-F238E27FC236}">
                          <a16:creationId xmlns:a16="http://schemas.microsoft.com/office/drawing/2014/main" id="{A7FA63B2-284C-B806-9AC5-18B027B7A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92546" y="1702397"/>
                      <a:ext cx="36000" cy="36000"/>
                    </a:xfrm>
                    <a:custGeom>
                      <a:avLst/>
                      <a:gdLst>
                        <a:gd name="connsiteX0" fmla="*/ 2601 w 40495"/>
                        <a:gd name="connsiteY0" fmla="*/ 38266 h 60882"/>
                        <a:gd name="connsiteX1" fmla="*/ 31913 w 40495"/>
                        <a:gd name="connsiteY1" fmla="*/ 58909 h 60882"/>
                        <a:gd name="connsiteX2" fmla="*/ 30405 w 40495"/>
                        <a:gd name="connsiteY2" fmla="*/ 20521 h 60882"/>
                        <a:gd name="connsiteX3" fmla="*/ 1093 w 40495"/>
                        <a:gd name="connsiteY3" fmla="*/ -122 h 60882"/>
                        <a:gd name="connsiteX4" fmla="*/ 2601 w 40495"/>
                        <a:gd name="connsiteY4" fmla="*/ 38266 h 60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5" h="60882">
                          <a:moveTo>
                            <a:pt x="2601" y="38266"/>
                          </a:moveTo>
                          <a:cubicBezTo>
                            <a:pt x="3019" y="57076"/>
                            <a:pt x="24208" y="63806"/>
                            <a:pt x="31913" y="58909"/>
                          </a:cubicBezTo>
                          <a:cubicBezTo>
                            <a:pt x="39617" y="54003"/>
                            <a:pt x="44223" y="31527"/>
                            <a:pt x="30405" y="20521"/>
                          </a:cubicBezTo>
                          <a:cubicBezTo>
                            <a:pt x="25129" y="16309"/>
                            <a:pt x="9719" y="4423"/>
                            <a:pt x="1093" y="-122"/>
                          </a:cubicBezTo>
                          <a:cubicBezTo>
                            <a:pt x="-4685" y="-3168"/>
                            <a:pt x="2098" y="16864"/>
                            <a:pt x="2601" y="3826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5" name="Freeform: Shape 54">
                      <a:extLst>
                        <a:ext uri="{FF2B5EF4-FFF2-40B4-BE49-F238E27FC236}">
                          <a16:creationId xmlns:a16="http://schemas.microsoft.com/office/drawing/2014/main" id="{6CAAB075-07E9-7339-BC9B-6184170F7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0947" y="1719356"/>
                      <a:ext cx="36000" cy="36000"/>
                    </a:xfrm>
                    <a:custGeom>
                      <a:avLst/>
                      <a:gdLst>
                        <a:gd name="connsiteX0" fmla="*/ 1407 w 36307"/>
                        <a:gd name="connsiteY0" fmla="*/ 34105 h 69154"/>
                        <a:gd name="connsiteX1" fmla="*/ 16480 w 36307"/>
                        <a:gd name="connsiteY1" fmla="*/ 68726 h 69154"/>
                        <a:gd name="connsiteX2" fmla="*/ 33481 w 36307"/>
                        <a:gd name="connsiteY2" fmla="*/ 35225 h 69154"/>
                        <a:gd name="connsiteX3" fmla="*/ 18408 w 36307"/>
                        <a:gd name="connsiteY3" fmla="*/ 604 h 69154"/>
                        <a:gd name="connsiteX4" fmla="*/ 1407 w 36307"/>
                        <a:gd name="connsiteY4" fmla="*/ 34105 h 691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307" h="69154">
                          <a:moveTo>
                            <a:pt x="1407" y="34105"/>
                          </a:moveTo>
                          <a:cubicBezTo>
                            <a:pt x="-7220" y="50361"/>
                            <a:pt x="7604" y="68421"/>
                            <a:pt x="16480" y="68726"/>
                          </a:cubicBezTo>
                          <a:cubicBezTo>
                            <a:pt x="25358" y="69032"/>
                            <a:pt x="40014" y="52628"/>
                            <a:pt x="33481" y="35225"/>
                          </a:cubicBezTo>
                          <a:cubicBezTo>
                            <a:pt x="31052" y="28570"/>
                            <a:pt x="23600" y="9463"/>
                            <a:pt x="18408" y="604"/>
                          </a:cubicBezTo>
                          <a:cubicBezTo>
                            <a:pt x="14974" y="-5339"/>
                            <a:pt x="11204" y="15610"/>
                            <a:pt x="1407" y="3410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6" name="Freeform: Shape 55">
                      <a:extLst>
                        <a:ext uri="{FF2B5EF4-FFF2-40B4-BE49-F238E27FC236}">
                          <a16:creationId xmlns:a16="http://schemas.microsoft.com/office/drawing/2014/main" id="{30F0E364-C187-4C44-FC3D-382B6D21D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13753" y="1558667"/>
                      <a:ext cx="36000" cy="36000"/>
                    </a:xfrm>
                    <a:custGeom>
                      <a:avLst/>
                      <a:gdLst>
                        <a:gd name="connsiteX0" fmla="*/ 4465 w 36548"/>
                        <a:gd name="connsiteY0" fmla="*/ 28329 h 66992"/>
                        <a:gd name="connsiteX1" fmla="*/ 10830 w 36548"/>
                        <a:gd name="connsiteY1" fmla="*/ 66106 h 66992"/>
                        <a:gd name="connsiteX2" fmla="*/ 35201 w 36548"/>
                        <a:gd name="connsiteY2" fmla="*/ 38715 h 66992"/>
                        <a:gd name="connsiteX3" fmla="*/ 28836 w 36548"/>
                        <a:gd name="connsiteY3" fmla="*/ 938 h 66992"/>
                        <a:gd name="connsiteX4" fmla="*/ 4465 w 36548"/>
                        <a:gd name="connsiteY4" fmla="*/ 28329 h 66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48" h="66992">
                          <a:moveTo>
                            <a:pt x="4465" y="28329"/>
                          </a:moveTo>
                          <a:cubicBezTo>
                            <a:pt x="-7678" y="41520"/>
                            <a:pt x="2288" y="63246"/>
                            <a:pt x="10830" y="66106"/>
                          </a:cubicBezTo>
                          <a:cubicBezTo>
                            <a:pt x="19289" y="68976"/>
                            <a:pt x="37295" y="57396"/>
                            <a:pt x="35201" y="38715"/>
                          </a:cubicBezTo>
                          <a:cubicBezTo>
                            <a:pt x="34364" y="31578"/>
                            <a:pt x="31683" y="10982"/>
                            <a:pt x="28836" y="938"/>
                          </a:cubicBezTo>
                          <a:cubicBezTo>
                            <a:pt x="26910" y="-5792"/>
                            <a:pt x="18284" y="13324"/>
                            <a:pt x="4465" y="2832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5E77AD64-32D7-BADA-A2D9-77CE661EF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4778" y="1760737"/>
                      <a:ext cx="36000" cy="36000"/>
                    </a:xfrm>
                    <a:custGeom>
                      <a:avLst/>
                      <a:gdLst>
                        <a:gd name="connsiteX0" fmla="*/ 2663 w 40495"/>
                        <a:gd name="connsiteY0" fmla="*/ 38271 h 60883"/>
                        <a:gd name="connsiteX1" fmla="*/ 31975 w 40495"/>
                        <a:gd name="connsiteY1" fmla="*/ 58915 h 60883"/>
                        <a:gd name="connsiteX2" fmla="*/ 30467 w 40495"/>
                        <a:gd name="connsiteY2" fmla="*/ 20526 h 60883"/>
                        <a:gd name="connsiteX3" fmla="*/ 1155 w 40495"/>
                        <a:gd name="connsiteY3" fmla="*/ -117 h 60883"/>
                        <a:gd name="connsiteX4" fmla="*/ 2663 w 40495"/>
                        <a:gd name="connsiteY4" fmla="*/ 38271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5" h="60883">
                          <a:moveTo>
                            <a:pt x="2663" y="38271"/>
                          </a:moveTo>
                          <a:cubicBezTo>
                            <a:pt x="3081" y="57091"/>
                            <a:pt x="24270" y="63812"/>
                            <a:pt x="31975" y="58915"/>
                          </a:cubicBezTo>
                          <a:cubicBezTo>
                            <a:pt x="39679" y="54008"/>
                            <a:pt x="44286" y="31542"/>
                            <a:pt x="30467" y="20526"/>
                          </a:cubicBezTo>
                          <a:cubicBezTo>
                            <a:pt x="25191" y="16314"/>
                            <a:pt x="9782" y="4428"/>
                            <a:pt x="1155" y="-117"/>
                          </a:cubicBezTo>
                          <a:cubicBezTo>
                            <a:pt x="-4623" y="-3163"/>
                            <a:pt x="2160" y="16869"/>
                            <a:pt x="2663" y="3827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2F9D1CE4-5F08-C2E9-90F3-A1271A9B9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68734" y="1671036"/>
                      <a:ext cx="36000" cy="36000"/>
                    </a:xfrm>
                    <a:custGeom>
                      <a:avLst/>
                      <a:gdLst>
                        <a:gd name="connsiteX0" fmla="*/ 33890 w 55714"/>
                        <a:gd name="connsiteY0" fmla="*/ 40036 h 43773"/>
                        <a:gd name="connsiteX1" fmla="*/ 53319 w 55714"/>
                        <a:gd name="connsiteY1" fmla="*/ 8174 h 43773"/>
                        <a:gd name="connsiteX2" fmla="*/ 18563 w 55714"/>
                        <a:gd name="connsiteY2" fmla="*/ 8840 h 43773"/>
                        <a:gd name="connsiteX3" fmla="*/ -866 w 55714"/>
                        <a:gd name="connsiteY3" fmla="*/ 40712 h 43773"/>
                        <a:gd name="connsiteX4" fmla="*/ 33890 w 55714"/>
                        <a:gd name="connsiteY4" fmla="*/ 40036 h 43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714" h="43773">
                          <a:moveTo>
                            <a:pt x="33890" y="40036"/>
                          </a:moveTo>
                          <a:cubicBezTo>
                            <a:pt x="50890" y="40027"/>
                            <a:pt x="57506" y="16783"/>
                            <a:pt x="53319" y="8174"/>
                          </a:cubicBezTo>
                          <a:cubicBezTo>
                            <a:pt x="49047" y="-445"/>
                            <a:pt x="28864" y="-6128"/>
                            <a:pt x="18563" y="8840"/>
                          </a:cubicBezTo>
                          <a:cubicBezTo>
                            <a:pt x="14627" y="14570"/>
                            <a:pt x="3489" y="31335"/>
                            <a:pt x="-866" y="40712"/>
                          </a:cubicBezTo>
                          <a:cubicBezTo>
                            <a:pt x="-3797" y="46988"/>
                            <a:pt x="14543" y="40045"/>
                            <a:pt x="33890" y="4003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1BBA3185-867F-D929-2E50-4C2658EE2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71037" y="1754765"/>
                      <a:ext cx="36000" cy="36000"/>
                    </a:xfrm>
                    <a:custGeom>
                      <a:avLst/>
                      <a:gdLst>
                        <a:gd name="connsiteX0" fmla="*/ 31465 w 45746"/>
                        <a:gd name="connsiteY0" fmla="*/ 14955 h 55983"/>
                        <a:gd name="connsiteX1" fmla="*/ 40175 w 45746"/>
                        <a:gd name="connsiteY1" fmla="*/ 52140 h 55983"/>
                        <a:gd name="connsiteX2" fmla="*/ 7597 w 45746"/>
                        <a:gd name="connsiteY2" fmla="*/ 38755 h 55983"/>
                        <a:gd name="connsiteX3" fmla="*/ -1113 w 45746"/>
                        <a:gd name="connsiteY3" fmla="*/ 1560 h 55983"/>
                        <a:gd name="connsiteX4" fmla="*/ 31465 w 45746"/>
                        <a:gd name="connsiteY4" fmla="*/ 14955 h 55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746" h="55983">
                          <a:moveTo>
                            <a:pt x="31465" y="14955"/>
                          </a:moveTo>
                          <a:cubicBezTo>
                            <a:pt x="47545" y="21213"/>
                            <a:pt x="46791" y="45568"/>
                            <a:pt x="40175" y="52140"/>
                          </a:cubicBezTo>
                          <a:cubicBezTo>
                            <a:pt x="33643" y="58713"/>
                            <a:pt x="12874" y="56658"/>
                            <a:pt x="7597" y="38755"/>
                          </a:cubicBezTo>
                          <a:cubicBezTo>
                            <a:pt x="5671" y="31905"/>
                            <a:pt x="144" y="11993"/>
                            <a:pt x="-1113" y="1560"/>
                          </a:cubicBezTo>
                          <a:cubicBezTo>
                            <a:pt x="-1950" y="-5429"/>
                            <a:pt x="13208" y="7837"/>
                            <a:pt x="31465" y="1495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56B16303-1676-3199-3E10-413432ABC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24554" y="1508329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703B265F-7B26-B5A5-E610-E84E60CD7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64783" y="1623433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340E8AC4-0732-0A6C-C2C0-2F9C5777D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42544" y="1769906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89358ECE-97A1-C232-D558-E9AFD55C3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72291" y="1760455"/>
                      <a:ext cx="36000" cy="36000"/>
                    </a:xfrm>
                    <a:custGeom>
                      <a:avLst/>
                      <a:gdLst>
                        <a:gd name="connsiteX0" fmla="*/ 35479 w 40496"/>
                        <a:gd name="connsiteY0" fmla="*/ 38253 h 60883"/>
                        <a:gd name="connsiteX1" fmla="*/ 6167 w 40496"/>
                        <a:gd name="connsiteY1" fmla="*/ 58896 h 60883"/>
                        <a:gd name="connsiteX2" fmla="*/ 7674 w 40496"/>
                        <a:gd name="connsiteY2" fmla="*/ 20508 h 60883"/>
                        <a:gd name="connsiteX3" fmla="*/ 36986 w 40496"/>
                        <a:gd name="connsiteY3" fmla="*/ -135 h 60883"/>
                        <a:gd name="connsiteX4" fmla="*/ 35479 w 40496"/>
                        <a:gd name="connsiteY4" fmla="*/ 38253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79" y="38253"/>
                          </a:moveTo>
                          <a:cubicBezTo>
                            <a:pt x="35060" y="57073"/>
                            <a:pt x="13872" y="63793"/>
                            <a:pt x="6167" y="58896"/>
                          </a:cubicBezTo>
                          <a:cubicBezTo>
                            <a:pt x="-1538" y="53990"/>
                            <a:pt x="-6144" y="31523"/>
                            <a:pt x="7674" y="20508"/>
                          </a:cubicBezTo>
                          <a:cubicBezTo>
                            <a:pt x="12951" y="16295"/>
                            <a:pt x="28360" y="4410"/>
                            <a:pt x="36986" y="-135"/>
                          </a:cubicBezTo>
                          <a:cubicBezTo>
                            <a:pt x="42765" y="-3181"/>
                            <a:pt x="35981" y="16842"/>
                            <a:pt x="35479" y="3825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A83A62A4-2FE7-FFE4-95E6-2E5B552ED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3985" y="1644148"/>
                      <a:ext cx="36000" cy="36000"/>
                    </a:xfrm>
                    <a:custGeom>
                      <a:avLst/>
                      <a:gdLst>
                        <a:gd name="connsiteX0" fmla="*/ 35479 w 40496"/>
                        <a:gd name="connsiteY0" fmla="*/ 38253 h 60883"/>
                        <a:gd name="connsiteX1" fmla="*/ 6167 w 40496"/>
                        <a:gd name="connsiteY1" fmla="*/ 58896 h 60883"/>
                        <a:gd name="connsiteX2" fmla="*/ 7674 w 40496"/>
                        <a:gd name="connsiteY2" fmla="*/ 20508 h 60883"/>
                        <a:gd name="connsiteX3" fmla="*/ 36986 w 40496"/>
                        <a:gd name="connsiteY3" fmla="*/ -135 h 60883"/>
                        <a:gd name="connsiteX4" fmla="*/ 35479 w 40496"/>
                        <a:gd name="connsiteY4" fmla="*/ 38253 h 60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0496" h="60883">
                          <a:moveTo>
                            <a:pt x="35479" y="38253"/>
                          </a:moveTo>
                          <a:cubicBezTo>
                            <a:pt x="35060" y="57073"/>
                            <a:pt x="13872" y="63793"/>
                            <a:pt x="6167" y="58896"/>
                          </a:cubicBezTo>
                          <a:cubicBezTo>
                            <a:pt x="-1538" y="53990"/>
                            <a:pt x="-6144" y="31523"/>
                            <a:pt x="7674" y="20508"/>
                          </a:cubicBezTo>
                          <a:cubicBezTo>
                            <a:pt x="12951" y="16295"/>
                            <a:pt x="28360" y="4410"/>
                            <a:pt x="36986" y="-135"/>
                          </a:cubicBezTo>
                          <a:cubicBezTo>
                            <a:pt x="42765" y="-3181"/>
                            <a:pt x="35981" y="16842"/>
                            <a:pt x="35479" y="3825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EAA5B4BA-5154-3EB8-E460-267CF7E74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7052" y="1482389"/>
                      <a:ext cx="36000" cy="36000"/>
                    </a:xfrm>
                    <a:custGeom>
                      <a:avLst/>
                      <a:gdLst>
                        <a:gd name="connsiteX0" fmla="*/ 33819 w 55018"/>
                        <a:gd name="connsiteY0" fmla="*/ 3840 h 44841"/>
                        <a:gd name="connsiteX1" fmla="*/ 52411 w 55018"/>
                        <a:gd name="connsiteY1" fmla="*/ 36304 h 44841"/>
                        <a:gd name="connsiteX2" fmla="*/ 17656 w 55018"/>
                        <a:gd name="connsiteY2" fmla="*/ 34536 h 44841"/>
                        <a:gd name="connsiteX3" fmla="*/ -936 w 55018"/>
                        <a:gd name="connsiteY3" fmla="*/ 2081 h 44841"/>
                        <a:gd name="connsiteX4" fmla="*/ 33819 w 55018"/>
                        <a:gd name="connsiteY4" fmla="*/ 3840 h 44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018" h="44841">
                          <a:moveTo>
                            <a:pt x="33819" y="3840"/>
                          </a:moveTo>
                          <a:cubicBezTo>
                            <a:pt x="50820" y="4386"/>
                            <a:pt x="56850" y="27824"/>
                            <a:pt x="52411" y="36304"/>
                          </a:cubicBezTo>
                          <a:cubicBezTo>
                            <a:pt x="47972" y="44783"/>
                            <a:pt x="27622" y="49828"/>
                            <a:pt x="17656" y="34536"/>
                          </a:cubicBezTo>
                          <a:cubicBezTo>
                            <a:pt x="13887" y="28695"/>
                            <a:pt x="3167" y="11588"/>
                            <a:pt x="-936" y="2081"/>
                          </a:cubicBezTo>
                          <a:cubicBezTo>
                            <a:pt x="-3616" y="-4288"/>
                            <a:pt x="14473" y="3220"/>
                            <a:pt x="33819" y="38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B990E6A2-BF79-BF19-E801-4212147F0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8811" y="1681968"/>
                      <a:ext cx="36000" cy="36000"/>
                    </a:xfrm>
                    <a:custGeom>
                      <a:avLst/>
                      <a:gdLst>
                        <a:gd name="connsiteX0" fmla="*/ 33890 w 55714"/>
                        <a:gd name="connsiteY0" fmla="*/ 40036 h 43773"/>
                        <a:gd name="connsiteX1" fmla="*/ 53319 w 55714"/>
                        <a:gd name="connsiteY1" fmla="*/ 8174 h 43773"/>
                        <a:gd name="connsiteX2" fmla="*/ 18563 w 55714"/>
                        <a:gd name="connsiteY2" fmla="*/ 8840 h 43773"/>
                        <a:gd name="connsiteX3" fmla="*/ -866 w 55714"/>
                        <a:gd name="connsiteY3" fmla="*/ 40712 h 43773"/>
                        <a:gd name="connsiteX4" fmla="*/ 33890 w 55714"/>
                        <a:gd name="connsiteY4" fmla="*/ 40036 h 43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714" h="43773">
                          <a:moveTo>
                            <a:pt x="33890" y="40036"/>
                          </a:moveTo>
                          <a:cubicBezTo>
                            <a:pt x="50890" y="40027"/>
                            <a:pt x="57506" y="16783"/>
                            <a:pt x="53319" y="8174"/>
                          </a:cubicBezTo>
                          <a:cubicBezTo>
                            <a:pt x="49047" y="-445"/>
                            <a:pt x="28864" y="-6128"/>
                            <a:pt x="18563" y="8840"/>
                          </a:cubicBezTo>
                          <a:cubicBezTo>
                            <a:pt x="14627" y="14570"/>
                            <a:pt x="3489" y="31335"/>
                            <a:pt x="-866" y="40712"/>
                          </a:cubicBezTo>
                          <a:cubicBezTo>
                            <a:pt x="-3797" y="46988"/>
                            <a:pt x="14543" y="40045"/>
                            <a:pt x="33890" y="4003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8B3691B3-00B4-6F3D-3844-BC8ED1E55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02038" y="1781182"/>
                      <a:ext cx="36000" cy="36000"/>
                    </a:xfrm>
                    <a:custGeom>
                      <a:avLst/>
                      <a:gdLst>
                        <a:gd name="connsiteX0" fmla="*/ 33890 w 55714"/>
                        <a:gd name="connsiteY0" fmla="*/ 40036 h 43773"/>
                        <a:gd name="connsiteX1" fmla="*/ 53319 w 55714"/>
                        <a:gd name="connsiteY1" fmla="*/ 8174 h 43773"/>
                        <a:gd name="connsiteX2" fmla="*/ 18563 w 55714"/>
                        <a:gd name="connsiteY2" fmla="*/ 8840 h 43773"/>
                        <a:gd name="connsiteX3" fmla="*/ -866 w 55714"/>
                        <a:gd name="connsiteY3" fmla="*/ 40712 h 43773"/>
                        <a:gd name="connsiteX4" fmla="*/ 33890 w 55714"/>
                        <a:gd name="connsiteY4" fmla="*/ 40036 h 43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714" h="43773">
                          <a:moveTo>
                            <a:pt x="33890" y="40036"/>
                          </a:moveTo>
                          <a:cubicBezTo>
                            <a:pt x="50890" y="40027"/>
                            <a:pt x="57506" y="16783"/>
                            <a:pt x="53319" y="8174"/>
                          </a:cubicBezTo>
                          <a:cubicBezTo>
                            <a:pt x="49047" y="-445"/>
                            <a:pt x="28864" y="-6128"/>
                            <a:pt x="18563" y="8840"/>
                          </a:cubicBezTo>
                          <a:cubicBezTo>
                            <a:pt x="14627" y="14570"/>
                            <a:pt x="3489" y="31335"/>
                            <a:pt x="-866" y="40712"/>
                          </a:cubicBezTo>
                          <a:cubicBezTo>
                            <a:pt x="-3797" y="46988"/>
                            <a:pt x="14543" y="40045"/>
                            <a:pt x="33890" y="4003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7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73F8ADD-DAD2-FA06-CFBC-3509E07943E6}"/>
                    </a:ext>
                  </a:extLst>
                </p:cNvPr>
                <p:cNvGrpSpPr/>
                <p:nvPr/>
              </p:nvGrpSpPr>
              <p:grpSpPr>
                <a:xfrm>
                  <a:off x="4942027" y="3036804"/>
                  <a:ext cx="807387" cy="972502"/>
                  <a:chOff x="2215692" y="4219337"/>
                  <a:chExt cx="807387" cy="972502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7EECED57-871C-2F3E-44E5-A9F7B8118443}"/>
                      </a:ext>
                    </a:extLst>
                  </p:cNvPr>
                  <p:cNvGrpSpPr/>
                  <p:nvPr/>
                </p:nvGrpSpPr>
                <p:grpSpPr>
                  <a:xfrm>
                    <a:off x="2215692" y="4219337"/>
                    <a:ext cx="782521" cy="598746"/>
                    <a:chOff x="-10239325" y="3407763"/>
                    <a:chExt cx="782521" cy="598746"/>
                  </a:xfrm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7AA8BADE-DC76-E751-D69D-AB6C1EAB7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660537" y="3553800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67F10E4E-60B8-97A1-B48B-CC2BE9A9DA7C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-10021012" y="3504904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57031448-7338-0569-3D48-47A25AA4D4DA}"/>
                        </a:ext>
                      </a:extLst>
                    </p:cNvPr>
                    <p:cNvSpPr/>
                    <p:nvPr/>
                  </p:nvSpPr>
                  <p:spPr>
                    <a:xfrm rot="20933196">
                      <a:off x="-9897191" y="349846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6" name="Freeform: Shape 35">
                      <a:extLst>
                        <a:ext uri="{FF2B5EF4-FFF2-40B4-BE49-F238E27FC236}">
                          <a16:creationId xmlns:a16="http://schemas.microsoft.com/office/drawing/2014/main" id="{36A754FC-D5DF-C51B-DFFD-635702441A6D}"/>
                        </a:ext>
                      </a:extLst>
                    </p:cNvPr>
                    <p:cNvSpPr/>
                    <p:nvPr/>
                  </p:nvSpPr>
                  <p:spPr>
                    <a:xfrm rot="646801" flipH="1">
                      <a:off x="-10151843" y="340776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7" name="Freeform: Shape 36">
                      <a:extLst>
                        <a:ext uri="{FF2B5EF4-FFF2-40B4-BE49-F238E27FC236}">
                          <a16:creationId xmlns:a16="http://schemas.microsoft.com/office/drawing/2014/main" id="{1A0E4CE0-3212-2CBF-47B6-17B8F9F7FD1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0239325" y="3539872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1DDEE7BA-B12C-B889-1F53-0FBFA8F17266}"/>
                        </a:ext>
                      </a:extLst>
                    </p:cNvPr>
                    <p:cNvSpPr/>
                    <p:nvPr/>
                  </p:nvSpPr>
                  <p:spPr>
                    <a:xfrm rot="1079578" flipH="1">
                      <a:off x="-9746737" y="340776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solidFill>
                      <a:srgbClr val="F2A16A"/>
                    </a:solidFill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5D26138-B438-BF6A-9A6B-44FCBF2A0FE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240558" y="4225614"/>
                    <a:ext cx="782521" cy="598746"/>
                    <a:chOff x="-10231657" y="3415383"/>
                    <a:chExt cx="782521" cy="598746"/>
                  </a:xfrm>
                  <a:solidFill>
                    <a:srgbClr val="E99442"/>
                  </a:solidFill>
                </p:grpSpPr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4008DFB4-527A-6D58-17BB-A1F08BF7B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652869" y="3561420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8" name="Freeform: Shape 27">
                      <a:extLst>
                        <a:ext uri="{FF2B5EF4-FFF2-40B4-BE49-F238E27FC236}">
                          <a16:creationId xmlns:a16="http://schemas.microsoft.com/office/drawing/2014/main" id="{E41CBE7D-35DD-60E5-4F1F-81B2FCBC77D0}"/>
                        </a:ext>
                      </a:extLst>
                    </p:cNvPr>
                    <p:cNvSpPr/>
                    <p:nvPr/>
                  </p:nvSpPr>
                  <p:spPr>
                    <a:xfrm rot="20203107">
                      <a:off x="-10013344" y="3512524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29" name="Freeform: Shape 28">
                      <a:extLst>
                        <a:ext uri="{FF2B5EF4-FFF2-40B4-BE49-F238E27FC236}">
                          <a16:creationId xmlns:a16="http://schemas.microsoft.com/office/drawing/2014/main" id="{BF36B792-1703-81DF-7FEB-A389DD8D4F74}"/>
                        </a:ext>
                      </a:extLst>
                    </p:cNvPr>
                    <p:cNvSpPr/>
                    <p:nvPr/>
                  </p:nvSpPr>
                  <p:spPr>
                    <a:xfrm rot="20933196">
                      <a:off x="-9889523" y="350608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0" name="Freeform: Shape 29">
                      <a:extLst>
                        <a:ext uri="{FF2B5EF4-FFF2-40B4-BE49-F238E27FC236}">
                          <a16:creationId xmlns:a16="http://schemas.microsoft.com/office/drawing/2014/main" id="{2D01BB95-6C3F-76C1-E245-BC26E28EC510}"/>
                        </a:ext>
                      </a:extLst>
                    </p:cNvPr>
                    <p:cNvSpPr/>
                    <p:nvPr/>
                  </p:nvSpPr>
                  <p:spPr>
                    <a:xfrm rot="646801" flipH="1">
                      <a:off x="-10144175" y="341538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B1EEC8BF-D451-5E7B-8786-655A2585D3E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0231657" y="3547492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  <p:sp>
                  <p:nvSpPr>
                    <p:cNvPr id="32" name="Freeform: Shape 31">
                      <a:extLst>
                        <a:ext uri="{FF2B5EF4-FFF2-40B4-BE49-F238E27FC236}">
                          <a16:creationId xmlns:a16="http://schemas.microsoft.com/office/drawing/2014/main" id="{663C5A4F-DA9F-D2C8-90F0-BACFCDF3EFD3}"/>
                        </a:ext>
                      </a:extLst>
                    </p:cNvPr>
                    <p:cNvSpPr/>
                    <p:nvPr/>
                  </p:nvSpPr>
                  <p:spPr>
                    <a:xfrm rot="1079578" flipH="1">
                      <a:off x="-9739069" y="3415383"/>
                      <a:ext cx="203733" cy="452709"/>
                    </a:xfrm>
                    <a:custGeom>
                      <a:avLst/>
                      <a:gdLst>
                        <a:gd name="connsiteX0" fmla="*/ 129976 w 203733"/>
                        <a:gd name="connsiteY0" fmla="*/ 0 h 452709"/>
                        <a:gd name="connsiteX1" fmla="*/ 203733 w 203733"/>
                        <a:gd name="connsiteY1" fmla="*/ 20721 h 452709"/>
                        <a:gd name="connsiteX2" fmla="*/ 79536 w 203733"/>
                        <a:gd name="connsiteY2" fmla="*/ 452709 h 452709"/>
                        <a:gd name="connsiteX3" fmla="*/ 0 w 203733"/>
                        <a:gd name="connsiteY3" fmla="*/ 452709 h 452709"/>
                        <a:gd name="connsiteX4" fmla="*/ 129976 w 203733"/>
                        <a:gd name="connsiteY4" fmla="*/ 0 h 452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733" h="452709">
                          <a:moveTo>
                            <a:pt x="129976" y="0"/>
                          </a:moveTo>
                          <a:lnTo>
                            <a:pt x="203733" y="20721"/>
                          </a:lnTo>
                          <a:lnTo>
                            <a:pt x="79536" y="452709"/>
                          </a:lnTo>
                          <a:lnTo>
                            <a:pt x="0" y="452709"/>
                          </a:lnTo>
                          <a:lnTo>
                            <a:pt x="129976" y="0"/>
                          </a:lnTo>
                          <a:close/>
                        </a:path>
                      </a:pathLst>
                    </a:custGeom>
                    <a:grpFill/>
                    <a:ln w="2155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sz="1131" dirty="0"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706E97FB-DF44-78D6-C3E6-B3AE8E50E554}"/>
                      </a:ext>
                    </a:extLst>
                  </p:cNvPr>
                  <p:cNvSpPr/>
                  <p:nvPr/>
                </p:nvSpPr>
                <p:spPr>
                  <a:xfrm>
                    <a:off x="2275069" y="4570707"/>
                    <a:ext cx="697268" cy="621132"/>
                  </a:xfrm>
                  <a:custGeom>
                    <a:avLst/>
                    <a:gdLst>
                      <a:gd name="connsiteX0" fmla="*/ 0 w 697268"/>
                      <a:gd name="connsiteY0" fmla="*/ 0 h 621132"/>
                      <a:gd name="connsiteX1" fmla="*/ 697268 w 697268"/>
                      <a:gd name="connsiteY1" fmla="*/ 0 h 621132"/>
                      <a:gd name="connsiteX2" fmla="*/ 618379 w 697268"/>
                      <a:gd name="connsiteY2" fmla="*/ 621132 h 621132"/>
                      <a:gd name="connsiteX3" fmla="*/ 78646 w 697268"/>
                      <a:gd name="connsiteY3" fmla="*/ 621132 h 621132"/>
                      <a:gd name="connsiteX4" fmla="*/ 0 w 697268"/>
                      <a:gd name="connsiteY4" fmla="*/ 0 h 621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268" h="621132">
                        <a:moveTo>
                          <a:pt x="0" y="0"/>
                        </a:moveTo>
                        <a:lnTo>
                          <a:pt x="697268" y="0"/>
                        </a:lnTo>
                        <a:lnTo>
                          <a:pt x="618379" y="621132"/>
                        </a:lnTo>
                        <a:lnTo>
                          <a:pt x="78646" y="6211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70803"/>
                  </a:solidFill>
                  <a:ln w="2155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131" dirty="0">
                      <a:latin typeface="Arial Nova Light" panose="020B0304020202020204" pitchFamily="34" charset="0"/>
                    </a:endParaRPr>
                  </a:p>
                </p:txBody>
              </p:sp>
            </p:grpSp>
          </p:grp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7EBB7EF-F457-AA3E-8913-874C0127CD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449590" y="3143249"/>
                <a:ext cx="344882" cy="296367"/>
              </a:xfrm>
              <a:custGeom>
                <a:avLst/>
                <a:gdLst/>
                <a:ahLst/>
                <a:cxnLst/>
                <a:rect l="l" t="t" r="r" b="b"/>
                <a:pathLst>
                  <a:path w="1119336" h="961876">
                    <a:moveTo>
                      <a:pt x="592187" y="961876"/>
                    </a:moveTo>
                    <a:cubicBezTo>
                      <a:pt x="609302" y="961876"/>
                      <a:pt x="639111" y="961448"/>
                      <a:pt x="681614" y="960592"/>
                    </a:cubicBezTo>
                    <a:cubicBezTo>
                      <a:pt x="724117" y="959736"/>
                      <a:pt x="772895" y="951607"/>
                      <a:pt x="827949" y="936203"/>
                    </a:cubicBezTo>
                    <a:cubicBezTo>
                      <a:pt x="883003" y="920799"/>
                      <a:pt x="925649" y="893985"/>
                      <a:pt x="955886" y="855761"/>
                    </a:cubicBezTo>
                    <a:cubicBezTo>
                      <a:pt x="986123" y="814685"/>
                      <a:pt x="1001812" y="770471"/>
                      <a:pt x="1002953" y="723118"/>
                    </a:cubicBezTo>
                    <a:lnTo>
                      <a:pt x="1002953" y="719695"/>
                    </a:lnTo>
                    <a:cubicBezTo>
                      <a:pt x="1002953" y="672914"/>
                      <a:pt x="985980" y="630696"/>
                      <a:pt x="952035" y="593043"/>
                    </a:cubicBezTo>
                    <a:cubicBezTo>
                      <a:pt x="918090" y="555389"/>
                      <a:pt x="862893" y="530001"/>
                      <a:pt x="786445" y="516880"/>
                    </a:cubicBezTo>
                    <a:cubicBezTo>
                      <a:pt x="851483" y="507181"/>
                      <a:pt x="909675" y="491492"/>
                      <a:pt x="961020" y="469813"/>
                    </a:cubicBezTo>
                    <a:cubicBezTo>
                      <a:pt x="1012366" y="448134"/>
                      <a:pt x="1050875" y="417897"/>
                      <a:pt x="1076548" y="379102"/>
                    </a:cubicBezTo>
                    <a:cubicBezTo>
                      <a:pt x="1105074" y="334032"/>
                      <a:pt x="1119336" y="290388"/>
                      <a:pt x="1119336" y="248171"/>
                    </a:cubicBezTo>
                    <a:cubicBezTo>
                      <a:pt x="1119336" y="232196"/>
                      <a:pt x="1114344" y="205953"/>
                      <a:pt x="1104360" y="169440"/>
                    </a:cubicBezTo>
                    <a:cubicBezTo>
                      <a:pt x="1094376" y="132928"/>
                      <a:pt x="1050305" y="96416"/>
                      <a:pt x="972145" y="59903"/>
                    </a:cubicBezTo>
                    <a:cubicBezTo>
                      <a:pt x="893986" y="23390"/>
                      <a:pt x="782451" y="3423"/>
                      <a:pt x="637542" y="0"/>
                    </a:cubicBezTo>
                    <a:lnTo>
                      <a:pt x="631552" y="0"/>
                    </a:lnTo>
                    <a:cubicBezTo>
                      <a:pt x="546546" y="570"/>
                      <a:pt x="464108" y="2567"/>
                      <a:pt x="384237" y="5990"/>
                    </a:cubicBezTo>
                    <a:cubicBezTo>
                      <a:pt x="311212" y="8843"/>
                      <a:pt x="242466" y="10269"/>
                      <a:pt x="177998" y="10269"/>
                    </a:cubicBezTo>
                    <a:cubicBezTo>
                      <a:pt x="114101" y="10269"/>
                      <a:pt x="55910" y="6846"/>
                      <a:pt x="3423" y="0"/>
                    </a:cubicBezTo>
                    <a:cubicBezTo>
                      <a:pt x="45070" y="34230"/>
                      <a:pt x="75449" y="66606"/>
                      <a:pt x="94562" y="97129"/>
                    </a:cubicBezTo>
                    <a:cubicBezTo>
                      <a:pt x="113674" y="127651"/>
                      <a:pt x="126225" y="163022"/>
                      <a:pt x="132215" y="203243"/>
                    </a:cubicBezTo>
                    <a:cubicBezTo>
                      <a:pt x="138205" y="243464"/>
                      <a:pt x="142627" y="295808"/>
                      <a:pt x="145479" y="360275"/>
                    </a:cubicBezTo>
                    <a:cubicBezTo>
                      <a:pt x="147761" y="411621"/>
                      <a:pt x="148902" y="458688"/>
                      <a:pt x="148902" y="501476"/>
                    </a:cubicBezTo>
                    <a:cubicBezTo>
                      <a:pt x="148902" y="560238"/>
                      <a:pt x="145765" y="618858"/>
                      <a:pt x="139489" y="677335"/>
                    </a:cubicBezTo>
                    <a:cubicBezTo>
                      <a:pt x="133213" y="735812"/>
                      <a:pt x="121803" y="784591"/>
                      <a:pt x="105259" y="823670"/>
                    </a:cubicBezTo>
                    <a:cubicBezTo>
                      <a:pt x="88714" y="862750"/>
                      <a:pt x="71028" y="890562"/>
                      <a:pt x="52201" y="907107"/>
                    </a:cubicBezTo>
                    <a:cubicBezTo>
                      <a:pt x="33375" y="923652"/>
                      <a:pt x="16830" y="935347"/>
                      <a:pt x="2567" y="942193"/>
                    </a:cubicBezTo>
                    <a:lnTo>
                      <a:pt x="0" y="943049"/>
                    </a:lnTo>
                    <a:cubicBezTo>
                      <a:pt x="23961" y="943620"/>
                      <a:pt x="70172" y="945046"/>
                      <a:pt x="138633" y="947328"/>
                    </a:cubicBezTo>
                    <a:cubicBezTo>
                      <a:pt x="186556" y="949039"/>
                      <a:pt x="236903" y="950751"/>
                      <a:pt x="289675" y="952463"/>
                    </a:cubicBezTo>
                    <a:cubicBezTo>
                      <a:pt x="342447" y="954174"/>
                      <a:pt x="389942" y="955600"/>
                      <a:pt x="432160" y="956741"/>
                    </a:cubicBezTo>
                    <a:lnTo>
                      <a:pt x="436438" y="956741"/>
                    </a:lnTo>
                    <a:cubicBezTo>
                      <a:pt x="488925" y="960164"/>
                      <a:pt x="540841" y="961876"/>
                      <a:pt x="592187" y="961876"/>
                    </a:cubicBezTo>
                    <a:close/>
                    <a:moveTo>
                      <a:pt x="481794" y="943049"/>
                    </a:moveTo>
                    <a:cubicBezTo>
                      <a:pt x="477800" y="943049"/>
                      <a:pt x="473521" y="942764"/>
                      <a:pt x="468957" y="942193"/>
                    </a:cubicBezTo>
                    <a:cubicBezTo>
                      <a:pt x="462111" y="908533"/>
                      <a:pt x="455836" y="854050"/>
                      <a:pt x="450131" y="778743"/>
                    </a:cubicBezTo>
                    <a:cubicBezTo>
                      <a:pt x="444996" y="720551"/>
                      <a:pt x="442429" y="657225"/>
                      <a:pt x="442429" y="588764"/>
                    </a:cubicBezTo>
                    <a:cubicBezTo>
                      <a:pt x="442429" y="569367"/>
                      <a:pt x="442714" y="549684"/>
                      <a:pt x="443284" y="529716"/>
                    </a:cubicBezTo>
                    <a:cubicBezTo>
                      <a:pt x="468957" y="530857"/>
                      <a:pt x="495771" y="531713"/>
                      <a:pt x="523726" y="532284"/>
                    </a:cubicBezTo>
                    <a:cubicBezTo>
                      <a:pt x="587052" y="544835"/>
                      <a:pt x="634119" y="570222"/>
                      <a:pt x="664927" y="608446"/>
                    </a:cubicBezTo>
                    <a:cubicBezTo>
                      <a:pt x="693452" y="642677"/>
                      <a:pt x="707715" y="681186"/>
                      <a:pt x="707715" y="723974"/>
                    </a:cubicBezTo>
                    <a:cubicBezTo>
                      <a:pt x="707715" y="727397"/>
                      <a:pt x="707144" y="741517"/>
                      <a:pt x="706003" y="766334"/>
                    </a:cubicBezTo>
                    <a:cubicBezTo>
                      <a:pt x="704862" y="791151"/>
                      <a:pt x="686891" y="822957"/>
                      <a:pt x="652090" y="861752"/>
                    </a:cubicBezTo>
                    <a:cubicBezTo>
                      <a:pt x="617289" y="900546"/>
                      <a:pt x="566514" y="927075"/>
                      <a:pt x="499765" y="941338"/>
                    </a:cubicBezTo>
                    <a:cubicBezTo>
                      <a:pt x="494060" y="942479"/>
                      <a:pt x="488069" y="943049"/>
                      <a:pt x="481794" y="943049"/>
                    </a:cubicBezTo>
                    <a:close/>
                    <a:moveTo>
                      <a:pt x="481794" y="508322"/>
                    </a:moveTo>
                    <a:cubicBezTo>
                      <a:pt x="470384" y="508322"/>
                      <a:pt x="457832" y="507752"/>
                      <a:pt x="444140" y="506611"/>
                    </a:cubicBezTo>
                    <a:cubicBezTo>
                      <a:pt x="445852" y="438150"/>
                      <a:pt x="451842" y="371686"/>
                      <a:pt x="462111" y="307218"/>
                    </a:cubicBezTo>
                    <a:cubicBezTo>
                      <a:pt x="472380" y="242751"/>
                      <a:pt x="487784" y="185557"/>
                      <a:pt x="508322" y="135638"/>
                    </a:cubicBezTo>
                    <a:cubicBezTo>
                      <a:pt x="528861" y="85719"/>
                      <a:pt x="556245" y="47922"/>
                      <a:pt x="590475" y="22249"/>
                    </a:cubicBezTo>
                    <a:cubicBezTo>
                      <a:pt x="592757" y="20538"/>
                      <a:pt x="599033" y="19682"/>
                      <a:pt x="609302" y="19682"/>
                    </a:cubicBezTo>
                    <a:lnTo>
                      <a:pt x="616148" y="19682"/>
                    </a:lnTo>
                    <a:cubicBezTo>
                      <a:pt x="624135" y="19682"/>
                      <a:pt x="633691" y="20538"/>
                      <a:pt x="644816" y="22249"/>
                    </a:cubicBezTo>
                    <a:cubicBezTo>
                      <a:pt x="655941" y="23961"/>
                      <a:pt x="666068" y="26814"/>
                      <a:pt x="675196" y="30807"/>
                    </a:cubicBezTo>
                    <a:lnTo>
                      <a:pt x="676052" y="30807"/>
                    </a:lnTo>
                    <a:lnTo>
                      <a:pt x="676907" y="31663"/>
                    </a:lnTo>
                    <a:cubicBezTo>
                      <a:pt x="721978" y="57336"/>
                      <a:pt x="753355" y="92707"/>
                      <a:pt x="771041" y="137777"/>
                    </a:cubicBezTo>
                    <a:cubicBezTo>
                      <a:pt x="782451" y="165732"/>
                      <a:pt x="788156" y="194828"/>
                      <a:pt x="788156" y="225065"/>
                    </a:cubicBezTo>
                    <a:cubicBezTo>
                      <a:pt x="788156" y="242751"/>
                      <a:pt x="784305" y="268994"/>
                      <a:pt x="776604" y="303795"/>
                    </a:cubicBezTo>
                    <a:cubicBezTo>
                      <a:pt x="768902" y="338596"/>
                      <a:pt x="744655" y="376535"/>
                      <a:pt x="703864" y="417611"/>
                    </a:cubicBezTo>
                    <a:cubicBezTo>
                      <a:pt x="663073" y="458688"/>
                      <a:pt x="607020" y="488354"/>
                      <a:pt x="535707" y="506611"/>
                    </a:cubicBezTo>
                    <a:cubicBezTo>
                      <a:pt x="528290" y="507752"/>
                      <a:pt x="517736" y="508322"/>
                      <a:pt x="504044" y="508322"/>
                    </a:cubicBezTo>
                    <a:cubicBezTo>
                      <a:pt x="500620" y="508322"/>
                      <a:pt x="493204" y="508322"/>
                      <a:pt x="481794" y="5083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667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GB" sz="1131" dirty="0">
                  <a:latin typeface="Arial Nova Light" panose="020B03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3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85340E-B709-1CB6-D70A-935E01A65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/>
          <a:stretch/>
        </p:blipFill>
        <p:spPr>
          <a:xfrm>
            <a:off x="358165" y="1577207"/>
            <a:ext cx="9189670" cy="46179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D315C3-5244-6167-C2F1-6B051C8BBE00}"/>
              </a:ext>
            </a:extLst>
          </p:cNvPr>
          <p:cNvSpPr txBox="1">
            <a:spLocks/>
          </p:cNvSpPr>
          <p:nvPr/>
        </p:nvSpPr>
        <p:spPr>
          <a:xfrm>
            <a:off x="478566" y="448386"/>
            <a:ext cx="7511143" cy="464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143" dirty="0">
                <a:latin typeface="Arial Nova Light" panose="020B0304020202020204" pitchFamily="34" charset="0"/>
              </a:rPr>
              <a:t>Burgundy Class Diagram</a:t>
            </a:r>
            <a:endParaRPr lang="en-GB" sz="3143" dirty="0">
              <a:latin typeface="Arial Nova Light" panose="020B03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CAF87-48BA-CCEC-63B9-28FAD908F7CC}"/>
              </a:ext>
            </a:extLst>
          </p:cNvPr>
          <p:cNvGrpSpPr>
            <a:grpSpLocks noChangeAspect="1"/>
          </p:cNvGrpSpPr>
          <p:nvPr/>
        </p:nvGrpSpPr>
        <p:grpSpPr>
          <a:xfrm>
            <a:off x="8377098" y="325906"/>
            <a:ext cx="757777" cy="673880"/>
            <a:chOff x="5334026" y="2200"/>
            <a:chExt cx="1523949" cy="1355226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617F3F-4D76-B394-12A1-9D7E7F32C6F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334026" y="2200"/>
              <a:ext cx="1523949" cy="1355226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grpFill/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2A274F-4265-FD39-C20A-0B611871757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28224" y="363773"/>
              <a:ext cx="735553" cy="632081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09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6E3AFB-F4B4-7089-73A9-8B26AAD13582}"/>
              </a:ext>
            </a:extLst>
          </p:cNvPr>
          <p:cNvGrpSpPr>
            <a:grpSpLocks noChangeAspect="1"/>
          </p:cNvGrpSpPr>
          <p:nvPr/>
        </p:nvGrpSpPr>
        <p:grpSpPr>
          <a:xfrm>
            <a:off x="8668059" y="373676"/>
            <a:ext cx="757777" cy="673880"/>
            <a:chOff x="5334026" y="2200"/>
            <a:chExt cx="1523949" cy="135522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BFDDDDC-12FD-5E4E-5340-945DB037D81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334026" y="2200"/>
              <a:ext cx="1523949" cy="1355226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grpFill/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C9BBD22-2C48-9759-9A11-42737050EE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28224" y="363773"/>
              <a:ext cx="735553" cy="632081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D315C3-5244-6167-C2F1-6B051C8BBE00}"/>
              </a:ext>
            </a:extLst>
          </p:cNvPr>
          <p:cNvSpPr txBox="1">
            <a:spLocks/>
          </p:cNvSpPr>
          <p:nvPr/>
        </p:nvSpPr>
        <p:spPr>
          <a:xfrm>
            <a:off x="483369" y="478295"/>
            <a:ext cx="7511143" cy="464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143" dirty="0">
                <a:latin typeface="Arial Nova Light" panose="020B0304020202020204" pitchFamily="34" charset="0"/>
              </a:rPr>
              <a:t>Burgundy </a:t>
            </a:r>
            <a:r>
              <a:rPr lang="en-ZA" sz="3143" dirty="0" err="1">
                <a:latin typeface="Arial Nova Light" panose="020B0304020202020204" pitchFamily="34" charset="0"/>
              </a:rPr>
              <a:t>Seqeunce</a:t>
            </a:r>
            <a:r>
              <a:rPr lang="en-ZA" sz="3143" dirty="0">
                <a:latin typeface="Arial Nova Light" panose="020B0304020202020204" pitchFamily="34" charset="0"/>
              </a:rPr>
              <a:t> Diagram</a:t>
            </a:r>
            <a:endParaRPr lang="en-GB" sz="3143" dirty="0">
              <a:latin typeface="Arial Nova Light" panose="020B03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998C42-7830-52FA-458A-4F435B271AB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9" y="1621169"/>
            <a:ext cx="9258093" cy="46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0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FAC9A-66CA-3FEA-920F-4D0C659F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9" y="1127856"/>
            <a:ext cx="9181128" cy="5276168"/>
          </a:xfrm>
          <a:prstGeom prst="roundRect">
            <a:avLst>
              <a:gd name="adj" fmla="val 19064"/>
            </a:avLst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06E3AFB-F4B4-7089-73A9-8B26AAD13582}"/>
              </a:ext>
            </a:extLst>
          </p:cNvPr>
          <p:cNvGrpSpPr>
            <a:grpSpLocks noChangeAspect="1"/>
          </p:cNvGrpSpPr>
          <p:nvPr/>
        </p:nvGrpSpPr>
        <p:grpSpPr>
          <a:xfrm>
            <a:off x="8668059" y="373676"/>
            <a:ext cx="757777" cy="673880"/>
            <a:chOff x="5334026" y="2200"/>
            <a:chExt cx="1523949" cy="135522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BFDDDDC-12FD-5E4E-5340-945DB037D81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334026" y="2200"/>
              <a:ext cx="1523949" cy="1355226"/>
            </a:xfrm>
            <a:custGeom>
              <a:avLst/>
              <a:gdLst>
                <a:gd name="connsiteX0" fmla="*/ 0 w 696920"/>
                <a:gd name="connsiteY0" fmla="*/ 619761 h 619761"/>
                <a:gd name="connsiteX1" fmla="*/ 696920 w 696920"/>
                <a:gd name="connsiteY1" fmla="*/ 619761 h 619761"/>
                <a:gd name="connsiteX2" fmla="*/ 618205 w 696920"/>
                <a:gd name="connsiteY2" fmla="*/ 0 h 619761"/>
                <a:gd name="connsiteX3" fmla="*/ 78472 w 696920"/>
                <a:gd name="connsiteY3" fmla="*/ 0 h 619761"/>
                <a:gd name="connsiteX4" fmla="*/ 0 w 696920"/>
                <a:gd name="connsiteY4" fmla="*/ 619761 h 61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920" h="619761">
                  <a:moveTo>
                    <a:pt x="0" y="619761"/>
                  </a:moveTo>
                  <a:lnTo>
                    <a:pt x="696920" y="619761"/>
                  </a:lnTo>
                  <a:lnTo>
                    <a:pt x="618205" y="0"/>
                  </a:lnTo>
                  <a:lnTo>
                    <a:pt x="78472" y="0"/>
                  </a:lnTo>
                  <a:lnTo>
                    <a:pt x="0" y="619761"/>
                  </a:lnTo>
                  <a:close/>
                </a:path>
              </a:pathLst>
            </a:custGeom>
            <a:grpFill/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C9BBD22-2C48-9759-9A11-42737050EE5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728224" y="363773"/>
              <a:ext cx="735553" cy="632081"/>
            </a:xfrm>
            <a:custGeom>
              <a:avLst/>
              <a:gdLst/>
              <a:ahLst/>
              <a:cxnLst/>
              <a:rect l="l" t="t" r="r" b="b"/>
              <a:pathLst>
                <a:path w="1119336" h="961876">
                  <a:moveTo>
                    <a:pt x="592187" y="961876"/>
                  </a:moveTo>
                  <a:cubicBezTo>
                    <a:pt x="609302" y="961876"/>
                    <a:pt x="639111" y="961448"/>
                    <a:pt x="681614" y="960592"/>
                  </a:cubicBezTo>
                  <a:cubicBezTo>
                    <a:pt x="724117" y="959736"/>
                    <a:pt x="772895" y="951607"/>
                    <a:pt x="827949" y="936203"/>
                  </a:cubicBezTo>
                  <a:cubicBezTo>
                    <a:pt x="883003" y="920799"/>
                    <a:pt x="925649" y="893985"/>
                    <a:pt x="955886" y="855761"/>
                  </a:cubicBezTo>
                  <a:cubicBezTo>
                    <a:pt x="986123" y="814685"/>
                    <a:pt x="1001812" y="770471"/>
                    <a:pt x="1002953" y="723118"/>
                  </a:cubicBezTo>
                  <a:lnTo>
                    <a:pt x="1002953" y="719695"/>
                  </a:lnTo>
                  <a:cubicBezTo>
                    <a:pt x="1002953" y="672914"/>
                    <a:pt x="985980" y="630696"/>
                    <a:pt x="952035" y="593043"/>
                  </a:cubicBezTo>
                  <a:cubicBezTo>
                    <a:pt x="918090" y="555389"/>
                    <a:pt x="862893" y="530001"/>
                    <a:pt x="786445" y="516880"/>
                  </a:cubicBezTo>
                  <a:cubicBezTo>
                    <a:pt x="851483" y="507181"/>
                    <a:pt x="909675" y="491492"/>
                    <a:pt x="961020" y="469813"/>
                  </a:cubicBezTo>
                  <a:cubicBezTo>
                    <a:pt x="1012366" y="448134"/>
                    <a:pt x="1050875" y="417897"/>
                    <a:pt x="1076548" y="379102"/>
                  </a:cubicBezTo>
                  <a:cubicBezTo>
                    <a:pt x="1105074" y="334032"/>
                    <a:pt x="1119336" y="290388"/>
                    <a:pt x="1119336" y="248171"/>
                  </a:cubicBezTo>
                  <a:cubicBezTo>
                    <a:pt x="1119336" y="232196"/>
                    <a:pt x="1114344" y="205953"/>
                    <a:pt x="1104360" y="169440"/>
                  </a:cubicBezTo>
                  <a:cubicBezTo>
                    <a:pt x="1094376" y="132928"/>
                    <a:pt x="1050305" y="96416"/>
                    <a:pt x="972145" y="59903"/>
                  </a:cubicBezTo>
                  <a:cubicBezTo>
                    <a:pt x="893986" y="23390"/>
                    <a:pt x="782451" y="3423"/>
                    <a:pt x="637542" y="0"/>
                  </a:cubicBezTo>
                  <a:lnTo>
                    <a:pt x="631552" y="0"/>
                  </a:lnTo>
                  <a:cubicBezTo>
                    <a:pt x="546546" y="570"/>
                    <a:pt x="464108" y="2567"/>
                    <a:pt x="384237" y="5990"/>
                  </a:cubicBezTo>
                  <a:cubicBezTo>
                    <a:pt x="311212" y="8843"/>
                    <a:pt x="242466" y="10269"/>
                    <a:pt x="177998" y="10269"/>
                  </a:cubicBezTo>
                  <a:cubicBezTo>
                    <a:pt x="114101" y="10269"/>
                    <a:pt x="55910" y="6846"/>
                    <a:pt x="3423" y="0"/>
                  </a:cubicBezTo>
                  <a:cubicBezTo>
                    <a:pt x="45070" y="34230"/>
                    <a:pt x="75449" y="66606"/>
                    <a:pt x="94562" y="97129"/>
                  </a:cubicBezTo>
                  <a:cubicBezTo>
                    <a:pt x="113674" y="127651"/>
                    <a:pt x="126225" y="163022"/>
                    <a:pt x="132215" y="203243"/>
                  </a:cubicBezTo>
                  <a:cubicBezTo>
                    <a:pt x="138205" y="243464"/>
                    <a:pt x="142627" y="295808"/>
                    <a:pt x="145479" y="360275"/>
                  </a:cubicBezTo>
                  <a:cubicBezTo>
                    <a:pt x="147761" y="411621"/>
                    <a:pt x="148902" y="458688"/>
                    <a:pt x="148902" y="501476"/>
                  </a:cubicBezTo>
                  <a:cubicBezTo>
                    <a:pt x="148902" y="560238"/>
                    <a:pt x="145765" y="618858"/>
                    <a:pt x="139489" y="677335"/>
                  </a:cubicBezTo>
                  <a:cubicBezTo>
                    <a:pt x="133213" y="735812"/>
                    <a:pt x="121803" y="784591"/>
                    <a:pt x="105259" y="823670"/>
                  </a:cubicBezTo>
                  <a:cubicBezTo>
                    <a:pt x="88714" y="862750"/>
                    <a:pt x="71028" y="890562"/>
                    <a:pt x="52201" y="907107"/>
                  </a:cubicBezTo>
                  <a:cubicBezTo>
                    <a:pt x="33375" y="923652"/>
                    <a:pt x="16830" y="935347"/>
                    <a:pt x="2567" y="942193"/>
                  </a:cubicBezTo>
                  <a:lnTo>
                    <a:pt x="0" y="943049"/>
                  </a:lnTo>
                  <a:cubicBezTo>
                    <a:pt x="23961" y="943620"/>
                    <a:pt x="70172" y="945046"/>
                    <a:pt x="138633" y="947328"/>
                  </a:cubicBezTo>
                  <a:cubicBezTo>
                    <a:pt x="186556" y="949039"/>
                    <a:pt x="236903" y="950751"/>
                    <a:pt x="289675" y="952463"/>
                  </a:cubicBezTo>
                  <a:cubicBezTo>
                    <a:pt x="342447" y="954174"/>
                    <a:pt x="389942" y="955600"/>
                    <a:pt x="432160" y="956741"/>
                  </a:cubicBezTo>
                  <a:lnTo>
                    <a:pt x="436438" y="956741"/>
                  </a:lnTo>
                  <a:cubicBezTo>
                    <a:pt x="488925" y="960164"/>
                    <a:pt x="540841" y="961876"/>
                    <a:pt x="592187" y="961876"/>
                  </a:cubicBezTo>
                  <a:close/>
                  <a:moveTo>
                    <a:pt x="481794" y="943049"/>
                  </a:moveTo>
                  <a:cubicBezTo>
                    <a:pt x="477800" y="943049"/>
                    <a:pt x="473521" y="942764"/>
                    <a:pt x="468957" y="942193"/>
                  </a:cubicBezTo>
                  <a:cubicBezTo>
                    <a:pt x="462111" y="908533"/>
                    <a:pt x="455836" y="854050"/>
                    <a:pt x="450131" y="778743"/>
                  </a:cubicBezTo>
                  <a:cubicBezTo>
                    <a:pt x="444996" y="720551"/>
                    <a:pt x="442429" y="657225"/>
                    <a:pt x="442429" y="588764"/>
                  </a:cubicBezTo>
                  <a:cubicBezTo>
                    <a:pt x="442429" y="569367"/>
                    <a:pt x="442714" y="549684"/>
                    <a:pt x="443284" y="529716"/>
                  </a:cubicBezTo>
                  <a:cubicBezTo>
                    <a:pt x="468957" y="530857"/>
                    <a:pt x="495771" y="531713"/>
                    <a:pt x="523726" y="532284"/>
                  </a:cubicBezTo>
                  <a:cubicBezTo>
                    <a:pt x="587052" y="544835"/>
                    <a:pt x="634119" y="570222"/>
                    <a:pt x="664927" y="608446"/>
                  </a:cubicBezTo>
                  <a:cubicBezTo>
                    <a:pt x="693452" y="642677"/>
                    <a:pt x="707715" y="681186"/>
                    <a:pt x="707715" y="723974"/>
                  </a:cubicBezTo>
                  <a:cubicBezTo>
                    <a:pt x="707715" y="727397"/>
                    <a:pt x="707144" y="741517"/>
                    <a:pt x="706003" y="766334"/>
                  </a:cubicBezTo>
                  <a:cubicBezTo>
                    <a:pt x="704862" y="791151"/>
                    <a:pt x="686891" y="822957"/>
                    <a:pt x="652090" y="861752"/>
                  </a:cubicBezTo>
                  <a:cubicBezTo>
                    <a:pt x="617289" y="900546"/>
                    <a:pt x="566514" y="927075"/>
                    <a:pt x="499765" y="941338"/>
                  </a:cubicBezTo>
                  <a:cubicBezTo>
                    <a:pt x="494060" y="942479"/>
                    <a:pt x="488069" y="943049"/>
                    <a:pt x="481794" y="943049"/>
                  </a:cubicBezTo>
                  <a:close/>
                  <a:moveTo>
                    <a:pt x="481794" y="508322"/>
                  </a:moveTo>
                  <a:cubicBezTo>
                    <a:pt x="470384" y="508322"/>
                    <a:pt x="457832" y="507752"/>
                    <a:pt x="444140" y="506611"/>
                  </a:cubicBezTo>
                  <a:cubicBezTo>
                    <a:pt x="445852" y="438150"/>
                    <a:pt x="451842" y="371686"/>
                    <a:pt x="462111" y="307218"/>
                  </a:cubicBezTo>
                  <a:cubicBezTo>
                    <a:pt x="472380" y="242751"/>
                    <a:pt x="487784" y="185557"/>
                    <a:pt x="508322" y="135638"/>
                  </a:cubicBezTo>
                  <a:cubicBezTo>
                    <a:pt x="528861" y="85719"/>
                    <a:pt x="556245" y="47922"/>
                    <a:pt x="590475" y="22249"/>
                  </a:cubicBezTo>
                  <a:cubicBezTo>
                    <a:pt x="592757" y="20538"/>
                    <a:pt x="599033" y="19682"/>
                    <a:pt x="609302" y="19682"/>
                  </a:cubicBezTo>
                  <a:lnTo>
                    <a:pt x="616148" y="19682"/>
                  </a:lnTo>
                  <a:cubicBezTo>
                    <a:pt x="624135" y="19682"/>
                    <a:pt x="633691" y="20538"/>
                    <a:pt x="644816" y="22249"/>
                  </a:cubicBezTo>
                  <a:cubicBezTo>
                    <a:pt x="655941" y="23961"/>
                    <a:pt x="666068" y="26814"/>
                    <a:pt x="675196" y="30807"/>
                  </a:cubicBezTo>
                  <a:lnTo>
                    <a:pt x="676052" y="30807"/>
                  </a:lnTo>
                  <a:lnTo>
                    <a:pt x="676907" y="31663"/>
                  </a:lnTo>
                  <a:cubicBezTo>
                    <a:pt x="721978" y="57336"/>
                    <a:pt x="753355" y="92707"/>
                    <a:pt x="771041" y="137777"/>
                  </a:cubicBezTo>
                  <a:cubicBezTo>
                    <a:pt x="782451" y="165732"/>
                    <a:pt x="788156" y="194828"/>
                    <a:pt x="788156" y="225065"/>
                  </a:cubicBezTo>
                  <a:cubicBezTo>
                    <a:pt x="788156" y="242751"/>
                    <a:pt x="784305" y="268994"/>
                    <a:pt x="776604" y="303795"/>
                  </a:cubicBezTo>
                  <a:cubicBezTo>
                    <a:pt x="768902" y="338596"/>
                    <a:pt x="744655" y="376535"/>
                    <a:pt x="703864" y="417611"/>
                  </a:cubicBezTo>
                  <a:cubicBezTo>
                    <a:pt x="663073" y="458688"/>
                    <a:pt x="607020" y="488354"/>
                    <a:pt x="535707" y="506611"/>
                  </a:cubicBezTo>
                  <a:cubicBezTo>
                    <a:pt x="528290" y="507752"/>
                    <a:pt x="517736" y="508322"/>
                    <a:pt x="504044" y="508322"/>
                  </a:cubicBezTo>
                  <a:cubicBezTo>
                    <a:pt x="500620" y="508322"/>
                    <a:pt x="493204" y="508322"/>
                    <a:pt x="481794" y="508322"/>
                  </a:cubicBezTo>
                  <a:close/>
                </a:path>
              </a:pathLst>
            </a:custGeom>
            <a:solidFill>
              <a:schemeClr val="bg1"/>
            </a:solidFill>
            <a:ln w="2466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GB" sz="1131" dirty="0">
                <a:latin typeface="Arial Nova Light" panose="020B0304020202020204" pitchFamily="34" charset="0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1D315C3-5244-6167-C2F1-6B051C8BBE00}"/>
              </a:ext>
            </a:extLst>
          </p:cNvPr>
          <p:cNvSpPr txBox="1">
            <a:spLocks/>
          </p:cNvSpPr>
          <p:nvPr/>
        </p:nvSpPr>
        <p:spPr>
          <a:xfrm>
            <a:off x="483369" y="478295"/>
            <a:ext cx="7511143" cy="464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143" dirty="0">
                <a:latin typeface="Arial Nova Light" panose="020B0304020202020204" pitchFamily="34" charset="0"/>
              </a:rPr>
              <a:t>Burgundy Activity Diagram</a:t>
            </a:r>
            <a:endParaRPr lang="en-GB" sz="3143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561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urvilingus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urvilingus"/>
        <a:ea typeface=""/>
        <a:cs typeface=""/>
      </a:majorFont>
      <a:minorFont>
        <a:latin typeface="Arial 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331</Words>
  <Application>Microsoft Office PowerPoint</Application>
  <PresentationFormat>A4 Paper (210x297 mm)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Nova</vt:lpstr>
      <vt:lpstr>Arial Nova Light</vt:lpstr>
      <vt:lpstr>Curvilingus</vt:lpstr>
      <vt:lpstr>Arial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Siyamthanda Ndlovu</dc:creator>
  <cp:lastModifiedBy>Siyamthanda Ndlovu</cp:lastModifiedBy>
  <cp:revision>29</cp:revision>
  <dcterms:created xsi:type="dcterms:W3CDTF">2023-11-06T03:25:14Z</dcterms:created>
  <dcterms:modified xsi:type="dcterms:W3CDTF">2023-11-07T18:13:23Z</dcterms:modified>
</cp:coreProperties>
</file>