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6" r:id="rId3"/>
    <p:sldId id="315" r:id="rId4"/>
    <p:sldId id="314" r:id="rId5"/>
    <p:sldId id="257" r:id="rId6"/>
    <p:sldId id="258" r:id="rId7"/>
    <p:sldId id="261" r:id="rId8"/>
    <p:sldId id="267" r:id="rId9"/>
    <p:sldId id="262" r:id="rId10"/>
    <p:sldId id="263" r:id="rId11"/>
    <p:sldId id="265" r:id="rId12"/>
    <p:sldId id="264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312" r:id="rId21"/>
    <p:sldId id="313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0922-EF8E-403B-9DC9-256F37CE1789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38613-EFB2-4752-8940-6725E9AF8B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75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639B3-0BD3-4E02-BB7F-A48D300857E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447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歩数と賭け期間が分かりにくいので説明します。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7639B3-0BD3-4E02-BB7F-A48D300857E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57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08CA0-AC83-4F28-88CA-519E8865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29AE1F-1B87-4853-B062-F541D126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9B156-DA09-467A-9F12-88A6B884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6DFCAE-024E-4993-86FC-B030406B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802D4-8085-4002-B883-49587AD5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56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B6DA1-2822-4250-B7F7-D83F0CCF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0644C2-2B0D-4A2B-B8DF-DE647633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FA8D3-165A-4800-B22A-A608611F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7B1C8D-293D-4997-B909-1B07E2C6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D5CE33-0B11-46D7-9FA2-A8E8B874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7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F1346A-E403-44C0-B626-34F475410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48692-E257-4D9C-B2AA-FB9BB38C8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EEB66C-021A-490D-9B8C-83C7106C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7EFA1-41AF-4DA4-A9F9-86771BDF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34F540-DCA1-497F-A990-5BF8E64F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6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BC0EF-379C-4FCD-AE39-B46AADB5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D3130-12EA-428A-BEC1-7A9F44D0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825A4-4C15-4677-AB03-21C13F9F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7CB71-751D-40AF-86D4-DA87883F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32EC0-BB72-4BD9-8F5D-53527350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39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59179-45F8-476A-B71D-AC2C32D8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4C1C2-6141-49FC-ABF9-D07A1DD6C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0EE59D-4E56-4BCB-ABEF-9AF3C897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2B41D6-DB09-4112-A6A6-F2E0D590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B70BC-E7F7-4A67-88AD-C68B7C1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73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5700B-F55D-46B5-AF21-885AA7A6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940DC6-AA50-452B-A3E9-F9812EE78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04A91-7670-43EB-A03B-9B2A7051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971A5D-56A1-47FD-9E2B-C623ACD6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191BE4-4466-42A2-979F-E8110703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A4C71F-AAF3-45A2-B3F8-945B70F8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18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B5A8E-BA9C-49DE-8280-5A443BFD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4CB95F-80E9-422A-84F8-99FB59CD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A17972-6F22-4C28-BD36-1CCB9B6B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E737FB-A213-4076-A9D7-A906A9329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D656A-2A9A-451B-8F12-FAE6486C2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53027D-60A8-4887-BF25-3222B874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F2DA44-8A75-4FA0-92E3-BF1BE6F2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414B3E-B849-450D-A52F-6C10D306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72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3CF24-8C9B-4D26-BEC1-5809005C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7B44B8-FDC2-4AA5-8803-5F3302D3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E8498F-6B84-4F3B-A89F-92F83D7E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39D8DC-F8EF-422B-80FE-740757DE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76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7819BD-2DF0-4A06-AD97-8F2962D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72C8308-1692-4AB5-913A-05306CA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FCA4B5-07A0-41B6-BF57-37981C7B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39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091F9-23F1-414F-8C7B-1DCEB263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C352F-401B-4B64-B2AD-13630B7B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48F5E8-3EA7-4382-9D8D-E8721FC3E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30D525-18C5-4799-AE7E-8DDB5BBB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9EC12D-A61F-43BC-8556-519E83FF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69FEF4-7B04-404A-AACA-145A1FEB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1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A79BF-80D5-448D-849E-B9B9EB0D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9E8F60-D2D2-4147-B1CD-AF9A66CD1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D2E307-1EF8-47E4-A933-17EDCAFDD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94A30E-C224-4F32-94F1-0912C9D5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D8DE98-D91B-4E6B-A1D4-7E91D12D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830224-6E0F-42ED-96DB-9924191E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B21203-83CF-456F-A13A-3367A55C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692B8B-AFEC-4D93-82C5-514F6A1E1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42E93D-1285-49A0-9D3B-8A4F64C2A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D1C4A-20C0-4342-B71C-3B86BDFB97B4}" type="datetimeFigureOut">
              <a:rPr kumimoji="1" lang="ja-JP" altLang="en-US" smtClean="0"/>
              <a:t>2022/3/13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3F728-73CA-4E59-97E2-C24C114D8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70D4B-0388-44DA-AC26-2706134A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EA754-499C-4CBB-8317-A8D4AD36C4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7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8488E-F7D1-4A7E-AD4C-3844D75B5748}"/>
              </a:ext>
            </a:extLst>
          </p:cNvPr>
          <p:cNvSpPr txBox="1"/>
          <p:nvPr/>
        </p:nvSpPr>
        <p:spPr>
          <a:xfrm>
            <a:off x="694833" y="882623"/>
            <a:ext cx="3594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ポイントシステム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49C8D3-B897-4A9F-96D8-EF5EA6E446B0}"/>
              </a:ext>
            </a:extLst>
          </p:cNvPr>
          <p:cNvGrpSpPr/>
          <p:nvPr/>
        </p:nvGrpSpPr>
        <p:grpSpPr>
          <a:xfrm>
            <a:off x="4173648" y="1731270"/>
            <a:ext cx="2317687" cy="2237941"/>
            <a:chOff x="4099711" y="888032"/>
            <a:chExt cx="2317687" cy="223794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8623F07-80C8-47B7-9364-0117C991C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F4A51A-AB64-4360-9421-81135253B2ED}"/>
                </a:ext>
              </a:extLst>
            </p:cNvPr>
            <p:cNvSpPr txBox="1"/>
            <p:nvPr/>
          </p:nvSpPr>
          <p:spPr>
            <a:xfrm>
              <a:off x="4099711" y="2202643"/>
              <a:ext cx="231768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ポイントシステム＋テキスト議論</a:t>
              </a:r>
              <a:endParaRPr kumimoji="1" lang="en-US" altLang="ja-JP" b="1" dirty="0"/>
            </a:p>
            <a:p>
              <a:r>
                <a:rPr lang="ja-JP" altLang="en-US" b="1" dirty="0"/>
                <a:t>（ポイント管理）</a:t>
              </a:r>
              <a:endParaRPr kumimoji="1" lang="ja-JP" altLang="en-US" b="1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E516519-06CC-4CA2-8AA5-5A4A8B011A34}"/>
              </a:ext>
            </a:extLst>
          </p:cNvPr>
          <p:cNvGrpSpPr/>
          <p:nvPr/>
        </p:nvGrpSpPr>
        <p:grpSpPr>
          <a:xfrm>
            <a:off x="579422" y="3304581"/>
            <a:ext cx="2996358" cy="2243845"/>
            <a:chOff x="190462" y="2672187"/>
            <a:chExt cx="2996358" cy="2243845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856B68AE-08AD-4171-91E1-2217AEE8F9D9}"/>
                </a:ext>
              </a:extLst>
            </p:cNvPr>
            <p:cNvSpPr/>
            <p:nvPr/>
          </p:nvSpPr>
          <p:spPr>
            <a:xfrm>
              <a:off x="190462" y="3195408"/>
              <a:ext cx="2996358" cy="172062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74F0738-1699-4DD3-8152-F894DA725170}"/>
                </a:ext>
              </a:extLst>
            </p:cNvPr>
            <p:cNvSpPr txBox="1"/>
            <p:nvPr/>
          </p:nvSpPr>
          <p:spPr>
            <a:xfrm>
              <a:off x="219515" y="2672187"/>
              <a:ext cx="1057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b="1" dirty="0"/>
                <a:t>議論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136FC234-F639-463E-9C52-F8EFF3EFC1DD}"/>
                </a:ext>
              </a:extLst>
            </p:cNvPr>
            <p:cNvGrpSpPr/>
            <p:nvPr/>
          </p:nvGrpSpPr>
          <p:grpSpPr>
            <a:xfrm>
              <a:off x="219515" y="3361502"/>
              <a:ext cx="2677594" cy="646332"/>
              <a:chOff x="190462" y="2733743"/>
              <a:chExt cx="2677594" cy="646332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284F176-DB55-48D3-B71F-3E5DD8BFA4D2}"/>
                  </a:ext>
                </a:extLst>
              </p:cNvPr>
              <p:cNvSpPr txBox="1"/>
              <p:nvPr/>
            </p:nvSpPr>
            <p:spPr>
              <a:xfrm>
                <a:off x="190462" y="2733743"/>
                <a:ext cx="2183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ビデオ議論計算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（</a:t>
                </a:r>
                <a:r>
                  <a:rPr kumimoji="1" lang="en-US" altLang="ja-JP" b="1" dirty="0"/>
                  <a:t>1</a:t>
                </a:r>
                <a:r>
                  <a:rPr kumimoji="1" lang="ja-JP" altLang="en-US" b="1" dirty="0"/>
                  <a:t>分おき稼働中）</a:t>
                </a:r>
              </a:p>
            </p:txBody>
          </p:sp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FC5F54F9-060C-4321-877D-3769CBE51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0892" y="2733743"/>
                <a:ext cx="637164" cy="646332"/>
              </a:xfrm>
              <a:prstGeom prst="rect">
                <a:avLst/>
              </a:prstGeom>
            </p:spPr>
          </p:pic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8C2FE723-BFE7-458A-8F79-09B6E7A71C49}"/>
                </a:ext>
              </a:extLst>
            </p:cNvPr>
            <p:cNvGrpSpPr/>
            <p:nvPr/>
          </p:nvGrpSpPr>
          <p:grpSpPr>
            <a:xfrm>
              <a:off x="190462" y="4124256"/>
              <a:ext cx="2706647" cy="646332"/>
              <a:chOff x="190462" y="4124256"/>
              <a:chExt cx="2706647" cy="646332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A6236ED-C167-413D-87C9-5CFC29074580}"/>
                  </a:ext>
                </a:extLst>
              </p:cNvPr>
              <p:cNvSpPr txBox="1"/>
              <p:nvPr/>
            </p:nvSpPr>
            <p:spPr>
              <a:xfrm>
                <a:off x="190462" y="4124257"/>
                <a:ext cx="21830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テキスト議論計算</a:t>
                </a:r>
                <a:endParaRPr kumimoji="1" lang="en-US" altLang="ja-JP" b="1" dirty="0"/>
              </a:p>
              <a:p>
                <a:pPr algn="ctr"/>
                <a:r>
                  <a:rPr kumimoji="1" lang="ja-JP" altLang="en-US" b="1" dirty="0"/>
                  <a:t>（</a:t>
                </a:r>
                <a:r>
                  <a:rPr kumimoji="1" lang="en-US" altLang="ja-JP" b="1" dirty="0"/>
                  <a:t>1</a:t>
                </a:r>
                <a:r>
                  <a:rPr kumimoji="1" lang="ja-JP" altLang="en-US" b="1" dirty="0"/>
                  <a:t>分おき稼働中）</a:t>
                </a:r>
              </a:p>
            </p:txBody>
          </p:sp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29965B32-7797-4A5B-A005-36320680C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9945" y="4124256"/>
                <a:ext cx="637164" cy="646332"/>
              </a:xfrm>
              <a:prstGeom prst="rect">
                <a:avLst/>
              </a:prstGeom>
            </p:spPr>
          </p:pic>
        </p:grp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ED89E02-267D-4351-B082-0AF966FB3546}"/>
              </a:ext>
            </a:extLst>
          </p:cNvPr>
          <p:cNvGrpSpPr/>
          <p:nvPr/>
        </p:nvGrpSpPr>
        <p:grpSpPr>
          <a:xfrm>
            <a:off x="4028167" y="5016123"/>
            <a:ext cx="2713959" cy="1343722"/>
            <a:chOff x="4080089" y="3862646"/>
            <a:chExt cx="2713959" cy="1343722"/>
          </a:xfrm>
        </p:grpSpPr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98C5106F-9A54-49A3-B800-553234662017}"/>
                </a:ext>
              </a:extLst>
            </p:cNvPr>
            <p:cNvSpPr/>
            <p:nvPr/>
          </p:nvSpPr>
          <p:spPr>
            <a:xfrm>
              <a:off x="4128469" y="4404342"/>
              <a:ext cx="2665579" cy="80202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CC5CF86-959B-40A6-90B3-63D2142BCB8A}"/>
                </a:ext>
              </a:extLst>
            </p:cNvPr>
            <p:cNvSpPr txBox="1"/>
            <p:nvPr/>
          </p:nvSpPr>
          <p:spPr>
            <a:xfrm>
              <a:off x="4080089" y="3862646"/>
              <a:ext cx="17730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b="1" dirty="0"/>
                <a:t>日常生活</a:t>
              </a: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0D968B99-D24C-4BB1-8D76-139C0935B08A}"/>
                </a:ext>
              </a:extLst>
            </p:cNvPr>
            <p:cNvGrpSpPr/>
            <p:nvPr/>
          </p:nvGrpSpPr>
          <p:grpSpPr>
            <a:xfrm>
              <a:off x="4317333" y="4464941"/>
              <a:ext cx="2272285" cy="646332"/>
              <a:chOff x="4317333" y="4464941"/>
              <a:chExt cx="2272285" cy="646332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DC4D64F-BFF3-4BB3-9365-AE6C2FACB99C}"/>
                  </a:ext>
                </a:extLst>
              </p:cNvPr>
              <p:cNvSpPr txBox="1"/>
              <p:nvPr/>
            </p:nvSpPr>
            <p:spPr>
              <a:xfrm>
                <a:off x="4317333" y="4620689"/>
                <a:ext cx="1603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 dirty="0"/>
                  <a:t>日常生活計算</a:t>
                </a:r>
              </a:p>
            </p:txBody>
          </p:sp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D6F6BDBF-00D0-45B5-849B-D5F4B8A03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2454" y="4464941"/>
                <a:ext cx="637164" cy="646332"/>
              </a:xfrm>
              <a:prstGeom prst="rect">
                <a:avLst/>
              </a:prstGeom>
            </p:spPr>
          </p:pic>
        </p:grp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3FEAE01-F61E-4A99-A3AA-610E029281C3}"/>
              </a:ext>
            </a:extLst>
          </p:cNvPr>
          <p:cNvGrpSpPr/>
          <p:nvPr/>
        </p:nvGrpSpPr>
        <p:grpSpPr>
          <a:xfrm>
            <a:off x="7156530" y="4279163"/>
            <a:ext cx="2702843" cy="1298740"/>
            <a:chOff x="8976127" y="2458448"/>
            <a:chExt cx="2702843" cy="1298740"/>
          </a:xfrm>
        </p:grpSpPr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CE70D1F7-4179-4D25-870E-8551E24327C1}"/>
                </a:ext>
              </a:extLst>
            </p:cNvPr>
            <p:cNvSpPr/>
            <p:nvPr/>
          </p:nvSpPr>
          <p:spPr>
            <a:xfrm>
              <a:off x="8976127" y="2981668"/>
              <a:ext cx="2702843" cy="7755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2607BAA-710B-43AA-B4B6-21CEF8C5FCCA}"/>
                </a:ext>
              </a:extLst>
            </p:cNvPr>
            <p:cNvSpPr txBox="1"/>
            <p:nvPr/>
          </p:nvSpPr>
          <p:spPr>
            <a:xfrm>
              <a:off x="8976127" y="2458448"/>
              <a:ext cx="19977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b="1" dirty="0"/>
                <a:t>ヘルスケア</a:t>
              </a: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CB7EC1F-E02C-4E19-95E9-9874DA37D045}"/>
                </a:ext>
              </a:extLst>
            </p:cNvPr>
            <p:cNvGrpSpPr/>
            <p:nvPr/>
          </p:nvGrpSpPr>
          <p:grpSpPr>
            <a:xfrm>
              <a:off x="9163213" y="3039472"/>
              <a:ext cx="2446178" cy="627974"/>
              <a:chOff x="9163213" y="3039472"/>
              <a:chExt cx="2446178" cy="627974"/>
            </a:xfrm>
          </p:grpSpPr>
          <p:pic>
            <p:nvPicPr>
              <p:cNvPr id="20" name="図 19">
                <a:extLst>
                  <a:ext uri="{FF2B5EF4-FFF2-40B4-BE49-F238E27FC236}">
                    <a16:creationId xmlns:a16="http://schemas.microsoft.com/office/drawing/2014/main" id="{2234F6A2-1433-40E7-BC69-BF6A969A5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3213" y="3039472"/>
                <a:ext cx="637164" cy="627974"/>
              </a:xfrm>
              <a:prstGeom prst="rect">
                <a:avLst/>
              </a:prstGeom>
            </p:spPr>
          </p:pic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FD42C03-1AD1-411C-B901-27117D1014FA}"/>
                  </a:ext>
                </a:extLst>
              </p:cNvPr>
              <p:cNvSpPr txBox="1"/>
              <p:nvPr/>
            </p:nvSpPr>
            <p:spPr>
              <a:xfrm>
                <a:off x="9656858" y="3195408"/>
                <a:ext cx="1952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getfit</a:t>
                </a:r>
                <a:r>
                  <a:rPr lang="en-US" altLang="ja-JP" b="1" dirty="0"/>
                  <a:t>_derc.py</a:t>
                </a:r>
                <a:endParaRPr kumimoji="1" lang="ja-JP" altLang="en-US" b="1" dirty="0"/>
              </a:p>
            </p:txBody>
          </p: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40C340A-52A0-49F3-A82E-330A15639CA2}"/>
              </a:ext>
            </a:extLst>
          </p:cNvPr>
          <p:cNvGrpSpPr/>
          <p:nvPr/>
        </p:nvGrpSpPr>
        <p:grpSpPr>
          <a:xfrm>
            <a:off x="7595996" y="1861727"/>
            <a:ext cx="1341369" cy="1291748"/>
            <a:chOff x="6828718" y="256756"/>
            <a:chExt cx="1341369" cy="1291748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A9CA418-2B19-4BB1-984D-2C8021C20884}"/>
                </a:ext>
              </a:extLst>
            </p:cNvPr>
            <p:cNvSpPr txBox="1"/>
            <p:nvPr/>
          </p:nvSpPr>
          <p:spPr>
            <a:xfrm>
              <a:off x="6828718" y="1179172"/>
              <a:ext cx="1341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err="1"/>
                <a:t>derc.db</a:t>
              </a:r>
              <a:endParaRPr kumimoji="1" lang="ja-JP" altLang="en-US" b="1" dirty="0"/>
            </a:p>
          </p:txBody>
        </p:sp>
        <p:pic>
          <p:nvPicPr>
            <p:cNvPr id="1026" name="Picture 2" descr="6日目 DB Browser for SQLite – ギャップロ">
              <a:extLst>
                <a:ext uri="{FF2B5EF4-FFF2-40B4-BE49-F238E27FC236}">
                  <a16:creationId xmlns:a16="http://schemas.microsoft.com/office/drawing/2014/main" id="{ABB1494B-CA36-4F6D-9ABC-DDC073EA6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917" y="256756"/>
              <a:ext cx="880972" cy="88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0E791AD-A41A-4578-B7F7-9CD6570FAAAD}"/>
              </a:ext>
            </a:extLst>
          </p:cNvPr>
          <p:cNvGrpSpPr/>
          <p:nvPr/>
        </p:nvGrpSpPr>
        <p:grpSpPr>
          <a:xfrm>
            <a:off x="723886" y="1545627"/>
            <a:ext cx="3545716" cy="975788"/>
            <a:chOff x="3303264" y="758347"/>
            <a:chExt cx="3545716" cy="975788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0DC0D32C-F0D7-42C3-8726-3FEE2C3EE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3264" y="758347"/>
              <a:ext cx="471922" cy="478712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05DB789-5304-40B2-9F0B-765FF06176F8}"/>
                </a:ext>
              </a:extLst>
            </p:cNvPr>
            <p:cNvSpPr txBox="1"/>
            <p:nvPr/>
          </p:nvSpPr>
          <p:spPr>
            <a:xfrm>
              <a:off x="3734701" y="840112"/>
              <a:ext cx="311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…Google Apps Script</a:t>
              </a:r>
              <a:endParaRPr kumimoji="1" lang="ja-JP" altLang="en-US" b="1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D050B6F-12EF-4699-9034-BC907CD56C4A}"/>
                </a:ext>
              </a:extLst>
            </p:cNvPr>
            <p:cNvSpPr txBox="1"/>
            <p:nvPr/>
          </p:nvSpPr>
          <p:spPr>
            <a:xfrm>
              <a:off x="3721353" y="1325866"/>
              <a:ext cx="311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/>
                <a:t>…Google Spread Sheet</a:t>
              </a:r>
              <a:endParaRPr kumimoji="1" lang="ja-JP" altLang="en-US" b="1" dirty="0"/>
            </a:p>
          </p:txBody>
        </p:sp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1295E3E4-91FD-4736-A469-C6D6167C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7097" y="1255423"/>
              <a:ext cx="364256" cy="478712"/>
            </a:xfrm>
            <a:prstGeom prst="rect">
              <a:avLst/>
            </a:prstGeom>
          </p:spPr>
        </p:pic>
      </p:grpSp>
      <p:sp>
        <p:nvSpPr>
          <p:cNvPr id="40" name="矢印: 右 39">
            <a:extLst>
              <a:ext uri="{FF2B5EF4-FFF2-40B4-BE49-F238E27FC236}">
                <a16:creationId xmlns:a16="http://schemas.microsoft.com/office/drawing/2014/main" id="{6937150B-6AC9-4E16-82AC-2FFFCC08FA99}"/>
              </a:ext>
            </a:extLst>
          </p:cNvPr>
          <p:cNvSpPr/>
          <p:nvPr/>
        </p:nvSpPr>
        <p:spPr>
          <a:xfrm rot="19643832">
            <a:off x="3387487" y="3998965"/>
            <a:ext cx="905008" cy="44235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9C8CCA41-2A3E-4E49-A528-C679F92E585B}"/>
              </a:ext>
            </a:extLst>
          </p:cNvPr>
          <p:cNvSpPr/>
          <p:nvPr/>
        </p:nvSpPr>
        <p:spPr>
          <a:xfrm rot="14168050">
            <a:off x="6273772" y="4109112"/>
            <a:ext cx="905008" cy="44235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B3A80F60-67E4-4836-B8BA-DDDD5D8B1297}"/>
              </a:ext>
            </a:extLst>
          </p:cNvPr>
          <p:cNvSpPr/>
          <p:nvPr/>
        </p:nvSpPr>
        <p:spPr>
          <a:xfrm rot="16200000">
            <a:off x="4928543" y="4389329"/>
            <a:ext cx="905008" cy="44235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E1B4FB7F-D5EA-484E-9A35-80BB8AB26BFD}"/>
              </a:ext>
            </a:extLst>
          </p:cNvPr>
          <p:cNvSpPr/>
          <p:nvPr/>
        </p:nvSpPr>
        <p:spPr>
          <a:xfrm>
            <a:off x="6058149" y="2131297"/>
            <a:ext cx="1604049" cy="442350"/>
          </a:xfrm>
          <a:prstGeom prst="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43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349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テキスト議論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48651" y="571549"/>
            <a:ext cx="1971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議論開始の仕組み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C6ECAE1-D2CF-4092-B098-E337ED1D38AB}"/>
              </a:ext>
            </a:extLst>
          </p:cNvPr>
          <p:cNvGrpSpPr/>
          <p:nvPr/>
        </p:nvGrpSpPr>
        <p:grpSpPr>
          <a:xfrm>
            <a:off x="333242" y="5245348"/>
            <a:ext cx="2229943" cy="705507"/>
            <a:chOff x="283716" y="3222468"/>
            <a:chExt cx="2490634" cy="787983"/>
          </a:xfrm>
        </p:grpSpPr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B5711618-E11E-4304-8FF7-ADED9E5205FD}"/>
                </a:ext>
              </a:extLst>
            </p:cNvPr>
            <p:cNvSpPr/>
            <p:nvPr/>
          </p:nvSpPr>
          <p:spPr>
            <a:xfrm>
              <a:off x="372519" y="3222468"/>
              <a:ext cx="2401831" cy="7879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B00D2742-126A-462A-A104-57E8C2D0159A}"/>
                </a:ext>
              </a:extLst>
            </p:cNvPr>
            <p:cNvGrpSpPr/>
            <p:nvPr/>
          </p:nvGrpSpPr>
          <p:grpSpPr>
            <a:xfrm>
              <a:off x="283716" y="3313006"/>
              <a:ext cx="2412248" cy="646332"/>
              <a:chOff x="254663" y="2685247"/>
              <a:chExt cx="2412248" cy="646332"/>
            </a:xfrm>
          </p:grpSpPr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2C457515-C290-4155-B411-BFB199B957FD}"/>
                  </a:ext>
                </a:extLst>
              </p:cNvPr>
              <p:cNvSpPr txBox="1"/>
              <p:nvPr/>
            </p:nvSpPr>
            <p:spPr>
              <a:xfrm>
                <a:off x="254663" y="2736025"/>
                <a:ext cx="1936657" cy="58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/>
                  <a:t>テキスト議論計算</a:t>
                </a:r>
                <a:endParaRPr kumimoji="1" lang="en-US" altLang="ja-JP" sz="1400" b="1" dirty="0"/>
              </a:p>
              <a:p>
                <a:pPr algn="ctr"/>
                <a:r>
                  <a:rPr kumimoji="1" lang="ja-JP" altLang="en-US" sz="1400" b="1" dirty="0"/>
                  <a:t>（</a:t>
                </a:r>
                <a:r>
                  <a:rPr kumimoji="1" lang="en-US" altLang="ja-JP" sz="1400" b="1" dirty="0"/>
                  <a:t>1</a:t>
                </a:r>
                <a:r>
                  <a:rPr kumimoji="1" lang="ja-JP" altLang="en-US" sz="1400" b="1" dirty="0"/>
                  <a:t>分おき稼働中）</a:t>
                </a:r>
              </a:p>
            </p:txBody>
          </p:sp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DC9B50A5-BB7C-4332-B442-2E395A9EE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9747" y="2685247"/>
                <a:ext cx="637164" cy="646332"/>
              </a:xfrm>
              <a:prstGeom prst="rect">
                <a:avLst/>
              </a:prstGeom>
            </p:spPr>
          </p:pic>
        </p:grpSp>
      </p:grpSp>
      <p:sp>
        <p:nvSpPr>
          <p:cNvPr id="84" name="矢印: 右 83">
            <a:extLst>
              <a:ext uri="{FF2B5EF4-FFF2-40B4-BE49-F238E27FC236}">
                <a16:creationId xmlns:a16="http://schemas.microsoft.com/office/drawing/2014/main" id="{375734F9-A3E4-4E70-853D-C405A1160767}"/>
              </a:ext>
            </a:extLst>
          </p:cNvPr>
          <p:cNvSpPr/>
          <p:nvPr/>
        </p:nvSpPr>
        <p:spPr>
          <a:xfrm>
            <a:off x="2699036" y="5281075"/>
            <a:ext cx="601174" cy="1429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891D3D46-F0A5-4E16-B1CE-35645B990AE9}"/>
              </a:ext>
            </a:extLst>
          </p:cNvPr>
          <p:cNvSpPr/>
          <p:nvPr/>
        </p:nvSpPr>
        <p:spPr>
          <a:xfrm rot="10800000">
            <a:off x="2696529" y="5452220"/>
            <a:ext cx="601174" cy="142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A56611-13D1-47C5-9334-6046271313DC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D09D5CB-17F9-4413-AD3D-69774DBBFC90}"/>
              </a:ext>
            </a:extLst>
          </p:cNvPr>
          <p:cNvGrpSpPr/>
          <p:nvPr/>
        </p:nvGrpSpPr>
        <p:grpSpPr>
          <a:xfrm>
            <a:off x="2986543" y="4851405"/>
            <a:ext cx="1445933" cy="1239365"/>
            <a:chOff x="3820472" y="888032"/>
            <a:chExt cx="2413733" cy="2068903"/>
          </a:xfrm>
        </p:grpSpPr>
        <p:pic>
          <p:nvPicPr>
            <p:cNvPr id="66" name="図 65">
              <a:extLst>
                <a:ext uri="{FF2B5EF4-FFF2-40B4-BE49-F238E27FC236}">
                  <a16:creationId xmlns:a16="http://schemas.microsoft.com/office/drawing/2014/main" id="{D5943865-11A5-4212-8C80-7C109FAB8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311DD5A-88DF-4BD9-9D3A-3D331EE218E6}"/>
                </a:ext>
              </a:extLst>
            </p:cNvPr>
            <p:cNvSpPr txBox="1"/>
            <p:nvPr/>
          </p:nvSpPr>
          <p:spPr>
            <a:xfrm>
              <a:off x="3820472" y="2186266"/>
              <a:ext cx="2413733" cy="770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/>
                <a:t>ポイントシステム＋テキスト議論</a:t>
              </a:r>
              <a:endParaRPr kumimoji="1" lang="en-US" altLang="ja-JP" sz="1200" b="1" dirty="0"/>
            </a:p>
          </p:txBody>
        </p:sp>
      </p:grp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6FBCEBC-03DD-452E-8DA6-FE1C67807B9F}"/>
              </a:ext>
            </a:extLst>
          </p:cNvPr>
          <p:cNvSpPr txBox="1"/>
          <p:nvPr/>
        </p:nvSpPr>
        <p:spPr>
          <a:xfrm>
            <a:off x="977782" y="6142809"/>
            <a:ext cx="332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分ごとに開始時間を確認、開始時間になったら</a:t>
            </a:r>
            <a:r>
              <a:rPr kumimoji="1" lang="en-US" altLang="ja-JP" sz="1200" b="1" dirty="0"/>
              <a:t>Slack</a:t>
            </a:r>
            <a:r>
              <a:rPr kumimoji="1" lang="ja-JP" altLang="en-US" sz="1200" b="1" dirty="0"/>
              <a:t>で通知が届き、</a:t>
            </a:r>
            <a:r>
              <a:rPr kumimoji="1" lang="en-US" altLang="ja-JP" sz="1200" b="1" dirty="0"/>
              <a:t>ss</a:t>
            </a:r>
            <a:r>
              <a:rPr lang="ja-JP" altLang="en-US" sz="1200" b="1" dirty="0"/>
              <a:t>上の議論の状態を議論中にし、議論を開始できる状態にする。</a:t>
            </a:r>
            <a:endParaRPr kumimoji="1" lang="ja-JP" altLang="en-US" sz="1200" b="1" dirty="0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C5D2F28D-CB13-41D4-87B4-A28B5900154F}"/>
              </a:ext>
            </a:extLst>
          </p:cNvPr>
          <p:cNvSpPr/>
          <p:nvPr/>
        </p:nvSpPr>
        <p:spPr>
          <a:xfrm rot="17925461">
            <a:off x="1854090" y="4974362"/>
            <a:ext cx="452693" cy="224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pic>
        <p:nvPicPr>
          <p:cNvPr id="77" name="図 76">
            <a:extLst>
              <a:ext uri="{FF2B5EF4-FFF2-40B4-BE49-F238E27FC236}">
                <a16:creationId xmlns:a16="http://schemas.microsoft.com/office/drawing/2014/main" id="{2681B1AC-108D-4514-A504-7B9E06E4CA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74"/>
          <a:stretch/>
        </p:blipFill>
        <p:spPr>
          <a:xfrm>
            <a:off x="1611521" y="4415083"/>
            <a:ext cx="1751153" cy="4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3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350381" y="4746242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28629" y="2823855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349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テキスト議論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55C6C3-C583-4C60-ADF6-69412C5FE6DC}"/>
              </a:ext>
            </a:extLst>
          </p:cNvPr>
          <p:cNvCxnSpPr>
            <a:cxnSpLocks/>
          </p:cNvCxnSpPr>
          <p:nvPr/>
        </p:nvCxnSpPr>
        <p:spPr>
          <a:xfrm>
            <a:off x="4048805" y="2299867"/>
            <a:ext cx="76140" cy="8568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1A12F-109C-48EB-AB6B-4963F279F19A}"/>
              </a:ext>
            </a:extLst>
          </p:cNvPr>
          <p:cNvCxnSpPr>
            <a:cxnSpLocks/>
          </p:cNvCxnSpPr>
          <p:nvPr/>
        </p:nvCxnSpPr>
        <p:spPr>
          <a:xfrm>
            <a:off x="7328389" y="2391305"/>
            <a:ext cx="356746" cy="8849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BD97D48-7B8E-4E91-B141-44535971B02B}"/>
              </a:ext>
            </a:extLst>
          </p:cNvPr>
          <p:cNvSpPr txBox="1"/>
          <p:nvPr/>
        </p:nvSpPr>
        <p:spPr>
          <a:xfrm>
            <a:off x="6829727" y="3297376"/>
            <a:ext cx="245804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@app.route('/Discussing_Chat', methods=['POST'])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880070BF-C670-494F-B925-FFF6951B59BE}"/>
              </a:ext>
            </a:extLst>
          </p:cNvPr>
          <p:cNvCxnSpPr>
            <a:cxnSpLocks/>
          </p:cNvCxnSpPr>
          <p:nvPr/>
        </p:nvCxnSpPr>
        <p:spPr>
          <a:xfrm flipV="1">
            <a:off x="2282111" y="2325648"/>
            <a:ext cx="955510" cy="1773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8527754-1B33-49BD-A013-9103ECABAA03}"/>
              </a:ext>
            </a:extLst>
          </p:cNvPr>
          <p:cNvSpPr txBox="1"/>
          <p:nvPr/>
        </p:nvSpPr>
        <p:spPr>
          <a:xfrm>
            <a:off x="152210" y="529489"/>
            <a:ext cx="218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議論開始後、議論中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A56611-13D1-47C5-9334-6046271313DC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63BA9A8-D1FB-48F1-A8D4-C979E28F939A}"/>
              </a:ext>
            </a:extLst>
          </p:cNvPr>
          <p:cNvSpPr txBox="1"/>
          <p:nvPr/>
        </p:nvSpPr>
        <p:spPr>
          <a:xfrm>
            <a:off x="1021243" y="4099612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@app.route('/Channelselection_Chat', methods=['GET'])</a:t>
            </a:r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A0FA892-D0C2-43F5-8652-AF2C2BB8BEBC}"/>
              </a:ext>
            </a:extLst>
          </p:cNvPr>
          <p:cNvGrpSpPr/>
          <p:nvPr/>
        </p:nvGrpSpPr>
        <p:grpSpPr>
          <a:xfrm>
            <a:off x="2481606" y="1475082"/>
            <a:ext cx="2320164" cy="860900"/>
            <a:chOff x="-360683" y="4956635"/>
            <a:chExt cx="3523527" cy="1307409"/>
          </a:xfrm>
        </p:grpSpPr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2D8710F7-8311-44EB-9E61-8398D699B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558" r="15033" b="6643"/>
            <a:stretch/>
          </p:blipFill>
          <p:spPr>
            <a:xfrm>
              <a:off x="-360683" y="4956635"/>
              <a:ext cx="3523527" cy="1307409"/>
            </a:xfrm>
            <a:prstGeom prst="rect">
              <a:avLst/>
            </a:prstGeom>
          </p:spPr>
        </p:pic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D118BB76-B0F5-4E47-B983-4D2464A4060E}"/>
                </a:ext>
              </a:extLst>
            </p:cNvPr>
            <p:cNvSpPr/>
            <p:nvPr/>
          </p:nvSpPr>
          <p:spPr>
            <a:xfrm>
              <a:off x="-322030" y="5941509"/>
              <a:ext cx="1061834" cy="171322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EAF3CE7-0DFD-49CD-A975-68DFD767D91D}"/>
              </a:ext>
            </a:extLst>
          </p:cNvPr>
          <p:cNvSpPr txBox="1"/>
          <p:nvPr/>
        </p:nvSpPr>
        <p:spPr>
          <a:xfrm>
            <a:off x="3464894" y="3182613"/>
            <a:ext cx="2465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effectLst/>
                <a:latin typeface="Consolas" panose="020B0609020204030204" pitchFamily="49" charset="0"/>
              </a:rPr>
              <a:t>@app.route('/ChannelSetting_Chat/&lt;channel&gt;', methods=['GET'])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2BFEF2C-E4EA-41C8-803F-7C3A2B9F922A}"/>
              </a:ext>
            </a:extLst>
          </p:cNvPr>
          <p:cNvCxnSpPr>
            <a:cxnSpLocks/>
          </p:cNvCxnSpPr>
          <p:nvPr/>
        </p:nvCxnSpPr>
        <p:spPr>
          <a:xfrm flipV="1">
            <a:off x="6251164" y="2397656"/>
            <a:ext cx="357115" cy="16122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1DB5077-923E-4475-BB60-EDD854A69B71}"/>
              </a:ext>
            </a:extLst>
          </p:cNvPr>
          <p:cNvCxnSpPr>
            <a:cxnSpLocks/>
          </p:cNvCxnSpPr>
          <p:nvPr/>
        </p:nvCxnSpPr>
        <p:spPr>
          <a:xfrm>
            <a:off x="4731027" y="3586674"/>
            <a:ext cx="141486" cy="3624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F0BD14E-2186-45D3-8444-C328085E517E}"/>
              </a:ext>
            </a:extLst>
          </p:cNvPr>
          <p:cNvSpPr txBox="1"/>
          <p:nvPr/>
        </p:nvSpPr>
        <p:spPr>
          <a:xfrm>
            <a:off x="4498489" y="3958525"/>
            <a:ext cx="216468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@app.route('/Discussing_Chat', methods=['GET’])※</a:t>
            </a:r>
          </a:p>
        </p:txBody>
      </p:sp>
      <p:pic>
        <p:nvPicPr>
          <p:cNvPr id="99" name="図 98">
            <a:extLst>
              <a:ext uri="{FF2B5EF4-FFF2-40B4-BE49-F238E27FC236}">
                <a16:creationId xmlns:a16="http://schemas.microsoft.com/office/drawing/2014/main" id="{16910EFB-E880-4577-B8CB-5C2D209E5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733" b="14444"/>
          <a:stretch/>
        </p:blipFill>
        <p:spPr>
          <a:xfrm>
            <a:off x="6315873" y="1162490"/>
            <a:ext cx="1251418" cy="1163158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0645F58-3BBB-4F37-A927-CDC16EB60B80}"/>
              </a:ext>
            </a:extLst>
          </p:cNvPr>
          <p:cNvGrpSpPr/>
          <p:nvPr/>
        </p:nvGrpSpPr>
        <p:grpSpPr>
          <a:xfrm>
            <a:off x="3598820" y="4881959"/>
            <a:ext cx="5319490" cy="1724440"/>
            <a:chOff x="4731027" y="4916030"/>
            <a:chExt cx="5319490" cy="1724440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902A1F9-375B-4037-BB45-509190A3A0EF}"/>
                </a:ext>
              </a:extLst>
            </p:cNvPr>
            <p:cNvGrpSpPr/>
            <p:nvPr/>
          </p:nvGrpSpPr>
          <p:grpSpPr>
            <a:xfrm>
              <a:off x="4812853" y="5108203"/>
              <a:ext cx="1607295" cy="1155681"/>
              <a:chOff x="4844832" y="5367177"/>
              <a:chExt cx="1473198" cy="1059262"/>
            </a:xfrm>
          </p:grpSpPr>
          <p:pic>
            <p:nvPicPr>
              <p:cNvPr id="1028" name="Picture 4" descr="Slack for Desktop」をApp Storeで">
                <a:extLst>
                  <a:ext uri="{FF2B5EF4-FFF2-40B4-BE49-F238E27FC236}">
                    <a16:creationId xmlns:a16="http://schemas.microsoft.com/office/drawing/2014/main" id="{2D5A6466-84A3-4E97-B63C-6943D02DBE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14484" y="5588861"/>
                <a:ext cx="837578" cy="837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02D23DE-1F28-4489-BCA2-E77F0298274F}"/>
                  </a:ext>
                </a:extLst>
              </p:cNvPr>
              <p:cNvSpPr txBox="1"/>
              <p:nvPr/>
            </p:nvSpPr>
            <p:spPr>
              <a:xfrm>
                <a:off x="4844832" y="5367177"/>
                <a:ext cx="1473198" cy="3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Slack</a:t>
                </a:r>
                <a:r>
                  <a:rPr lang="ja-JP" altLang="en-US" b="1" dirty="0"/>
                  <a:t>で議論</a:t>
                </a:r>
                <a:endParaRPr kumimoji="1" lang="ja-JP" altLang="en-US" b="1" dirty="0"/>
              </a:p>
            </p:txBody>
          </p:sp>
        </p:grp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3052EF90-6017-468F-A726-782FCD1304EE}"/>
                </a:ext>
              </a:extLst>
            </p:cNvPr>
            <p:cNvGrpSpPr/>
            <p:nvPr/>
          </p:nvGrpSpPr>
          <p:grpSpPr>
            <a:xfrm>
              <a:off x="8716753" y="5003452"/>
              <a:ext cx="1108719" cy="1444150"/>
              <a:chOff x="4603362" y="888032"/>
              <a:chExt cx="1475072" cy="1921340"/>
            </a:xfrm>
          </p:grpSpPr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9BF59CFE-5095-4699-AD13-168C936B7A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5381" y="888032"/>
                <a:ext cx="979285" cy="1286996"/>
              </a:xfrm>
              <a:prstGeom prst="rect">
                <a:avLst/>
              </a:prstGeom>
            </p:spPr>
          </p:pic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97FB3E73-1B93-405F-9091-DD81E147AD07}"/>
                  </a:ext>
                </a:extLst>
              </p:cNvPr>
              <p:cNvSpPr txBox="1"/>
              <p:nvPr/>
            </p:nvSpPr>
            <p:spPr>
              <a:xfrm>
                <a:off x="4603362" y="2195159"/>
                <a:ext cx="1475072" cy="6142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200" b="1" dirty="0"/>
                  <a:t>テキスト議論</a:t>
                </a:r>
                <a:endParaRPr kumimoji="1" lang="en-US" altLang="ja-JP" sz="1200" b="1" dirty="0"/>
              </a:p>
              <a:p>
                <a:pPr algn="ctr"/>
                <a:r>
                  <a:rPr kumimoji="1" lang="ja-JP" altLang="en-US" sz="1200" b="1" dirty="0"/>
                  <a:t>ログ倉庫</a:t>
                </a:r>
                <a:endParaRPr kumimoji="1" lang="en-US" altLang="ja-JP" sz="1200" b="1" dirty="0"/>
              </a:p>
            </p:txBody>
          </p:sp>
        </p:grpSp>
        <p:sp>
          <p:nvSpPr>
            <p:cNvPr id="92" name="矢印: 右 91">
              <a:extLst>
                <a:ext uri="{FF2B5EF4-FFF2-40B4-BE49-F238E27FC236}">
                  <a16:creationId xmlns:a16="http://schemas.microsoft.com/office/drawing/2014/main" id="{191ADB89-4975-4E3B-8566-2EF31A5F1CA4}"/>
                </a:ext>
              </a:extLst>
            </p:cNvPr>
            <p:cNvSpPr/>
            <p:nvPr/>
          </p:nvSpPr>
          <p:spPr>
            <a:xfrm>
              <a:off x="6096000" y="5438586"/>
              <a:ext cx="2464781" cy="40727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ECE4C2BC-E5DF-4971-AF4F-9B1ABD06D3DF}"/>
                </a:ext>
              </a:extLst>
            </p:cNvPr>
            <p:cNvGrpSpPr/>
            <p:nvPr/>
          </p:nvGrpSpPr>
          <p:grpSpPr>
            <a:xfrm>
              <a:off x="6163095" y="5191786"/>
              <a:ext cx="2330589" cy="1300259"/>
              <a:chOff x="4128469" y="3723761"/>
              <a:chExt cx="2665579" cy="1487154"/>
            </a:xfrm>
          </p:grpSpPr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2907EB49-1FD9-4805-B301-892E279889A7}"/>
                  </a:ext>
                </a:extLst>
              </p:cNvPr>
              <p:cNvSpPr/>
              <p:nvPr/>
            </p:nvSpPr>
            <p:spPr>
              <a:xfrm>
                <a:off x="4128469" y="4495996"/>
                <a:ext cx="2665579" cy="710372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70AD7FA1-33F7-4AED-868F-B84649D9A8F6}"/>
                  </a:ext>
                </a:extLst>
              </p:cNvPr>
              <p:cNvGrpSpPr/>
              <p:nvPr/>
            </p:nvGrpSpPr>
            <p:grpSpPr>
              <a:xfrm>
                <a:off x="4303207" y="3723761"/>
                <a:ext cx="2299960" cy="1487154"/>
                <a:chOff x="4303207" y="3723761"/>
                <a:chExt cx="2299960" cy="1487154"/>
              </a:xfrm>
            </p:grpSpPr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A9B85CD9-1AB9-460A-8C44-DECAAC578F7D}"/>
                    </a:ext>
                  </a:extLst>
                </p:cNvPr>
                <p:cNvSpPr txBox="1"/>
                <p:nvPr/>
              </p:nvSpPr>
              <p:spPr>
                <a:xfrm>
                  <a:off x="4303207" y="4542087"/>
                  <a:ext cx="1603633" cy="668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/>
                    <a:t>テキスト議論ログ移行用</a:t>
                  </a:r>
                </a:p>
              </p:txBody>
            </p:sp>
            <p:pic>
              <p:nvPicPr>
                <p:cNvPr id="98" name="図 97">
                  <a:extLst>
                    <a:ext uri="{FF2B5EF4-FFF2-40B4-BE49-F238E27FC236}">
                      <a16:creationId xmlns:a16="http://schemas.microsoft.com/office/drawing/2014/main" id="{F8247051-8D82-4AFC-B77D-6B352349B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66003" y="4545884"/>
                  <a:ext cx="637164" cy="646332"/>
                </a:xfrm>
                <a:prstGeom prst="rect">
                  <a:avLst/>
                </a:prstGeom>
              </p:spPr>
            </p:pic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7921E709-79BB-44EB-ADA8-5DC72FC75810}"/>
                    </a:ext>
                  </a:extLst>
                </p:cNvPr>
                <p:cNvSpPr txBox="1"/>
                <p:nvPr/>
              </p:nvSpPr>
              <p:spPr>
                <a:xfrm>
                  <a:off x="4570898" y="3723761"/>
                  <a:ext cx="1603633" cy="3872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600" b="1" dirty="0"/>
                    <a:t>リアルタイム</a:t>
                  </a:r>
                </a:p>
              </p:txBody>
            </p:sp>
          </p:grpSp>
        </p:grp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A97DD7C0-3132-4619-9D8E-3203A5F8FCCB}"/>
                </a:ext>
              </a:extLst>
            </p:cNvPr>
            <p:cNvSpPr/>
            <p:nvPr/>
          </p:nvSpPr>
          <p:spPr>
            <a:xfrm>
              <a:off x="4731027" y="4916030"/>
              <a:ext cx="5319490" cy="1724440"/>
            </a:xfrm>
            <a:prstGeom prst="roundRect">
              <a:avLst>
                <a:gd name="adj" fmla="val 981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F25B182F-73AD-4CC9-BE01-77C885AD2A90}"/>
              </a:ext>
            </a:extLst>
          </p:cNvPr>
          <p:cNvCxnSpPr>
            <a:cxnSpLocks/>
            <a:endCxn id="87" idx="2"/>
          </p:cNvCxnSpPr>
          <p:nvPr/>
        </p:nvCxnSpPr>
        <p:spPr>
          <a:xfrm flipH="1" flipV="1">
            <a:off x="5580831" y="4389412"/>
            <a:ext cx="2186983" cy="86367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3A01E53C-69FC-4E9E-B677-B146C27E4132}"/>
              </a:ext>
            </a:extLst>
          </p:cNvPr>
          <p:cNvCxnSpPr>
            <a:cxnSpLocks/>
            <a:stCxn id="57" idx="2"/>
            <a:endCxn id="89" idx="0"/>
          </p:cNvCxnSpPr>
          <p:nvPr/>
        </p:nvCxnSpPr>
        <p:spPr>
          <a:xfrm>
            <a:off x="8058747" y="3728263"/>
            <a:ext cx="60711" cy="12411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0D8C76-B201-44E1-A2DF-45D67891A254}"/>
              </a:ext>
            </a:extLst>
          </p:cNvPr>
          <p:cNvSpPr txBox="1"/>
          <p:nvPr/>
        </p:nvSpPr>
        <p:spPr>
          <a:xfrm>
            <a:off x="8156059" y="4112250"/>
            <a:ext cx="1552903" cy="37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評価を記録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4329083-46DD-4E9F-B40C-B02B615D4F95}"/>
              </a:ext>
            </a:extLst>
          </p:cNvPr>
          <p:cNvCxnSpPr>
            <a:cxnSpLocks/>
          </p:cNvCxnSpPr>
          <p:nvPr/>
        </p:nvCxnSpPr>
        <p:spPr>
          <a:xfrm flipH="1">
            <a:off x="6674322" y="3713132"/>
            <a:ext cx="1093492" cy="4608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EAE4C43-91FC-4C0E-B16A-34098D0FE7F9}"/>
              </a:ext>
            </a:extLst>
          </p:cNvPr>
          <p:cNvSpPr txBox="1"/>
          <p:nvPr/>
        </p:nvSpPr>
        <p:spPr>
          <a:xfrm>
            <a:off x="9509215" y="3127524"/>
            <a:ext cx="2599845" cy="95410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※</a:t>
            </a:r>
            <a:r>
              <a:rPr kumimoji="1" lang="ja-JP" altLang="en-US" sz="1400" b="1" dirty="0"/>
              <a:t>二回の評価から</a:t>
            </a:r>
            <a:r>
              <a:rPr kumimoji="1" lang="en-US" altLang="ja-JP" sz="1400" b="1" dirty="0"/>
              <a:t>@app.route('/hyouka/&lt;number&gt;', methods=['GET’])</a:t>
            </a:r>
          </a:p>
          <a:p>
            <a:r>
              <a:rPr lang="ja-JP" altLang="en-US" sz="1400" b="1" dirty="0"/>
              <a:t>を使用している。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1213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3429001"/>
            <a:ext cx="13018883" cy="3180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970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437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テキスト議論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3773342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386263" y="2093391"/>
            <a:ext cx="13018883" cy="970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3600170" y="3336304"/>
            <a:ext cx="277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分ごとに終了時間を確認、終了時間になったら</a:t>
            </a:r>
            <a:r>
              <a:rPr kumimoji="1" lang="en-US" altLang="ja-JP" sz="1200" b="1" dirty="0"/>
              <a:t>ss</a:t>
            </a:r>
            <a:r>
              <a:rPr lang="ja-JP" altLang="en-US" sz="1200" b="1" dirty="0"/>
              <a:t>上の議論の状態を議論中にし、議論を終了状態にする。</a:t>
            </a:r>
            <a:endParaRPr kumimoji="1" lang="ja-JP" altLang="en-US" sz="1200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48651" y="571549"/>
            <a:ext cx="1971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議論終了の仕組み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C6ECAE1-D2CF-4092-B098-E337ED1D38AB}"/>
              </a:ext>
            </a:extLst>
          </p:cNvPr>
          <p:cNvGrpSpPr/>
          <p:nvPr/>
        </p:nvGrpSpPr>
        <p:grpSpPr>
          <a:xfrm>
            <a:off x="4406329" y="4076456"/>
            <a:ext cx="2287424" cy="705507"/>
            <a:chOff x="219515" y="3222468"/>
            <a:chExt cx="2554835" cy="787983"/>
          </a:xfrm>
        </p:grpSpPr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B5711618-E11E-4304-8FF7-ADED9E5205FD}"/>
                </a:ext>
              </a:extLst>
            </p:cNvPr>
            <p:cNvSpPr/>
            <p:nvPr/>
          </p:nvSpPr>
          <p:spPr>
            <a:xfrm>
              <a:off x="434733" y="3222468"/>
              <a:ext cx="2339617" cy="7879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B00D2742-126A-462A-A104-57E8C2D0159A}"/>
                </a:ext>
              </a:extLst>
            </p:cNvPr>
            <p:cNvGrpSpPr/>
            <p:nvPr/>
          </p:nvGrpSpPr>
          <p:grpSpPr>
            <a:xfrm>
              <a:off x="219515" y="3313006"/>
              <a:ext cx="2476449" cy="646332"/>
              <a:chOff x="190462" y="2685247"/>
              <a:chExt cx="2476449" cy="646332"/>
            </a:xfrm>
          </p:grpSpPr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2C457515-C290-4155-B411-BFB199B957FD}"/>
                  </a:ext>
                </a:extLst>
              </p:cNvPr>
              <p:cNvSpPr txBox="1"/>
              <p:nvPr/>
            </p:nvSpPr>
            <p:spPr>
              <a:xfrm>
                <a:off x="190462" y="2733743"/>
                <a:ext cx="2183056" cy="58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/>
                  <a:t>テキスト議論計算</a:t>
                </a:r>
                <a:endParaRPr kumimoji="1" lang="en-US" altLang="ja-JP" sz="1400" b="1" dirty="0"/>
              </a:p>
              <a:p>
                <a:pPr algn="ctr"/>
                <a:r>
                  <a:rPr kumimoji="1" lang="ja-JP" altLang="en-US" sz="1400" b="1" dirty="0"/>
                  <a:t>（</a:t>
                </a:r>
                <a:r>
                  <a:rPr kumimoji="1" lang="en-US" altLang="ja-JP" sz="1400" b="1" dirty="0"/>
                  <a:t>1</a:t>
                </a:r>
                <a:r>
                  <a:rPr kumimoji="1" lang="ja-JP" altLang="en-US" sz="1400" b="1" dirty="0"/>
                  <a:t>分おき稼働中）</a:t>
                </a:r>
              </a:p>
            </p:txBody>
          </p:sp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DC9B50A5-BB7C-4332-B442-2E395A9EE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9747" y="2685247"/>
                <a:ext cx="637164" cy="646332"/>
              </a:xfrm>
              <a:prstGeom prst="rect">
                <a:avLst/>
              </a:prstGeom>
            </p:spPr>
          </p:pic>
        </p:grpSp>
      </p:grpSp>
      <p:sp>
        <p:nvSpPr>
          <p:cNvPr id="84" name="矢印: 右 83">
            <a:extLst>
              <a:ext uri="{FF2B5EF4-FFF2-40B4-BE49-F238E27FC236}">
                <a16:creationId xmlns:a16="http://schemas.microsoft.com/office/drawing/2014/main" id="{375734F9-A3E4-4E70-853D-C405A1160767}"/>
              </a:ext>
            </a:extLst>
          </p:cNvPr>
          <p:cNvSpPr/>
          <p:nvPr/>
        </p:nvSpPr>
        <p:spPr>
          <a:xfrm>
            <a:off x="3931865" y="4249861"/>
            <a:ext cx="601174" cy="1429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891D3D46-F0A5-4E16-B1CE-35645B990AE9}"/>
              </a:ext>
            </a:extLst>
          </p:cNvPr>
          <p:cNvSpPr/>
          <p:nvPr/>
        </p:nvSpPr>
        <p:spPr>
          <a:xfrm rot="10800000">
            <a:off x="3927665" y="4467751"/>
            <a:ext cx="601174" cy="142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4787B7FB-F502-4283-B6EC-301C92983A26}"/>
              </a:ext>
            </a:extLst>
          </p:cNvPr>
          <p:cNvSpPr/>
          <p:nvPr/>
        </p:nvSpPr>
        <p:spPr>
          <a:xfrm rot="21131742">
            <a:off x="6921555" y="4076456"/>
            <a:ext cx="911620" cy="1734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71486B5-6106-448D-ADAB-2C61F5B9BA23}"/>
              </a:ext>
            </a:extLst>
          </p:cNvPr>
          <p:cNvSpPr txBox="1"/>
          <p:nvPr/>
        </p:nvSpPr>
        <p:spPr>
          <a:xfrm>
            <a:off x="7772675" y="3710585"/>
            <a:ext cx="2223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Slack</a:t>
            </a:r>
            <a:r>
              <a:rPr kumimoji="1" lang="ja-JP" altLang="en-US" sz="1400" b="1" dirty="0"/>
              <a:t>に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終了通知</a:t>
            </a:r>
            <a:endParaRPr kumimoji="1" lang="en-US" altLang="ja-JP" sz="1400" b="1" dirty="0"/>
          </a:p>
          <a:p>
            <a:r>
              <a:rPr lang="ja-JP" altLang="en-US" sz="1400" b="1" dirty="0"/>
              <a:t>個人チャットで成績発表</a:t>
            </a:r>
            <a:endParaRPr kumimoji="1" lang="ja-JP" altLang="en-US" sz="1400" b="1" dirty="0"/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8E871013-C937-4136-9548-E55F9DD3DC18}"/>
              </a:ext>
            </a:extLst>
          </p:cNvPr>
          <p:cNvSpPr/>
          <p:nvPr/>
        </p:nvSpPr>
        <p:spPr>
          <a:xfrm rot="875049">
            <a:off x="6921555" y="4695259"/>
            <a:ext cx="911620" cy="1734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6D08CB2D-FA77-41E2-87A7-C60A358249A8}"/>
              </a:ext>
            </a:extLst>
          </p:cNvPr>
          <p:cNvGrpSpPr/>
          <p:nvPr/>
        </p:nvGrpSpPr>
        <p:grpSpPr>
          <a:xfrm>
            <a:off x="7461485" y="4639374"/>
            <a:ext cx="1857339" cy="1772023"/>
            <a:chOff x="4111878" y="888032"/>
            <a:chExt cx="2406289" cy="2295756"/>
          </a:xfrm>
        </p:grpSpPr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E625C4F0-6A3A-45B7-8424-1E2B49F8F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381" y="888032"/>
              <a:ext cx="979284" cy="1286996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47A958EB-959E-4720-8D65-5768D9C55003}"/>
                </a:ext>
              </a:extLst>
            </p:cNvPr>
            <p:cNvSpPr txBox="1"/>
            <p:nvPr/>
          </p:nvSpPr>
          <p:spPr>
            <a:xfrm>
              <a:off x="4111878" y="2226807"/>
              <a:ext cx="2406289" cy="956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ポイントシステム＋テキスト議論</a:t>
              </a:r>
              <a:endParaRPr kumimoji="1" lang="en-US" altLang="ja-JP" sz="1400" b="1" dirty="0"/>
            </a:p>
            <a:p>
              <a:r>
                <a:rPr lang="ja-JP" altLang="en-US" sz="1400" b="1" dirty="0"/>
                <a:t>（ポイント管理）</a:t>
              </a:r>
              <a:endParaRPr kumimoji="1" lang="ja-JP" altLang="en-US" sz="1400" b="1" dirty="0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8908604-68BA-4FE6-B1BD-D45233B9C84C}"/>
              </a:ext>
            </a:extLst>
          </p:cNvPr>
          <p:cNvSpPr txBox="1"/>
          <p:nvPr/>
        </p:nvSpPr>
        <p:spPr>
          <a:xfrm>
            <a:off x="6519143" y="4911190"/>
            <a:ext cx="151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ポイントの更新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BA946A-DD69-40DB-98C9-93C05A787054}"/>
              </a:ext>
            </a:extLst>
          </p:cNvPr>
          <p:cNvSpPr txBox="1"/>
          <p:nvPr/>
        </p:nvSpPr>
        <p:spPr>
          <a:xfrm>
            <a:off x="0" y="2164411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CC956C1-1C57-4109-8F49-9CEF8C9E4B02}"/>
              </a:ext>
            </a:extLst>
          </p:cNvPr>
          <p:cNvGrpSpPr/>
          <p:nvPr/>
        </p:nvGrpSpPr>
        <p:grpSpPr>
          <a:xfrm>
            <a:off x="2411550" y="3741280"/>
            <a:ext cx="1445933" cy="1239365"/>
            <a:chOff x="3820472" y="888032"/>
            <a:chExt cx="2413733" cy="2068903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3E132E7A-4A8C-44F4-943F-4CC8A1BAC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7E61431-4DBD-40B3-9794-ED91546F946D}"/>
                </a:ext>
              </a:extLst>
            </p:cNvPr>
            <p:cNvSpPr txBox="1"/>
            <p:nvPr/>
          </p:nvSpPr>
          <p:spPr>
            <a:xfrm>
              <a:off x="3820472" y="2186266"/>
              <a:ext cx="2413733" cy="770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/>
                <a:t>ポイントシステム＋テキスト議論</a:t>
              </a:r>
              <a:endParaRPr kumimoji="1" lang="en-US" altLang="ja-JP" sz="1200" b="1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84F5AA7-F286-400C-B638-11372383066A}"/>
              </a:ext>
            </a:extLst>
          </p:cNvPr>
          <p:cNvGrpSpPr/>
          <p:nvPr/>
        </p:nvGrpSpPr>
        <p:grpSpPr>
          <a:xfrm>
            <a:off x="4406329" y="5212642"/>
            <a:ext cx="1399935" cy="1209763"/>
            <a:chOff x="4111878" y="888032"/>
            <a:chExt cx="2406289" cy="2079409"/>
          </a:xfrm>
        </p:grpSpPr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F1E74F80-1C08-472C-B9CA-56B98ECAA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E4F4D747-3538-4949-8BF7-0F1644912D2F}"/>
                </a:ext>
              </a:extLst>
            </p:cNvPr>
            <p:cNvSpPr txBox="1"/>
            <p:nvPr/>
          </p:nvSpPr>
          <p:spPr>
            <a:xfrm>
              <a:off x="4111878" y="2226808"/>
              <a:ext cx="2406289" cy="7406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b="1" dirty="0"/>
                <a:t>ポイントシステム＋テキスト議論</a:t>
              </a:r>
              <a:endParaRPr kumimoji="1" lang="en-US" altLang="ja-JP" sz="1100" b="1" dirty="0"/>
            </a:p>
          </p:txBody>
        </p:sp>
      </p:grpSp>
      <p:sp>
        <p:nvSpPr>
          <p:cNvPr id="35" name="矢印: 右 34">
            <a:extLst>
              <a:ext uri="{FF2B5EF4-FFF2-40B4-BE49-F238E27FC236}">
                <a16:creationId xmlns:a16="http://schemas.microsoft.com/office/drawing/2014/main" id="{CD4CC2E8-366A-414F-8EAE-42D6C0E32D11}"/>
              </a:ext>
            </a:extLst>
          </p:cNvPr>
          <p:cNvSpPr/>
          <p:nvPr/>
        </p:nvSpPr>
        <p:spPr>
          <a:xfrm rot="17554278">
            <a:off x="5120494" y="4898428"/>
            <a:ext cx="335588" cy="1895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C1F6E3C-A6F8-4D9C-8ACD-2A6206A52AA6}"/>
              </a:ext>
            </a:extLst>
          </p:cNvPr>
          <p:cNvSpPr txBox="1"/>
          <p:nvPr/>
        </p:nvSpPr>
        <p:spPr>
          <a:xfrm>
            <a:off x="5266509" y="4986185"/>
            <a:ext cx="1328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評価回数の取得</a:t>
            </a:r>
          </a:p>
        </p:txBody>
      </p:sp>
    </p:spTree>
    <p:extLst>
      <p:ext uri="{BB962C8B-B14F-4D97-AF65-F5344CB8AC3E}">
        <p14:creationId xmlns:p14="http://schemas.microsoft.com/office/powerpoint/2010/main" val="351109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80414-FBC8-4DDF-A676-366CE422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21034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8000" b="1" dirty="0"/>
              <a:t>日常生活</a:t>
            </a:r>
          </a:p>
        </p:txBody>
      </p:sp>
    </p:spTree>
    <p:extLst>
      <p:ext uri="{BB962C8B-B14F-4D97-AF65-F5344CB8AC3E}">
        <p14:creationId xmlns:p14="http://schemas.microsoft.com/office/powerpoint/2010/main" val="134899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5129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日常生活・賭けの仕組み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A56611-13D1-47C5-9334-6046271313DC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45423F-59D1-4AB8-AD91-B9C79EA643C5}"/>
              </a:ext>
            </a:extLst>
          </p:cNvPr>
          <p:cNvSpPr txBox="1"/>
          <p:nvPr/>
        </p:nvSpPr>
        <p:spPr>
          <a:xfrm>
            <a:off x="1226564" y="3736548"/>
            <a:ext cx="169005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@app.route('/rita', methods=['GET'])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54AA9FF-5D5A-476F-9211-D7BFE887EEB6}"/>
              </a:ext>
            </a:extLst>
          </p:cNvPr>
          <p:cNvGrpSpPr/>
          <p:nvPr/>
        </p:nvGrpSpPr>
        <p:grpSpPr>
          <a:xfrm>
            <a:off x="1878753" y="1420666"/>
            <a:ext cx="2504061" cy="1113939"/>
            <a:chOff x="4698343" y="1984389"/>
            <a:chExt cx="3611319" cy="1606506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C7AA2602-40A6-4BB1-B2A8-9BB38AEDD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98343" y="1984389"/>
              <a:ext cx="3611319" cy="1606506"/>
            </a:xfrm>
            <a:prstGeom prst="rect">
              <a:avLst/>
            </a:prstGeom>
          </p:spPr>
        </p:pic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8A95740-B0CD-48E7-AE84-02546C87F291}"/>
                </a:ext>
              </a:extLst>
            </p:cNvPr>
            <p:cNvSpPr/>
            <p:nvPr/>
          </p:nvSpPr>
          <p:spPr>
            <a:xfrm>
              <a:off x="4807975" y="2646282"/>
              <a:ext cx="1150374" cy="34776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426C4291-1AEC-4B89-8123-BE765702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43" y="1244764"/>
            <a:ext cx="1649281" cy="141136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B6FDA8-F788-49E8-800F-9D75BA2486AE}"/>
              </a:ext>
            </a:extLst>
          </p:cNvPr>
          <p:cNvSpPr txBox="1"/>
          <p:nvPr/>
        </p:nvSpPr>
        <p:spPr>
          <a:xfrm>
            <a:off x="3996040" y="3715648"/>
            <a:ext cx="184508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@app.route('/ritakake', methods=['GET'])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8A6ADA-A1DF-43DE-9BB7-6160ACC252CD}"/>
              </a:ext>
            </a:extLst>
          </p:cNvPr>
          <p:cNvSpPr txBox="1"/>
          <p:nvPr/>
        </p:nvSpPr>
        <p:spPr>
          <a:xfrm>
            <a:off x="6455656" y="3639568"/>
            <a:ext cx="184508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@app.route('/ritakake', methods=['POST'])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EFA9E6C-16A9-4F64-9246-C7E3426B1A07}"/>
              </a:ext>
            </a:extLst>
          </p:cNvPr>
          <p:cNvGrpSpPr/>
          <p:nvPr/>
        </p:nvGrpSpPr>
        <p:grpSpPr>
          <a:xfrm>
            <a:off x="7646407" y="5057548"/>
            <a:ext cx="1077362" cy="1265110"/>
            <a:chOff x="4610466" y="888032"/>
            <a:chExt cx="1433354" cy="1683140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2C35AEF5-7E6B-4999-A51B-EDE2A4472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96841E-9B91-407E-BA94-F32C1DAD13B8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日常生活</a:t>
              </a:r>
              <a:endParaRPr kumimoji="1" lang="ja-JP" altLang="en-US" sz="1200" b="1" dirty="0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22D57D7-F0B1-4D7A-A615-93FFA4466EDD}"/>
              </a:ext>
            </a:extLst>
          </p:cNvPr>
          <p:cNvCxnSpPr>
            <a:cxnSpLocks/>
          </p:cNvCxnSpPr>
          <p:nvPr/>
        </p:nvCxnSpPr>
        <p:spPr>
          <a:xfrm flipV="1">
            <a:off x="2073166" y="2534605"/>
            <a:ext cx="740979" cy="1181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D15A71D-FCD2-49B2-B975-5957D519A1EB}"/>
              </a:ext>
            </a:extLst>
          </p:cNvPr>
          <p:cNvCxnSpPr>
            <a:cxnSpLocks/>
          </p:cNvCxnSpPr>
          <p:nvPr/>
        </p:nvCxnSpPr>
        <p:spPr>
          <a:xfrm>
            <a:off x="6558455" y="2676462"/>
            <a:ext cx="464564" cy="9502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CE85DEA-2D13-4458-9CCF-0FB36987D3E5}"/>
              </a:ext>
            </a:extLst>
          </p:cNvPr>
          <p:cNvCxnSpPr>
            <a:cxnSpLocks/>
          </p:cNvCxnSpPr>
          <p:nvPr/>
        </p:nvCxnSpPr>
        <p:spPr>
          <a:xfrm flipV="1">
            <a:off x="5312656" y="2651699"/>
            <a:ext cx="898957" cy="10639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36C7B90-1247-4F9A-BABF-867FBD40A391}"/>
              </a:ext>
            </a:extLst>
          </p:cNvPr>
          <p:cNvCxnSpPr>
            <a:cxnSpLocks/>
          </p:cNvCxnSpPr>
          <p:nvPr/>
        </p:nvCxnSpPr>
        <p:spPr>
          <a:xfrm>
            <a:off x="3389586" y="2534605"/>
            <a:ext cx="1308538" cy="1181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79B3524-A812-4698-B028-F67296F6F675}"/>
              </a:ext>
            </a:extLst>
          </p:cNvPr>
          <p:cNvCxnSpPr>
            <a:cxnSpLocks/>
          </p:cNvCxnSpPr>
          <p:nvPr/>
        </p:nvCxnSpPr>
        <p:spPr>
          <a:xfrm>
            <a:off x="7326103" y="4073747"/>
            <a:ext cx="464564" cy="9502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5B0F0E-2F38-4D91-8F41-D5F2B0DE71D6}"/>
              </a:ext>
            </a:extLst>
          </p:cNvPr>
          <p:cNvSpPr txBox="1"/>
          <p:nvPr/>
        </p:nvSpPr>
        <p:spPr>
          <a:xfrm>
            <a:off x="7646407" y="4494177"/>
            <a:ext cx="143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賭け情報を記録</a:t>
            </a:r>
          </a:p>
        </p:txBody>
      </p:sp>
    </p:spTree>
    <p:extLst>
      <p:ext uri="{BB962C8B-B14F-4D97-AF65-F5344CB8AC3E}">
        <p14:creationId xmlns:p14="http://schemas.microsoft.com/office/powerpoint/2010/main" val="3761081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5129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日常生活・評価の仕組み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A56611-13D1-47C5-9334-6046271313DC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45423F-59D1-4AB8-AD91-B9C79EA643C5}"/>
              </a:ext>
            </a:extLst>
          </p:cNvPr>
          <p:cNvSpPr txBox="1"/>
          <p:nvPr/>
        </p:nvSpPr>
        <p:spPr>
          <a:xfrm>
            <a:off x="1226564" y="3736548"/>
            <a:ext cx="1690057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@app.route(‘/’, methods=[‘GET’])</a:t>
            </a:r>
            <a:br>
              <a:rPr lang="en-US" altLang="ja-JP" sz="1100" b="1" dirty="0">
                <a:effectLst/>
                <a:latin typeface="Consolas" panose="020B0609020204030204" pitchFamily="49" charset="0"/>
              </a:rPr>
            </a:br>
            <a:r>
              <a:rPr lang="ja-JP" altLang="en-US" sz="1100" b="1" u="sng" dirty="0">
                <a:effectLst/>
                <a:latin typeface="Consolas" panose="020B0609020204030204" pitchFamily="49" charset="0"/>
              </a:rPr>
              <a:t>（ホーム画面）</a:t>
            </a:r>
            <a:endParaRPr lang="en-US" altLang="ja-JP" sz="1100" b="1" u="sng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B6FDA8-F788-49E8-800F-9D75BA2486AE}"/>
              </a:ext>
            </a:extLst>
          </p:cNvPr>
          <p:cNvSpPr txBox="1"/>
          <p:nvPr/>
        </p:nvSpPr>
        <p:spPr>
          <a:xfrm>
            <a:off x="3917050" y="3728832"/>
            <a:ext cx="184508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@app.route('/', methods=['POST'])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EFA9E6C-16A9-4F64-9246-C7E3426B1A07}"/>
              </a:ext>
            </a:extLst>
          </p:cNvPr>
          <p:cNvGrpSpPr/>
          <p:nvPr/>
        </p:nvGrpSpPr>
        <p:grpSpPr>
          <a:xfrm>
            <a:off x="5027474" y="5097431"/>
            <a:ext cx="1077362" cy="1265110"/>
            <a:chOff x="4610466" y="888032"/>
            <a:chExt cx="1433354" cy="1683140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2C35AEF5-7E6B-4999-A51B-EDE2A4472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96841E-9B91-407E-BA94-F32C1DAD13B8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日常生活</a:t>
              </a:r>
              <a:endParaRPr kumimoji="1" lang="ja-JP" altLang="en-US" sz="1200" b="1" dirty="0"/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22D57D7-F0B1-4D7A-A615-93FFA4466EDD}"/>
              </a:ext>
            </a:extLst>
          </p:cNvPr>
          <p:cNvCxnSpPr>
            <a:cxnSpLocks/>
          </p:cNvCxnSpPr>
          <p:nvPr/>
        </p:nvCxnSpPr>
        <p:spPr>
          <a:xfrm flipV="1">
            <a:off x="2073166" y="2534605"/>
            <a:ext cx="740979" cy="1181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36C7B90-1247-4F9A-BABF-867FBD40A391}"/>
              </a:ext>
            </a:extLst>
          </p:cNvPr>
          <p:cNvCxnSpPr>
            <a:cxnSpLocks/>
          </p:cNvCxnSpPr>
          <p:nvPr/>
        </p:nvCxnSpPr>
        <p:spPr>
          <a:xfrm>
            <a:off x="3389586" y="2534605"/>
            <a:ext cx="1308538" cy="1181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79B3524-A812-4698-B028-F67296F6F675}"/>
              </a:ext>
            </a:extLst>
          </p:cNvPr>
          <p:cNvCxnSpPr>
            <a:cxnSpLocks/>
          </p:cNvCxnSpPr>
          <p:nvPr/>
        </p:nvCxnSpPr>
        <p:spPr>
          <a:xfrm>
            <a:off x="4988191" y="4217224"/>
            <a:ext cx="443030" cy="812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5B0F0E-2F38-4D91-8F41-D5F2B0DE71D6}"/>
              </a:ext>
            </a:extLst>
          </p:cNvPr>
          <p:cNvSpPr txBox="1"/>
          <p:nvPr/>
        </p:nvSpPr>
        <p:spPr>
          <a:xfrm>
            <a:off x="5122145" y="4366657"/>
            <a:ext cx="143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評価を記録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48BBC99D-D44C-477D-A52E-DDC45299A4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938"/>
          <a:stretch/>
        </p:blipFill>
        <p:spPr>
          <a:xfrm>
            <a:off x="1668856" y="1068852"/>
            <a:ext cx="3029268" cy="147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7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3429001"/>
            <a:ext cx="13018883" cy="3180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970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3773342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386263" y="2093391"/>
            <a:ext cx="13018883" cy="970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2124880" y="5061067"/>
            <a:ext cx="4213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夜に定期実行するように設定をする。</a:t>
            </a:r>
            <a:endParaRPr kumimoji="1" lang="en-US" altLang="ja-JP" sz="1200" b="1" dirty="0"/>
          </a:p>
          <a:p>
            <a:r>
              <a:rPr kumimoji="1" lang="ja-JP" altLang="en-US" sz="1200" b="1" dirty="0"/>
              <a:t>日常生活</a:t>
            </a:r>
            <a:r>
              <a:rPr kumimoji="1" lang="en-US" altLang="ja-JP" sz="1200" b="1" dirty="0"/>
              <a:t>ss</a:t>
            </a:r>
            <a:r>
              <a:rPr kumimoji="1" lang="ja-JP" altLang="en-US" sz="1200" b="1" dirty="0"/>
              <a:t>の中の賭け対象をランダムで選択、賭け対象のオッズを取得する。何回評価されたか記録する。レベル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で得るポイントは</a:t>
            </a:r>
            <a:r>
              <a:rPr kumimoji="1" lang="en-US" altLang="ja-JP" sz="1200" b="1" dirty="0"/>
              <a:t>…</a:t>
            </a:r>
            <a:r>
              <a:rPr kumimoji="1" lang="ja-JP" altLang="en-US" sz="1200" b="1" dirty="0"/>
              <a:t>など、成績を</a:t>
            </a:r>
            <a:r>
              <a:rPr kumimoji="1" lang="en-US" altLang="ja-JP" sz="1200" b="1" dirty="0"/>
              <a:t>Slack</a:t>
            </a:r>
            <a:r>
              <a:rPr kumimoji="1" lang="ja-JP" altLang="en-US" sz="1200" b="1" dirty="0"/>
              <a:t>で発表し、ポイントシステムに反映する。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C6ECAE1-D2CF-4092-B098-E337ED1D38AB}"/>
              </a:ext>
            </a:extLst>
          </p:cNvPr>
          <p:cNvGrpSpPr/>
          <p:nvPr/>
        </p:nvGrpSpPr>
        <p:grpSpPr>
          <a:xfrm>
            <a:off x="4615251" y="4076456"/>
            <a:ext cx="2078503" cy="705507"/>
            <a:chOff x="452860" y="3222468"/>
            <a:chExt cx="2321490" cy="787983"/>
          </a:xfrm>
        </p:grpSpPr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B5711618-E11E-4304-8FF7-ADED9E5205FD}"/>
                </a:ext>
              </a:extLst>
            </p:cNvPr>
            <p:cNvSpPr/>
            <p:nvPr/>
          </p:nvSpPr>
          <p:spPr>
            <a:xfrm>
              <a:off x="524777" y="3222468"/>
              <a:ext cx="2249573" cy="7879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B00D2742-126A-462A-A104-57E8C2D0159A}"/>
                </a:ext>
              </a:extLst>
            </p:cNvPr>
            <p:cNvGrpSpPr/>
            <p:nvPr/>
          </p:nvGrpSpPr>
          <p:grpSpPr>
            <a:xfrm>
              <a:off x="452860" y="3313006"/>
              <a:ext cx="2243104" cy="646332"/>
              <a:chOff x="423807" y="2685247"/>
              <a:chExt cx="2243104" cy="646332"/>
            </a:xfrm>
          </p:grpSpPr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2C457515-C290-4155-B411-BFB199B957FD}"/>
                  </a:ext>
                </a:extLst>
              </p:cNvPr>
              <p:cNvSpPr txBox="1"/>
              <p:nvPr/>
            </p:nvSpPr>
            <p:spPr>
              <a:xfrm>
                <a:off x="423807" y="2830470"/>
                <a:ext cx="1725084" cy="37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b="1" dirty="0"/>
                  <a:t>日常生活計算</a:t>
                </a:r>
              </a:p>
            </p:txBody>
          </p:sp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DC9B50A5-BB7C-4332-B442-2E395A9EE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9747" y="2685247"/>
                <a:ext cx="637164" cy="646332"/>
              </a:xfrm>
              <a:prstGeom prst="rect">
                <a:avLst/>
              </a:prstGeom>
            </p:spPr>
          </p:pic>
        </p:grpSp>
      </p:grpSp>
      <p:sp>
        <p:nvSpPr>
          <p:cNvPr id="91" name="矢印: 右 90">
            <a:extLst>
              <a:ext uri="{FF2B5EF4-FFF2-40B4-BE49-F238E27FC236}">
                <a16:creationId xmlns:a16="http://schemas.microsoft.com/office/drawing/2014/main" id="{891D3D46-F0A5-4E16-B1CE-35645B990AE9}"/>
              </a:ext>
            </a:extLst>
          </p:cNvPr>
          <p:cNvSpPr/>
          <p:nvPr/>
        </p:nvSpPr>
        <p:spPr>
          <a:xfrm rot="10800000">
            <a:off x="3426063" y="4302983"/>
            <a:ext cx="992509" cy="3231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4787B7FB-F502-4283-B6EC-301C92983A26}"/>
              </a:ext>
            </a:extLst>
          </p:cNvPr>
          <p:cNvSpPr/>
          <p:nvPr/>
        </p:nvSpPr>
        <p:spPr>
          <a:xfrm rot="21131742">
            <a:off x="6921555" y="4076456"/>
            <a:ext cx="911620" cy="1734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71486B5-6106-448D-ADAB-2C61F5B9BA23}"/>
              </a:ext>
            </a:extLst>
          </p:cNvPr>
          <p:cNvSpPr txBox="1"/>
          <p:nvPr/>
        </p:nvSpPr>
        <p:spPr>
          <a:xfrm>
            <a:off x="7772675" y="3710585"/>
            <a:ext cx="2223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Slack</a:t>
            </a:r>
            <a:r>
              <a:rPr lang="ja-JP" altLang="en-US" sz="1400" b="1" dirty="0"/>
              <a:t>の個人チャットで成績発表</a:t>
            </a:r>
            <a:endParaRPr kumimoji="1" lang="ja-JP" altLang="en-US" sz="1400" b="1" dirty="0"/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8E871013-C937-4136-9548-E55F9DD3DC18}"/>
              </a:ext>
            </a:extLst>
          </p:cNvPr>
          <p:cNvSpPr/>
          <p:nvPr/>
        </p:nvSpPr>
        <p:spPr>
          <a:xfrm rot="875049">
            <a:off x="6921555" y="4695259"/>
            <a:ext cx="911620" cy="1734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6D08CB2D-FA77-41E2-87A7-C60A358249A8}"/>
              </a:ext>
            </a:extLst>
          </p:cNvPr>
          <p:cNvGrpSpPr/>
          <p:nvPr/>
        </p:nvGrpSpPr>
        <p:grpSpPr>
          <a:xfrm>
            <a:off x="7461485" y="4639374"/>
            <a:ext cx="1857339" cy="1772023"/>
            <a:chOff x="4111878" y="888032"/>
            <a:chExt cx="2406289" cy="2295756"/>
          </a:xfrm>
        </p:grpSpPr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E625C4F0-6A3A-45B7-8424-1E2B49F8F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381" y="888032"/>
              <a:ext cx="979284" cy="1286996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47A958EB-959E-4720-8D65-5768D9C55003}"/>
                </a:ext>
              </a:extLst>
            </p:cNvPr>
            <p:cNvSpPr txBox="1"/>
            <p:nvPr/>
          </p:nvSpPr>
          <p:spPr>
            <a:xfrm>
              <a:off x="4111878" y="2226807"/>
              <a:ext cx="2406289" cy="956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ポイントシステム＋テキスト議論</a:t>
              </a:r>
              <a:endParaRPr kumimoji="1" lang="en-US" altLang="ja-JP" sz="1400" b="1" dirty="0"/>
            </a:p>
            <a:p>
              <a:r>
                <a:rPr lang="ja-JP" altLang="en-US" sz="1400" b="1" dirty="0"/>
                <a:t>（ポイント管理）</a:t>
              </a:r>
              <a:endParaRPr kumimoji="1" lang="ja-JP" altLang="en-US" sz="1400" b="1" dirty="0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8908604-68BA-4FE6-B1BD-D45233B9C84C}"/>
              </a:ext>
            </a:extLst>
          </p:cNvPr>
          <p:cNvSpPr txBox="1"/>
          <p:nvPr/>
        </p:nvSpPr>
        <p:spPr>
          <a:xfrm>
            <a:off x="6519143" y="4911190"/>
            <a:ext cx="151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ポイントの更新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BA946A-DD69-40DB-98C9-93C05A787054}"/>
              </a:ext>
            </a:extLst>
          </p:cNvPr>
          <p:cNvSpPr txBox="1"/>
          <p:nvPr/>
        </p:nvSpPr>
        <p:spPr>
          <a:xfrm>
            <a:off x="0" y="2164411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5901F65-408C-4A13-9CA3-14FB2F3678E0}"/>
              </a:ext>
            </a:extLst>
          </p:cNvPr>
          <p:cNvSpPr txBox="1"/>
          <p:nvPr/>
        </p:nvSpPr>
        <p:spPr>
          <a:xfrm>
            <a:off x="151625" y="94069"/>
            <a:ext cx="6564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日常生活・ポイント精算の仕組み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3930C10-0044-4F51-9035-C5048F985862}"/>
              </a:ext>
            </a:extLst>
          </p:cNvPr>
          <p:cNvGrpSpPr/>
          <p:nvPr/>
        </p:nvGrpSpPr>
        <p:grpSpPr>
          <a:xfrm>
            <a:off x="2296996" y="3784579"/>
            <a:ext cx="1077362" cy="1265110"/>
            <a:chOff x="4610466" y="888032"/>
            <a:chExt cx="1433354" cy="1683140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BCBCB677-50F7-4A72-82A3-CE547EF69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566E145-7485-42CB-92A4-3AB8050BBE2E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日常生活</a:t>
              </a:r>
              <a:endParaRPr kumimoji="1" lang="ja-JP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637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80414-FBC8-4DDF-A676-366CE422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21034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8000" b="1" dirty="0"/>
              <a:t>ヘルスケア</a:t>
            </a:r>
          </a:p>
        </p:txBody>
      </p:sp>
    </p:spTree>
    <p:extLst>
      <p:ext uri="{BB962C8B-B14F-4D97-AF65-F5344CB8AC3E}">
        <p14:creationId xmlns:p14="http://schemas.microsoft.com/office/powerpoint/2010/main" val="265412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5129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ヘルスケア・賭けの仕組み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A56611-13D1-47C5-9334-6046271313DC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C45423F-59D1-4AB8-AD91-B9C79EA643C5}"/>
              </a:ext>
            </a:extLst>
          </p:cNvPr>
          <p:cNvSpPr txBox="1"/>
          <p:nvPr/>
        </p:nvSpPr>
        <p:spPr>
          <a:xfrm>
            <a:off x="1226564" y="3736548"/>
            <a:ext cx="169005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@app.route('/hosuu', methods=['GET'])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B6FDA8-F788-49E8-800F-9D75BA2486AE}"/>
              </a:ext>
            </a:extLst>
          </p:cNvPr>
          <p:cNvSpPr txBox="1"/>
          <p:nvPr/>
        </p:nvSpPr>
        <p:spPr>
          <a:xfrm>
            <a:off x="3996040" y="3715648"/>
            <a:ext cx="184508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@app.route('/hosuukake', methods=['GET'])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8A6ADA-A1DF-43DE-9BB7-6160ACC252CD}"/>
              </a:ext>
            </a:extLst>
          </p:cNvPr>
          <p:cNvSpPr txBox="1"/>
          <p:nvPr/>
        </p:nvSpPr>
        <p:spPr>
          <a:xfrm>
            <a:off x="6455656" y="3639568"/>
            <a:ext cx="184508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@app.route('/hosuukake', methods=['POST'])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1EFA9E6C-16A9-4F64-9246-C7E3426B1A07}"/>
              </a:ext>
            </a:extLst>
          </p:cNvPr>
          <p:cNvGrpSpPr/>
          <p:nvPr/>
        </p:nvGrpSpPr>
        <p:grpSpPr>
          <a:xfrm>
            <a:off x="7646407" y="5057548"/>
            <a:ext cx="1077362" cy="1449776"/>
            <a:chOff x="4610466" y="888032"/>
            <a:chExt cx="1433354" cy="1928825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2C35AEF5-7E6B-4999-A51B-EDE2A4472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C96841E-9B91-407E-BA94-F32C1DAD13B8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614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/>
                <a:t>ヘルスケア（歩数）</a:t>
              </a:r>
            </a:p>
          </p:txBody>
        </p:sp>
      </p:grp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22D57D7-F0B1-4D7A-A615-93FFA4466EDD}"/>
              </a:ext>
            </a:extLst>
          </p:cNvPr>
          <p:cNvCxnSpPr>
            <a:cxnSpLocks/>
          </p:cNvCxnSpPr>
          <p:nvPr/>
        </p:nvCxnSpPr>
        <p:spPr>
          <a:xfrm flipV="1">
            <a:off x="2073166" y="2534605"/>
            <a:ext cx="740979" cy="1181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D15A71D-FCD2-49B2-B975-5957D519A1EB}"/>
              </a:ext>
            </a:extLst>
          </p:cNvPr>
          <p:cNvCxnSpPr>
            <a:cxnSpLocks/>
          </p:cNvCxnSpPr>
          <p:nvPr/>
        </p:nvCxnSpPr>
        <p:spPr>
          <a:xfrm>
            <a:off x="6558455" y="2676462"/>
            <a:ext cx="464564" cy="9502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CE85DEA-2D13-4458-9CCF-0FB36987D3E5}"/>
              </a:ext>
            </a:extLst>
          </p:cNvPr>
          <p:cNvCxnSpPr>
            <a:cxnSpLocks/>
          </p:cNvCxnSpPr>
          <p:nvPr/>
        </p:nvCxnSpPr>
        <p:spPr>
          <a:xfrm flipV="1">
            <a:off x="5312656" y="2651699"/>
            <a:ext cx="898957" cy="106394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36C7B90-1247-4F9A-BABF-867FBD40A391}"/>
              </a:ext>
            </a:extLst>
          </p:cNvPr>
          <p:cNvCxnSpPr>
            <a:cxnSpLocks/>
          </p:cNvCxnSpPr>
          <p:nvPr/>
        </p:nvCxnSpPr>
        <p:spPr>
          <a:xfrm>
            <a:off x="3389586" y="2534605"/>
            <a:ext cx="1308538" cy="11810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979B3524-A812-4698-B028-F67296F6F675}"/>
              </a:ext>
            </a:extLst>
          </p:cNvPr>
          <p:cNvCxnSpPr>
            <a:cxnSpLocks/>
          </p:cNvCxnSpPr>
          <p:nvPr/>
        </p:nvCxnSpPr>
        <p:spPr>
          <a:xfrm>
            <a:off x="7326103" y="4073747"/>
            <a:ext cx="464564" cy="9502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D5B0F0E-2F38-4D91-8F41-D5F2B0DE71D6}"/>
              </a:ext>
            </a:extLst>
          </p:cNvPr>
          <p:cNvSpPr txBox="1"/>
          <p:nvPr/>
        </p:nvSpPr>
        <p:spPr>
          <a:xfrm>
            <a:off x="7646407" y="4494177"/>
            <a:ext cx="143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賭け情報を記録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E6E3EED-0945-45EF-A50D-FDCAF4BE661F}"/>
              </a:ext>
            </a:extLst>
          </p:cNvPr>
          <p:cNvGrpSpPr/>
          <p:nvPr/>
        </p:nvGrpSpPr>
        <p:grpSpPr>
          <a:xfrm>
            <a:off x="1664596" y="1093338"/>
            <a:ext cx="2652879" cy="1418944"/>
            <a:chOff x="676225" y="5308610"/>
            <a:chExt cx="2316967" cy="1177535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6D9D6157-850D-4479-BFDB-FE45ADE614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4054" r="53069"/>
            <a:stretch/>
          </p:blipFill>
          <p:spPr>
            <a:xfrm>
              <a:off x="676225" y="5308610"/>
              <a:ext cx="2316967" cy="1177535"/>
            </a:xfrm>
            <a:prstGeom prst="rect">
              <a:avLst/>
            </a:prstGeom>
          </p:spPr>
        </p:pic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3F916E8E-D89F-4C7B-8CBA-0270E0B9DB30}"/>
                </a:ext>
              </a:extLst>
            </p:cNvPr>
            <p:cNvSpPr/>
            <p:nvPr/>
          </p:nvSpPr>
          <p:spPr>
            <a:xfrm>
              <a:off x="761466" y="5954720"/>
              <a:ext cx="824527" cy="1937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pic>
        <p:nvPicPr>
          <p:cNvPr id="40" name="図 39">
            <a:extLst>
              <a:ext uri="{FF2B5EF4-FFF2-40B4-BE49-F238E27FC236}">
                <a16:creationId xmlns:a16="http://schemas.microsoft.com/office/drawing/2014/main" id="{1A19EB1C-1E26-4D83-A53B-FE8D161E02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87" r="26449"/>
          <a:stretch/>
        </p:blipFill>
        <p:spPr>
          <a:xfrm>
            <a:off x="5558980" y="1037938"/>
            <a:ext cx="1673067" cy="15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8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E9A0D6D3-0472-4328-A41E-A8234557B729}"/>
              </a:ext>
            </a:extLst>
          </p:cNvPr>
          <p:cNvGrpSpPr/>
          <p:nvPr/>
        </p:nvGrpSpPr>
        <p:grpSpPr>
          <a:xfrm>
            <a:off x="-413442" y="1394478"/>
            <a:ext cx="13018883" cy="5215721"/>
            <a:chOff x="-433465" y="3496142"/>
            <a:chExt cx="13018883" cy="2203765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23A9DA7F-E458-4D1B-9E55-D78C74F3CA7A}"/>
                </a:ext>
              </a:extLst>
            </p:cNvPr>
            <p:cNvSpPr/>
            <p:nvPr/>
          </p:nvSpPr>
          <p:spPr>
            <a:xfrm>
              <a:off x="-433465" y="3496142"/>
              <a:ext cx="13018883" cy="22037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84485111-BE1E-4D8B-8CFE-48FAFF4BD14A}"/>
                </a:ext>
              </a:extLst>
            </p:cNvPr>
            <p:cNvSpPr txBox="1"/>
            <p:nvPr/>
          </p:nvSpPr>
          <p:spPr>
            <a:xfrm>
              <a:off x="100413" y="3551888"/>
              <a:ext cx="15990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b="1" dirty="0"/>
                <a:t>その他のツール</a:t>
              </a:r>
              <a:endParaRPr kumimoji="1" lang="ja-JP" altLang="en-US" sz="1400" b="1" dirty="0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6475CA9B-BA00-400D-AC3B-4E6DEC0E659D}"/>
              </a:ext>
            </a:extLst>
          </p:cNvPr>
          <p:cNvGrpSpPr/>
          <p:nvPr/>
        </p:nvGrpSpPr>
        <p:grpSpPr>
          <a:xfrm>
            <a:off x="-420843" y="940249"/>
            <a:ext cx="13018883" cy="337459"/>
            <a:chOff x="-796097" y="1974242"/>
            <a:chExt cx="13018883" cy="2162114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98EF7FD-50AE-43B8-A212-0ABF06253AAC}"/>
                </a:ext>
              </a:extLst>
            </p:cNvPr>
            <p:cNvSpPr/>
            <p:nvPr/>
          </p:nvSpPr>
          <p:spPr>
            <a:xfrm>
              <a:off x="-796097" y="1974242"/>
              <a:ext cx="13018883" cy="21621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9380BB2-3D02-4FB7-882B-ACAE6BE0D008}"/>
                </a:ext>
              </a:extLst>
            </p:cNvPr>
            <p:cNvSpPr txBox="1"/>
            <p:nvPr/>
          </p:nvSpPr>
          <p:spPr>
            <a:xfrm>
              <a:off x="-165389" y="2131865"/>
              <a:ext cx="1509651" cy="237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b="1" dirty="0"/>
                <a:t>g</a:t>
              </a:r>
              <a:r>
                <a:rPr kumimoji="1" lang="en-US" altLang="ja-JP" sz="1400" b="1" dirty="0"/>
                <a:t>etfit.derc.py</a:t>
              </a:r>
              <a:endParaRPr kumimoji="1" lang="ja-JP" altLang="en-US" sz="1400" b="1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437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ヘルスケア・成績発表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71486B5-6106-448D-ADAB-2C61F5B9BA23}"/>
              </a:ext>
            </a:extLst>
          </p:cNvPr>
          <p:cNvSpPr txBox="1"/>
          <p:nvPr/>
        </p:nvSpPr>
        <p:spPr>
          <a:xfrm>
            <a:off x="4090546" y="4663702"/>
            <a:ext cx="1638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Slack</a:t>
            </a:r>
            <a:r>
              <a:rPr kumimoji="1" lang="ja-JP" altLang="en-US" sz="1400" b="1" dirty="0"/>
              <a:t>に通知</a:t>
            </a:r>
            <a:endParaRPr kumimoji="1" lang="en-US" altLang="ja-JP" sz="1400" b="1" dirty="0"/>
          </a:p>
          <a:p>
            <a:r>
              <a:rPr lang="ja-JP" altLang="en-US" sz="1400" b="1" dirty="0"/>
              <a:t>（全体・個人）</a:t>
            </a:r>
            <a:endParaRPr kumimoji="1" lang="en-US" altLang="ja-JP" sz="1400" b="1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CC956C1-1C57-4109-8F49-9CEF8C9E4B02}"/>
              </a:ext>
            </a:extLst>
          </p:cNvPr>
          <p:cNvGrpSpPr/>
          <p:nvPr/>
        </p:nvGrpSpPr>
        <p:grpSpPr>
          <a:xfrm>
            <a:off x="2978072" y="2742942"/>
            <a:ext cx="1694856" cy="1080390"/>
            <a:chOff x="4074877" y="888032"/>
            <a:chExt cx="2829267" cy="1803521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3E132E7A-4A8C-44F4-943F-4CC8A1BAC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7E61431-4DBD-40B3-9794-ED91546F946D}"/>
                </a:ext>
              </a:extLst>
            </p:cNvPr>
            <p:cNvSpPr txBox="1"/>
            <p:nvPr/>
          </p:nvSpPr>
          <p:spPr>
            <a:xfrm>
              <a:off x="4074877" y="2229152"/>
              <a:ext cx="2829267" cy="462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/>
                <a:t>ヘルスケア（歩数）</a:t>
              </a:r>
              <a:endParaRPr kumimoji="1" lang="en-US" altLang="ja-JP" sz="1200" b="1" dirty="0"/>
            </a:p>
          </p:txBody>
        </p:sp>
      </p:grpSp>
      <p:pic>
        <p:nvPicPr>
          <p:cNvPr id="2050" name="Picture 2" descr="Google Fit">
            <a:extLst>
              <a:ext uri="{FF2B5EF4-FFF2-40B4-BE49-F238E27FC236}">
                <a16:creationId xmlns:a16="http://schemas.microsoft.com/office/drawing/2014/main" id="{DFAE69A3-30FC-49C7-B5DD-A9EFEE7D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90" y="2800990"/>
            <a:ext cx="1456810" cy="107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7ABDF72-BF78-4272-AC49-A198974667CB}"/>
              </a:ext>
            </a:extLst>
          </p:cNvPr>
          <p:cNvCxnSpPr>
            <a:cxnSpLocks/>
          </p:cNvCxnSpPr>
          <p:nvPr/>
        </p:nvCxnSpPr>
        <p:spPr>
          <a:xfrm flipV="1">
            <a:off x="2235166" y="1108978"/>
            <a:ext cx="603279" cy="1623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03411DC-FF66-405A-BF53-36E337B174ED}"/>
              </a:ext>
            </a:extLst>
          </p:cNvPr>
          <p:cNvCxnSpPr>
            <a:cxnSpLocks/>
          </p:cNvCxnSpPr>
          <p:nvPr/>
        </p:nvCxnSpPr>
        <p:spPr>
          <a:xfrm flipV="1">
            <a:off x="3674533" y="1174993"/>
            <a:ext cx="416013" cy="135028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CD6D304-EDF7-4152-AD9C-153453733FC0}"/>
              </a:ext>
            </a:extLst>
          </p:cNvPr>
          <p:cNvSpPr txBox="1"/>
          <p:nvPr/>
        </p:nvSpPr>
        <p:spPr>
          <a:xfrm>
            <a:off x="3855846" y="2248276"/>
            <a:ext cx="1122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賭け情報の</a:t>
            </a:r>
            <a:endParaRPr lang="en-US" altLang="ja-JP" sz="1200" b="1" dirty="0"/>
          </a:p>
          <a:p>
            <a:r>
              <a:rPr lang="ja-JP" altLang="en-US" sz="1200" b="1" dirty="0"/>
              <a:t>取得</a:t>
            </a:r>
            <a:endParaRPr kumimoji="1" lang="ja-JP" altLang="en-US" sz="1200" b="1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C50FE6A-1946-45CC-8468-90BFA43554D7}"/>
              </a:ext>
            </a:extLst>
          </p:cNvPr>
          <p:cNvSpPr txBox="1"/>
          <p:nvPr/>
        </p:nvSpPr>
        <p:spPr>
          <a:xfrm>
            <a:off x="1406922" y="2248276"/>
            <a:ext cx="1122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歩数の取得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6DDF8CC-8157-440C-BB5F-1DF3848CF98A}"/>
              </a:ext>
            </a:extLst>
          </p:cNvPr>
          <p:cNvCxnSpPr>
            <a:cxnSpLocks/>
          </p:cNvCxnSpPr>
          <p:nvPr/>
        </p:nvCxnSpPr>
        <p:spPr>
          <a:xfrm>
            <a:off x="5578313" y="1187599"/>
            <a:ext cx="0" cy="4104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図 66">
            <a:extLst>
              <a:ext uri="{FF2B5EF4-FFF2-40B4-BE49-F238E27FC236}">
                <a16:creationId xmlns:a16="http://schemas.microsoft.com/office/drawing/2014/main" id="{168534E6-3E05-40F3-901C-C727D63E0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368" y="5183752"/>
            <a:ext cx="1060434" cy="11386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307B5BAE-B41B-4A03-BAC8-1FE6E72A7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027" y="5444435"/>
            <a:ext cx="3040028" cy="709135"/>
          </a:xfrm>
          <a:prstGeom prst="rect">
            <a:avLst/>
          </a:prstGeom>
        </p:spPr>
      </p:pic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63ED4DE-791A-42CE-9ABF-871D8E10E41C}"/>
              </a:ext>
            </a:extLst>
          </p:cNvPr>
          <p:cNvCxnSpPr>
            <a:cxnSpLocks/>
          </p:cNvCxnSpPr>
          <p:nvPr/>
        </p:nvCxnSpPr>
        <p:spPr>
          <a:xfrm>
            <a:off x="6532924" y="1210924"/>
            <a:ext cx="594979" cy="158402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3B31A91-8D00-4126-835A-56F31A8E8C81}"/>
              </a:ext>
            </a:extLst>
          </p:cNvPr>
          <p:cNvGrpSpPr/>
          <p:nvPr/>
        </p:nvGrpSpPr>
        <p:grpSpPr>
          <a:xfrm>
            <a:off x="6543992" y="2973715"/>
            <a:ext cx="1694856" cy="1080390"/>
            <a:chOff x="4074877" y="888032"/>
            <a:chExt cx="2829267" cy="1803521"/>
          </a:xfrm>
        </p:grpSpPr>
        <p:pic>
          <p:nvPicPr>
            <p:cNvPr id="79" name="図 78">
              <a:extLst>
                <a:ext uri="{FF2B5EF4-FFF2-40B4-BE49-F238E27FC236}">
                  <a16:creationId xmlns:a16="http://schemas.microsoft.com/office/drawing/2014/main" id="{4FC7AFBD-A0D2-4F3F-B88F-0CF523097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C1E91175-84CC-4DF0-A79E-6FEC09022EDC}"/>
                </a:ext>
              </a:extLst>
            </p:cNvPr>
            <p:cNvSpPr txBox="1"/>
            <p:nvPr/>
          </p:nvSpPr>
          <p:spPr>
            <a:xfrm>
              <a:off x="4074877" y="2229152"/>
              <a:ext cx="2829267" cy="462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/>
                <a:t>ヘルスケア（歩数）</a:t>
              </a:r>
              <a:endParaRPr kumimoji="1" lang="en-US" altLang="ja-JP" sz="1200" b="1" dirty="0"/>
            </a:p>
          </p:txBody>
        </p:sp>
      </p:grp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CFCE38B-EBFF-4DEA-8994-DC7B54E064E4}"/>
              </a:ext>
            </a:extLst>
          </p:cNvPr>
          <p:cNvSpPr txBox="1"/>
          <p:nvPr/>
        </p:nvSpPr>
        <p:spPr>
          <a:xfrm>
            <a:off x="7287696" y="2198334"/>
            <a:ext cx="1122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成績の記録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6476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80414-FBC8-4DDF-A676-366CE422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21034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8000" b="1" dirty="0"/>
              <a:t>バッヂシステム</a:t>
            </a:r>
          </a:p>
        </p:txBody>
      </p:sp>
    </p:spTree>
    <p:extLst>
      <p:ext uri="{BB962C8B-B14F-4D97-AF65-F5344CB8AC3E}">
        <p14:creationId xmlns:p14="http://schemas.microsoft.com/office/powerpoint/2010/main" val="2117824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CA0F9A-8D02-4DBA-86B8-44043AD49482}"/>
              </a:ext>
            </a:extLst>
          </p:cNvPr>
          <p:cNvSpPr/>
          <p:nvPr/>
        </p:nvSpPr>
        <p:spPr>
          <a:xfrm>
            <a:off x="-219919" y="-34724"/>
            <a:ext cx="12783149" cy="10858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>
                <a:solidFill>
                  <a:schemeClr val="tx1"/>
                </a:solidFill>
              </a:rPr>
              <a:t>歩数</a:t>
            </a:r>
            <a:r>
              <a:rPr lang="ja-JP" altLang="en-US" sz="4400" b="1" dirty="0">
                <a:solidFill>
                  <a:schemeClr val="tx1"/>
                </a:solidFill>
              </a:rPr>
              <a:t>通知</a:t>
            </a:r>
            <a:r>
              <a:rPr lang="ja-JP" altLang="en-US" sz="4400" b="1">
                <a:solidFill>
                  <a:schemeClr val="tx1"/>
                </a:solidFill>
              </a:rPr>
              <a:t>の</a:t>
            </a:r>
            <a:r>
              <a:rPr lang="ja-JP" altLang="en-US" sz="4400" b="1" dirty="0">
                <a:solidFill>
                  <a:schemeClr val="tx1"/>
                </a:solidFill>
              </a:rPr>
              <a:t>タイミング</a:t>
            </a:r>
            <a:endParaRPr lang="en-US" altLang="ja-JP" sz="4400" b="1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594021-C7F7-4F36-A86B-BC9AC937DDF4}"/>
              </a:ext>
            </a:extLst>
          </p:cNvPr>
          <p:cNvSpPr txBox="1"/>
          <p:nvPr/>
        </p:nvSpPr>
        <p:spPr>
          <a:xfrm>
            <a:off x="2220001" y="1461899"/>
            <a:ext cx="4383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歩数通知</a:t>
            </a:r>
            <a:r>
              <a:rPr lang="en-US" altLang="ja-JP" sz="1600" b="1" dirty="0"/>
              <a:t>(23:00</a:t>
            </a:r>
            <a:r>
              <a:rPr lang="ja-JP" altLang="en-US" sz="1600" b="1" dirty="0"/>
              <a:t>に前日の歩数が通知される</a:t>
            </a:r>
            <a:r>
              <a:rPr lang="en-US" altLang="ja-JP" sz="1600" b="1" dirty="0"/>
              <a:t>)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56DE99F-CB14-4812-B51D-6570D4182340}"/>
              </a:ext>
            </a:extLst>
          </p:cNvPr>
          <p:cNvGrpSpPr/>
          <p:nvPr/>
        </p:nvGrpSpPr>
        <p:grpSpPr>
          <a:xfrm>
            <a:off x="1698567" y="3134060"/>
            <a:ext cx="8877994" cy="1223561"/>
            <a:chOff x="243262" y="1951285"/>
            <a:chExt cx="8740999" cy="1111704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2A2C096B-D79B-47C8-88FE-0AC9B748E222}"/>
                </a:ext>
              </a:extLst>
            </p:cNvPr>
            <p:cNvGrpSpPr/>
            <p:nvPr/>
          </p:nvGrpSpPr>
          <p:grpSpPr>
            <a:xfrm>
              <a:off x="243262" y="1977095"/>
              <a:ext cx="8482109" cy="1085894"/>
              <a:chOff x="277148" y="1794007"/>
              <a:chExt cx="8482109" cy="1085894"/>
            </a:xfrm>
          </p:grpSpPr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CF93213-BB5E-4BAA-870A-74762B80847F}"/>
                  </a:ext>
                </a:extLst>
              </p:cNvPr>
              <p:cNvSpPr/>
              <p:nvPr/>
            </p:nvSpPr>
            <p:spPr>
              <a:xfrm>
                <a:off x="4287384" y="2095244"/>
                <a:ext cx="2894591" cy="4481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43E06B5A-B504-4087-8874-02122B0B7895}"/>
                  </a:ext>
                </a:extLst>
              </p:cNvPr>
              <p:cNvSpPr/>
              <p:nvPr/>
            </p:nvSpPr>
            <p:spPr>
              <a:xfrm>
                <a:off x="1392793" y="2095245"/>
                <a:ext cx="2894591" cy="44811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ECB186B9-9DE1-4865-9F75-22FBDCC4202C}"/>
                  </a:ext>
                </a:extLst>
              </p:cNvPr>
              <p:cNvSpPr/>
              <p:nvPr/>
            </p:nvSpPr>
            <p:spPr>
              <a:xfrm>
                <a:off x="417837" y="2095244"/>
                <a:ext cx="974955" cy="448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EBE00EF4-0503-4491-B379-64F1CB472D4A}"/>
                  </a:ext>
                </a:extLst>
              </p:cNvPr>
              <p:cNvSpPr/>
              <p:nvPr/>
            </p:nvSpPr>
            <p:spPr>
              <a:xfrm>
                <a:off x="7159561" y="2097256"/>
                <a:ext cx="1599696" cy="4481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1" name="小波 50">
                <a:extLst>
                  <a:ext uri="{FF2B5EF4-FFF2-40B4-BE49-F238E27FC236}">
                    <a16:creationId xmlns:a16="http://schemas.microsoft.com/office/drawing/2014/main" id="{D9FEFC65-AB6A-462E-88B8-1E8DCF8A88FF}"/>
                  </a:ext>
                </a:extLst>
              </p:cNvPr>
              <p:cNvSpPr/>
              <p:nvPr/>
            </p:nvSpPr>
            <p:spPr>
              <a:xfrm rot="5400000">
                <a:off x="-75046" y="2146201"/>
                <a:ext cx="1085894" cy="381505"/>
              </a:xfrm>
              <a:prstGeom prst="doubleWave">
                <a:avLst>
                  <a:gd name="adj1" fmla="val 125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C4249A36-4051-43DE-B39A-3713AC388B3E}"/>
                </a:ext>
              </a:extLst>
            </p:cNvPr>
            <p:cNvSpPr txBox="1"/>
            <p:nvPr/>
          </p:nvSpPr>
          <p:spPr>
            <a:xfrm>
              <a:off x="693233" y="2379258"/>
              <a:ext cx="614697" cy="33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/>
                <a:t>7/2</a:t>
              </a:r>
              <a:endParaRPr lang="ja-JP" altLang="en-US" b="1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FCF95ED-98F5-497A-B017-EADFF0BB788C}"/>
                </a:ext>
              </a:extLst>
            </p:cNvPr>
            <p:cNvSpPr txBox="1"/>
            <p:nvPr/>
          </p:nvSpPr>
          <p:spPr>
            <a:xfrm>
              <a:off x="2455249" y="2388727"/>
              <a:ext cx="614697" cy="33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/>
                <a:t>7/3</a:t>
              </a:r>
              <a:endParaRPr lang="ja-JP" altLang="en-US" b="1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E3A9FDC-AE2E-4F6B-8A4F-066654C4FE96}"/>
                </a:ext>
              </a:extLst>
            </p:cNvPr>
            <p:cNvSpPr txBox="1"/>
            <p:nvPr/>
          </p:nvSpPr>
          <p:spPr>
            <a:xfrm>
              <a:off x="5485726" y="2376846"/>
              <a:ext cx="614697" cy="33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/>
                <a:t>7/4</a:t>
              </a:r>
              <a:endParaRPr lang="ja-JP" altLang="en-US" b="1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C232536-123C-4F3B-B72C-BAB2BF1F65C8}"/>
                </a:ext>
              </a:extLst>
            </p:cNvPr>
            <p:cNvSpPr txBox="1"/>
            <p:nvPr/>
          </p:nvSpPr>
          <p:spPr>
            <a:xfrm>
              <a:off x="7816597" y="2388727"/>
              <a:ext cx="614697" cy="33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/>
                <a:t>7/5</a:t>
              </a:r>
              <a:endParaRPr lang="ja-JP" altLang="en-US" b="1"/>
            </a:p>
          </p:txBody>
        </p:sp>
        <p:sp>
          <p:nvSpPr>
            <p:cNvPr id="56" name="小波 55">
              <a:extLst>
                <a:ext uri="{FF2B5EF4-FFF2-40B4-BE49-F238E27FC236}">
                  <a16:creationId xmlns:a16="http://schemas.microsoft.com/office/drawing/2014/main" id="{575E3FDA-FD9A-4A28-9694-3BAB355706BD}"/>
                </a:ext>
              </a:extLst>
            </p:cNvPr>
            <p:cNvSpPr/>
            <p:nvPr/>
          </p:nvSpPr>
          <p:spPr>
            <a:xfrm rot="5400000">
              <a:off x="8250562" y="2303479"/>
              <a:ext cx="1085894" cy="381505"/>
            </a:xfrm>
            <a:prstGeom prst="doubleWave">
              <a:avLst>
                <a:gd name="adj1" fmla="val 125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6" name="吹き出し: 下矢印 15">
            <a:extLst>
              <a:ext uri="{FF2B5EF4-FFF2-40B4-BE49-F238E27FC236}">
                <a16:creationId xmlns:a16="http://schemas.microsoft.com/office/drawing/2014/main" id="{835EA61A-5702-461F-819A-23ABE5C48AE1}"/>
              </a:ext>
            </a:extLst>
          </p:cNvPr>
          <p:cNvSpPr/>
          <p:nvPr/>
        </p:nvSpPr>
        <p:spPr>
          <a:xfrm>
            <a:off x="4491710" y="2865407"/>
            <a:ext cx="1927288" cy="601737"/>
          </a:xfrm>
          <a:prstGeom prst="downArrow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>
                <a:solidFill>
                  <a:schemeClr val="tx1"/>
                </a:solidFill>
              </a:rPr>
              <a:t>7/2</a:t>
            </a:r>
            <a:r>
              <a:rPr lang="ja-JP" altLang="en-US" sz="2000" b="1">
                <a:solidFill>
                  <a:schemeClr val="tx1"/>
                </a:solidFill>
              </a:rPr>
              <a:t>の歩数通知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83B3776-06E6-496B-8467-ABB3B1CFBCD3}"/>
              </a:ext>
            </a:extLst>
          </p:cNvPr>
          <p:cNvCxnSpPr/>
          <p:nvPr/>
        </p:nvCxnSpPr>
        <p:spPr>
          <a:xfrm>
            <a:off x="5455354" y="3514541"/>
            <a:ext cx="0" cy="50632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4C3F40D-463C-4D48-B5BB-767A20360CC7}"/>
              </a:ext>
            </a:extLst>
          </p:cNvPr>
          <p:cNvCxnSpPr/>
          <p:nvPr/>
        </p:nvCxnSpPr>
        <p:spPr>
          <a:xfrm>
            <a:off x="8468615" y="3507760"/>
            <a:ext cx="0" cy="50632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吹き出し: 下矢印 24">
            <a:extLst>
              <a:ext uri="{FF2B5EF4-FFF2-40B4-BE49-F238E27FC236}">
                <a16:creationId xmlns:a16="http://schemas.microsoft.com/office/drawing/2014/main" id="{7A6AE149-8DE8-4DE4-9668-1BD41ED2F0B2}"/>
              </a:ext>
            </a:extLst>
          </p:cNvPr>
          <p:cNvSpPr/>
          <p:nvPr/>
        </p:nvSpPr>
        <p:spPr>
          <a:xfrm>
            <a:off x="1710063" y="2865407"/>
            <a:ext cx="1927288" cy="601737"/>
          </a:xfrm>
          <a:prstGeom prst="downArrowCallout">
            <a:avLst>
              <a:gd name="adj1" fmla="val 25000"/>
              <a:gd name="adj2" fmla="val 26407"/>
              <a:gd name="adj3" fmla="val 25000"/>
              <a:gd name="adj4" fmla="val 6497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7/1</a:t>
            </a:r>
            <a:r>
              <a:rPr lang="ja-JP" altLang="en-US" sz="2000" b="1" dirty="0">
                <a:solidFill>
                  <a:schemeClr val="tx1"/>
                </a:solidFill>
              </a:rPr>
              <a:t>の歩数通知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C22699E-91C8-40A4-849D-D3E612428C5B}"/>
              </a:ext>
            </a:extLst>
          </p:cNvPr>
          <p:cNvCxnSpPr/>
          <p:nvPr/>
        </p:nvCxnSpPr>
        <p:spPr>
          <a:xfrm>
            <a:off x="2676594" y="3514541"/>
            <a:ext cx="0" cy="50632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吹き出し: 下矢印 29">
            <a:extLst>
              <a:ext uri="{FF2B5EF4-FFF2-40B4-BE49-F238E27FC236}">
                <a16:creationId xmlns:a16="http://schemas.microsoft.com/office/drawing/2014/main" id="{99AD7479-0A15-4EE4-BC85-E7EBE16DF6A1}"/>
              </a:ext>
            </a:extLst>
          </p:cNvPr>
          <p:cNvSpPr/>
          <p:nvPr/>
        </p:nvSpPr>
        <p:spPr>
          <a:xfrm>
            <a:off x="7504971" y="2878134"/>
            <a:ext cx="1927288" cy="601737"/>
          </a:xfrm>
          <a:prstGeom prst="downArrowCallout">
            <a:avLst>
              <a:gd name="adj1" fmla="val 25000"/>
              <a:gd name="adj2" fmla="val 26407"/>
              <a:gd name="adj3" fmla="val 25000"/>
              <a:gd name="adj4" fmla="val 6497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chemeClr val="tx1"/>
                </a:solidFill>
              </a:rPr>
              <a:t>7/3</a:t>
            </a:r>
            <a:r>
              <a:rPr lang="ja-JP" altLang="en-US" sz="2000" b="1" dirty="0">
                <a:solidFill>
                  <a:schemeClr val="tx1"/>
                </a:solidFill>
              </a:rPr>
              <a:t>の歩数通知</a:t>
            </a:r>
          </a:p>
        </p:txBody>
      </p:sp>
    </p:spTree>
    <p:extLst>
      <p:ext uri="{BB962C8B-B14F-4D97-AF65-F5344CB8AC3E}">
        <p14:creationId xmlns:p14="http://schemas.microsoft.com/office/powerpoint/2010/main" val="6929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10"/>
    </mc:Choice>
    <mc:Fallback xmlns="">
      <p:transition spd="slow" advTm="24210"/>
    </mc:Fallback>
  </mc:AlternateContent>
  <p:extLst>
    <p:ext uri="{3A86A75C-4F4B-4683-9AE1-C65F6400EC91}">
      <p14:laserTraceLst xmlns:p14="http://schemas.microsoft.com/office/powerpoint/2010/main">
        <p14:tracePtLst>
          <p14:tracePt t="2675" x="3759200" y="6413500"/>
          <p14:tracePt t="3096" x="2914650" y="6637338"/>
          <p14:tracePt t="3104" x="2897188" y="6551613"/>
          <p14:tracePt t="3112" x="2897188" y="6475413"/>
          <p14:tracePt t="3122" x="2889250" y="6407150"/>
          <p14:tracePt t="3130" x="2871788" y="6356350"/>
          <p14:tracePt t="3135" x="2863850" y="6272213"/>
          <p14:tracePt t="3146" x="2846388" y="6169025"/>
          <p14:tracePt t="3150" x="2838450" y="6102350"/>
          <p14:tracePt t="3159" x="2828925" y="5983288"/>
          <p14:tracePt t="3168" x="2811463" y="5915025"/>
          <p14:tracePt t="3174" x="2803525" y="5880100"/>
          <p14:tracePt t="3184" x="2795588" y="5846763"/>
          <p14:tracePt t="3190" x="2786063" y="5795963"/>
          <p14:tracePt t="3198" x="2778125" y="5770563"/>
          <p14:tracePt t="3205" x="2770188" y="5735638"/>
          <p14:tracePt t="3214" x="2770188" y="5694363"/>
          <p14:tracePt t="3221" x="2752725" y="5641975"/>
          <p14:tracePt t="3230" x="2752725" y="5600700"/>
          <p14:tracePt t="3237" x="2744788" y="5549900"/>
          <p14:tracePt t="3246" x="2744788" y="5507038"/>
          <p14:tracePt t="3253" x="2744788" y="5472113"/>
          <p14:tracePt t="3262" x="2735263" y="5446713"/>
          <p14:tracePt t="3268" x="2735263" y="5395913"/>
          <p14:tracePt t="3275" x="2735263" y="5387975"/>
          <p14:tracePt t="3283" x="2735263" y="5370513"/>
          <p14:tracePt t="3298" x="2735263" y="5353050"/>
          <p14:tracePt t="3307" x="2735263" y="5337175"/>
          <p14:tracePt t="3315" x="2735263" y="5319713"/>
          <p14:tracePt t="3323" x="2735263" y="5302250"/>
          <p14:tracePt t="3329" x="2735263" y="5276850"/>
          <p14:tracePt t="3337" x="2735263" y="5268913"/>
          <p14:tracePt t="3347" x="2735263" y="5243513"/>
          <p14:tracePt t="3353" x="2735263" y="5235575"/>
          <p14:tracePt t="3363" x="2735263" y="5226050"/>
          <p14:tracePt t="3370" x="2735263" y="5218113"/>
          <p14:tracePt t="3380" x="2735263" y="5208588"/>
          <p14:tracePt t="3447" x="2735263" y="5200650"/>
          <p14:tracePt t="16480" x="2760663" y="5183188"/>
          <p14:tracePt t="16488" x="2795588" y="5167313"/>
          <p14:tracePt t="16496" x="2828925" y="5149850"/>
          <p14:tracePt t="16503" x="2854325" y="5132388"/>
          <p14:tracePt t="16511" x="2879725" y="5116513"/>
          <p14:tracePt t="16519" x="2914650" y="5091113"/>
          <p14:tracePt t="16527" x="2922588" y="5081588"/>
          <p14:tracePt t="16535" x="2947988" y="5064125"/>
          <p14:tracePt t="16544" x="2965450" y="5048250"/>
          <p14:tracePt t="16550" x="2982913" y="5030788"/>
          <p14:tracePt t="16560" x="3024188" y="4997450"/>
          <p14:tracePt t="16566" x="3041650" y="4979988"/>
          <p14:tracePt t="16574" x="3067050" y="4962525"/>
          <p14:tracePt t="16583" x="3100388" y="4946650"/>
          <p14:tracePt t="16589" x="3135313" y="4919663"/>
          <p14:tracePt t="16598" x="3160713" y="4903788"/>
          <p14:tracePt t="16605" x="3178175" y="4894263"/>
          <p14:tracePt t="16614" x="3211513" y="4878388"/>
          <p14:tracePt t="16621" x="3219450" y="4868863"/>
          <p14:tracePt t="16627" x="3236913" y="4860925"/>
          <p14:tracePt t="16636" x="3254375" y="4860925"/>
          <p14:tracePt t="16645" x="3262313" y="4852988"/>
          <p14:tracePt t="16652" x="3270250" y="4843463"/>
          <p14:tracePt t="16659" x="3287713" y="4827588"/>
          <p14:tracePt t="16667" x="3297238" y="4827588"/>
          <p14:tracePt t="16677" x="3305175" y="4818063"/>
          <p14:tracePt t="16682" x="3313113" y="4818063"/>
          <p14:tracePt t="16693" x="3322638" y="4810125"/>
          <p14:tracePt t="16698" x="3348038" y="4802188"/>
          <p14:tracePt t="16706" x="3363913" y="4792663"/>
          <p14:tracePt t="16715" x="3381375" y="4792663"/>
          <p14:tracePt t="16722" x="3381375" y="4784725"/>
          <p14:tracePt t="16729" x="3398838" y="4775200"/>
          <p14:tracePt t="16737" x="3406775" y="4767263"/>
          <p14:tracePt t="16747" x="3424238" y="4767263"/>
          <p14:tracePt t="16752" x="3441700" y="4749800"/>
          <p14:tracePt t="16761" x="3449638" y="4741863"/>
          <p14:tracePt t="16768" x="3457575" y="4741863"/>
          <p14:tracePt t="16777" x="3475038" y="4733925"/>
          <p14:tracePt t="16784" x="3475038" y="4724400"/>
          <p14:tracePt t="16794" x="3500438" y="4724400"/>
          <p14:tracePt t="16799" x="3508375" y="4716463"/>
          <p14:tracePt t="16809" x="3508375" y="4708525"/>
          <p14:tracePt t="16816" x="3517900" y="4708525"/>
          <p14:tracePt t="16823" x="3525838" y="4708525"/>
          <p14:tracePt t="16917" x="3533775" y="4708525"/>
          <p14:tracePt t="16924" x="3543300" y="4699000"/>
          <p14:tracePt t="17158" x="3738563" y="4657725"/>
          <p14:tracePt t="17166" x="4410075" y="4572000"/>
          <p14:tracePt t="17173" x="4706938" y="4538663"/>
          <p14:tracePt t="17181" x="5132388" y="4460875"/>
          <p14:tracePt t="17189" x="5964238" y="4435475"/>
          <p14:tracePt t="17196" x="6083300" y="4435475"/>
          <p14:tracePt t="17204" x="6805613" y="4419600"/>
          <p14:tracePt t="17212" x="6899275" y="4419600"/>
          <p14:tracePt t="17220" x="7373938" y="4427538"/>
          <p14:tracePt t="17227" x="7723188" y="4427538"/>
          <p14:tracePt t="17235" x="7875588" y="4435475"/>
          <p14:tracePt t="17244" x="8174038" y="4452938"/>
          <p14:tracePt t="17251" x="8359775" y="4470400"/>
          <p14:tracePt t="17261" x="8521700" y="4495800"/>
          <p14:tracePt t="17266" x="8605838" y="4503738"/>
          <p14:tracePt t="17276" x="8709025" y="4503738"/>
          <p14:tracePt t="17282" x="8793163" y="4513263"/>
          <p14:tracePt t="17290" x="8869363" y="4529138"/>
          <p14:tracePt t="17298" x="8912225" y="4529138"/>
          <p14:tracePt t="17306" x="8947150" y="4529138"/>
          <p14:tracePt t="17314" x="8988425" y="4538663"/>
          <p14:tracePt t="17321" x="8997950" y="4538663"/>
          <p14:tracePt t="17328" x="9013825" y="4538663"/>
          <p14:tracePt t="17336" x="9023350" y="4538663"/>
          <p14:tracePt t="17446" x="9039225" y="4538663"/>
          <p14:tracePt t="17453" x="9074150" y="4538663"/>
          <p14:tracePt t="17461" x="9091613" y="4538663"/>
          <p14:tracePt t="17469" x="9117013" y="4538663"/>
          <p14:tracePt t="17477" x="9158288" y="4538663"/>
          <p14:tracePt t="17485" x="9193213" y="4538663"/>
          <p14:tracePt t="17495" x="9209088" y="4538663"/>
          <p14:tracePt t="17500" x="9244013" y="4538663"/>
          <p14:tracePt t="17509" x="9269413" y="4538663"/>
          <p14:tracePt t="17516" x="9277350" y="4538663"/>
          <p14:tracePt t="17526" x="9302750" y="4538663"/>
          <p14:tracePt t="17531" x="9320213" y="4538663"/>
          <p14:tracePt t="17547" x="9328150" y="4538663"/>
          <p14:tracePt t="17600" x="9345613" y="4546600"/>
          <p14:tracePt t="17609" x="9380538" y="4564063"/>
          <p14:tracePt t="17618" x="9396413" y="4572000"/>
          <p14:tracePt t="17625" x="9413875" y="4579938"/>
          <p14:tracePt t="17632" x="9439275" y="4597400"/>
          <p14:tracePt t="17641" x="9456738" y="4614863"/>
          <p14:tracePt t="17649" x="9464675" y="4622800"/>
          <p14:tracePt t="17656" x="9490075" y="4630738"/>
          <p14:tracePt t="17665" x="9498013" y="4640263"/>
          <p14:tracePt t="17671" x="9507538" y="4648200"/>
          <p14:tracePt t="17687" x="9515475" y="4665663"/>
          <p14:tracePt t="17694" x="9515475" y="4673600"/>
          <p14:tracePt t="17741" x="9523413" y="4673600"/>
          <p14:tracePt t="17750" x="9532938" y="4683125"/>
          <p14:tracePt t="17757" x="9532938" y="4691063"/>
          <p14:tracePt t="17765" x="9532938" y="4699000"/>
          <p14:tracePt t="17781" x="9532938" y="4708525"/>
          <p14:tracePt t="17788" x="9540875" y="4724400"/>
          <p14:tracePt t="17795" x="9540875" y="4749800"/>
          <p14:tracePt t="17804" x="9540875" y="4767263"/>
          <p14:tracePt t="17812" x="9540875" y="4784725"/>
          <p14:tracePt t="17819" x="9540875" y="4792663"/>
          <p14:tracePt t="17827" x="9540875" y="4818063"/>
          <p14:tracePt t="17835" x="9532938" y="4827588"/>
          <p14:tracePt t="17850" x="9523413" y="4835525"/>
          <p14:tracePt t="17860" x="9498013" y="4852988"/>
          <p14:tracePt t="17866" x="9472613" y="4860925"/>
          <p14:tracePt t="17876" x="9405938" y="4860925"/>
          <p14:tracePt t="17882" x="9363075" y="4860925"/>
          <p14:tracePt t="17890" x="9312275" y="4835525"/>
          <p14:tracePt t="17898" x="9251950" y="4818063"/>
          <p14:tracePt t="17905" x="9209088" y="4775200"/>
          <p14:tracePt t="17914" x="9150350" y="4749800"/>
          <p14:tracePt t="17921" x="9099550" y="4716463"/>
          <p14:tracePt t="17927" x="9064625" y="4699000"/>
          <p14:tracePt t="17936" x="8997950" y="4657725"/>
          <p14:tracePt t="17943" x="8980488" y="4640263"/>
          <p14:tracePt t="17951" x="8929688" y="4622800"/>
          <p14:tracePt t="17960" x="8912225" y="4605338"/>
          <p14:tracePt t="17967" x="8869363" y="4579938"/>
          <p14:tracePt t="17977" x="8836025" y="4564063"/>
          <p14:tracePt t="17983" x="8810625" y="4546600"/>
          <p14:tracePt t="17992" x="8793163" y="4529138"/>
          <p14:tracePt t="17998" x="8767763" y="4521200"/>
          <p14:tracePt t="18006" x="8750300" y="4503738"/>
          <p14:tracePt t="18016" x="8716963" y="4478338"/>
          <p14:tracePt t="18022" x="8691563" y="4435475"/>
          <p14:tracePt t="18031" x="8648700" y="4384675"/>
          <p14:tracePt t="18037" x="8623300" y="4351338"/>
          <p14:tracePt t="18046" x="8605838" y="4316413"/>
          <p14:tracePt t="18053" x="8589963" y="4300538"/>
          <p14:tracePt t="18060" x="8572500" y="4275138"/>
          <p14:tracePt t="18078" x="8564563" y="4265613"/>
          <p14:tracePt t="18093" x="8555038" y="4232275"/>
          <p14:tracePt t="18100" x="8555038" y="4206875"/>
          <p14:tracePt t="18109" x="8555038" y="4197350"/>
          <p14:tracePt t="18115" x="8555038" y="4171950"/>
          <p14:tracePt t="18124" x="8555038" y="4156075"/>
          <p14:tracePt t="18130" x="8555038" y="4121150"/>
          <p14:tracePt t="18139" x="8555038" y="4113213"/>
          <p14:tracePt t="18146" x="8555038" y="4095750"/>
          <p14:tracePt t="18154" x="8564563" y="4079875"/>
          <p14:tracePt t="18162" x="8580438" y="4070350"/>
          <p14:tracePt t="18170" x="8589963" y="4062413"/>
          <p14:tracePt t="18176" x="8589963" y="4052888"/>
          <p14:tracePt t="18185" x="8597900" y="4037013"/>
          <p14:tracePt t="18194" x="8615363" y="4019550"/>
          <p14:tracePt t="18200" x="8623300" y="4011613"/>
          <p14:tracePt t="18211" x="8632825" y="4002088"/>
          <p14:tracePt t="18216" x="8658225" y="3994150"/>
          <p14:tracePt t="18226" x="8691563" y="3976688"/>
          <p14:tracePt t="18231" x="8709025" y="3960813"/>
          <p14:tracePt t="18239" x="8716963" y="3951288"/>
          <p14:tracePt t="18249" x="8742363" y="3943350"/>
          <p14:tracePt t="18254" x="8767763" y="3935413"/>
          <p14:tracePt t="18266" x="8785225" y="3925888"/>
          <p14:tracePt t="18271" x="8793163" y="3925888"/>
          <p14:tracePt t="18277" x="8818563" y="3925888"/>
          <p14:tracePt t="18286" x="8836025" y="3925888"/>
          <p14:tracePt t="18294" x="8853488" y="3925888"/>
          <p14:tracePt t="18302" x="8869363" y="3917950"/>
          <p14:tracePt t="18311" x="8886825" y="3917950"/>
          <p14:tracePt t="18317" x="8904288" y="3917950"/>
          <p14:tracePt t="18328" x="8921750" y="3917950"/>
          <p14:tracePt t="18333" x="8929688" y="3917950"/>
          <p14:tracePt t="18342" x="8937625" y="3917950"/>
          <p14:tracePt t="18348" x="8947150" y="3917950"/>
          <p14:tracePt t="18356" x="8955088" y="3917950"/>
          <p14:tracePt t="18373" x="8972550" y="3917950"/>
          <p14:tracePt t="18419" x="8980488" y="3917950"/>
          <p14:tracePt t="18426" x="8988425" y="3917950"/>
          <p14:tracePt t="18434" x="8997950" y="3917950"/>
          <p14:tracePt t="18450" x="9005888" y="3917950"/>
          <p14:tracePt t="18505" x="9013825" y="3917950"/>
          <p14:tracePt t="18512" x="9023350" y="3917950"/>
          <p14:tracePt t="18528" x="9031288" y="3917950"/>
          <p14:tracePt t="18552" x="9048750" y="3917950"/>
          <p14:tracePt t="18559" x="9056688" y="3917950"/>
          <p14:tracePt t="18567" x="9074150" y="3917950"/>
          <p14:tracePt t="18578" x="9082088" y="3917950"/>
          <p14:tracePt t="18582" x="9124950" y="3908425"/>
          <p14:tracePt t="18591" x="9150350" y="3908425"/>
          <p14:tracePt t="18599" x="9175750" y="3908425"/>
          <p14:tracePt t="18606" x="9209088" y="3900488"/>
          <p14:tracePt t="18614" x="9226550" y="3900488"/>
          <p14:tracePt t="18621" x="9244013" y="3892550"/>
          <p14:tracePt t="18629" x="9261475" y="3892550"/>
          <p14:tracePt t="18636" x="9269413" y="3875088"/>
          <p14:tracePt t="18645" x="9286875" y="3875088"/>
          <p14:tracePt t="18652" x="9294813" y="3875088"/>
          <p14:tracePt t="18667" x="9302750" y="3875088"/>
          <p14:tracePt t="20613" x="9312275" y="3917950"/>
          <p14:tracePt t="20621" x="9320213" y="3986213"/>
          <p14:tracePt t="20628" x="9345613" y="4044950"/>
          <p14:tracePt t="20636" x="9353550" y="4095750"/>
          <p14:tracePt t="20644" x="9363075" y="4121150"/>
          <p14:tracePt t="20651" x="9371013" y="4138613"/>
          <p14:tracePt t="20660" x="9380538" y="4171950"/>
          <p14:tracePt t="20667" x="9380538" y="4189413"/>
          <p14:tracePt t="20678" x="9380538" y="4214813"/>
          <p14:tracePt t="20683" x="9413875" y="4257675"/>
          <p14:tracePt t="20693" x="9431338" y="4308475"/>
          <p14:tracePt t="20698" x="9447213" y="4351338"/>
          <p14:tracePt t="20706" x="9472613" y="4410075"/>
          <p14:tracePt t="20715" x="9490075" y="4460875"/>
          <p14:tracePt t="20722" x="9523413" y="4521200"/>
          <p14:tracePt t="20731" x="9523413" y="4546600"/>
          <p14:tracePt t="20736" x="9532938" y="4579938"/>
          <p14:tracePt t="20747" x="9540875" y="4614863"/>
          <p14:tracePt t="20753" x="9550400" y="4648200"/>
          <p14:tracePt t="20761" x="9558338" y="4673600"/>
          <p14:tracePt t="20768" x="9566275" y="4699000"/>
          <p14:tracePt t="20777" x="9575800" y="4724400"/>
          <p14:tracePt t="20784" x="9583738" y="4749800"/>
          <p14:tracePt t="20793" x="9591675" y="4784725"/>
          <p14:tracePt t="20799" x="9609138" y="4810125"/>
          <p14:tracePt t="20809" x="9626600" y="4835525"/>
          <p14:tracePt t="20815" x="9634538" y="4868863"/>
          <p14:tracePt t="20822" x="9642475" y="4919663"/>
          <p14:tracePt t="20832" x="9652000" y="4946650"/>
          <p14:tracePt t="20838" x="9659938" y="4972050"/>
          <p14:tracePt t="20848" x="9659938" y="4987925"/>
          <p14:tracePt t="20854" x="9667875" y="5013325"/>
          <p14:tracePt t="20861" x="9667875" y="5022850"/>
          <p14:tracePt t="20870" x="9667875" y="5038725"/>
          <p14:tracePt t="20877" x="9667875" y="5064125"/>
          <p14:tracePt t="20885" x="9667875" y="5073650"/>
          <p14:tracePt t="20894" x="9667875" y="5091113"/>
          <p14:tracePt t="20901" x="9667875" y="5106988"/>
          <p14:tracePt t="20909" x="9667875" y="5132388"/>
          <p14:tracePt t="20916" x="9667875" y="5157788"/>
          <p14:tracePt t="20926" x="9667875" y="5167313"/>
          <p14:tracePt t="20931" x="9659938" y="5192713"/>
          <p14:tracePt t="20942" x="9652000" y="5226050"/>
          <p14:tracePt t="20947" x="9634538" y="5251450"/>
          <p14:tracePt t="20955" x="9617075" y="5268913"/>
          <p14:tracePt t="20963" x="9583738" y="5294313"/>
          <p14:tracePt t="20971" x="9550400" y="5311775"/>
          <p14:tracePt t="20980" x="9523413" y="5337175"/>
          <p14:tracePt t="20986" x="9482138" y="5353050"/>
          <p14:tracePt t="20995" x="9439275" y="5370513"/>
          <p14:tracePt t="21002" x="9413875" y="5380038"/>
          <p14:tracePt t="21009" x="9388475" y="5387975"/>
          <p14:tracePt t="21017" x="9353550" y="5395913"/>
          <p14:tracePt t="21026" x="9320213" y="5405438"/>
          <p14:tracePt t="21032" x="9269413" y="5421313"/>
          <p14:tracePt t="21043" x="9218613" y="5421313"/>
          <p14:tracePt t="21048" x="9175750" y="5421313"/>
          <p14:tracePt t="21057" x="9107488" y="5413375"/>
          <p14:tracePt t="21065" x="9064625" y="5405438"/>
          <p14:tracePt t="21080" x="8997950" y="5387975"/>
          <p14:tracePt t="21087" x="8972550" y="5380038"/>
          <p14:tracePt t="21096" x="8947150" y="5370513"/>
          <p14:tracePt t="21103" x="8912225" y="5362575"/>
          <p14:tracePt t="21111" x="8894763" y="5353050"/>
          <p14:tracePt t="21118" x="8869363" y="5337175"/>
          <p14:tracePt t="21126" x="8810625" y="5276850"/>
          <p14:tracePt t="21134" x="8759825" y="5208588"/>
          <p14:tracePt t="21142" x="8699500" y="5149850"/>
          <p14:tracePt t="21150" x="8640763" y="5056188"/>
          <p14:tracePt t="21159" x="8605838" y="5022850"/>
          <p14:tracePt t="21165" x="8580438" y="4979988"/>
          <p14:tracePt t="21176" x="8564563" y="4954588"/>
          <p14:tracePt t="21181" x="8539163" y="4919663"/>
          <p14:tracePt t="21189" x="8513763" y="4903788"/>
          <p14:tracePt t="21196" x="8496300" y="4886325"/>
          <p14:tracePt t="21204" x="8488363" y="4852988"/>
          <p14:tracePt t="21212" x="8470900" y="4827588"/>
          <p14:tracePt t="21220" x="8453438" y="4792663"/>
          <p14:tracePt t="21229" x="8428038" y="4741863"/>
          <p14:tracePt t="21235" x="8420100" y="4683125"/>
          <p14:tracePt t="21244" x="8402638" y="4622800"/>
          <p14:tracePt t="21251" x="8402638" y="4564063"/>
          <p14:tracePt t="21259" x="8402638" y="4513263"/>
          <p14:tracePt t="21266" x="8402638" y="4486275"/>
          <p14:tracePt t="21277" x="8402638" y="4445000"/>
          <p14:tracePt t="21282" x="8402638" y="4419600"/>
          <p14:tracePt t="21292" x="8402638" y="4410075"/>
          <p14:tracePt t="21297" x="8402638" y="4394200"/>
          <p14:tracePt t="21306" x="8402638" y="4368800"/>
          <p14:tracePt t="21313" x="8402638" y="4351338"/>
          <p14:tracePt t="21321" x="8402638" y="4325938"/>
          <p14:tracePt t="21329" x="8402638" y="4300538"/>
          <p14:tracePt t="21336" x="8410575" y="4265613"/>
          <p14:tracePt t="21345" x="8428038" y="4232275"/>
          <p14:tracePt t="21352" x="8445500" y="4197350"/>
          <p14:tracePt t="21360" x="8470900" y="4138613"/>
          <p14:tracePt t="21367" x="8488363" y="4105275"/>
          <p14:tracePt t="21376" x="8496300" y="4079875"/>
          <p14:tracePt t="21383" x="8504238" y="4052888"/>
          <p14:tracePt t="21394" x="8513763" y="4044950"/>
          <p14:tracePt t="21398" x="8513763" y="4037013"/>
          <p14:tracePt t="21408" x="8513763" y="4027488"/>
          <p14:tracePt t="21438" x="8521700" y="4019550"/>
          <p14:tracePt t="21446" x="8539163" y="4011613"/>
          <p14:tracePt t="21454" x="8555038" y="3994150"/>
          <p14:tracePt t="21463" x="8572500" y="3968750"/>
          <p14:tracePt t="21469" x="8580438" y="3951288"/>
          <p14:tracePt t="21476" x="8605838" y="3935413"/>
          <p14:tracePt t="21485" x="8623300" y="3925888"/>
          <p14:tracePt t="21493" x="8640763" y="3900488"/>
          <p14:tracePt t="21500" x="8658225" y="3883025"/>
          <p14:tracePt t="21510" x="8666163" y="3867150"/>
          <p14:tracePt t="21515" x="8691563" y="3857625"/>
          <p14:tracePt t="21525" x="8709025" y="3857625"/>
          <p14:tracePt t="21531" x="8742363" y="3849688"/>
          <p14:tracePt t="21538" x="8785225" y="3849688"/>
          <p14:tracePt t="21548" x="8818563" y="3849688"/>
          <p14:tracePt t="21554" x="8878888" y="3857625"/>
          <p14:tracePt t="21563" x="8912225" y="3867150"/>
          <p14:tracePt t="21570" x="8929688" y="3875088"/>
          <p14:tracePt t="21579" x="8972550" y="3875088"/>
          <p14:tracePt t="21585" x="8988425" y="3875088"/>
          <p14:tracePt t="21592" x="9005888" y="3875088"/>
          <p14:tracePt t="21601" x="9013825" y="3875088"/>
          <p14:tracePt t="21610" x="9023350" y="3875088"/>
          <p14:tracePt t="21616" x="9039225" y="3883025"/>
          <p14:tracePt t="21627" x="9056688" y="3883025"/>
          <p14:tracePt t="21632" x="9074150" y="3892550"/>
          <p14:tracePt t="21642" x="9082088" y="3892550"/>
          <p14:tracePt t="21647" x="9107488" y="3908425"/>
          <p14:tracePt t="21657" x="9150350" y="3917950"/>
          <p14:tracePt t="21665" x="9175750" y="3925888"/>
          <p14:tracePt t="21671" x="9209088" y="3935413"/>
          <p14:tracePt t="21679" x="9236075" y="3943350"/>
          <p14:tracePt t="21687" x="9251950" y="3951288"/>
          <p14:tracePt t="21696" x="9269413" y="3960813"/>
          <p14:tracePt t="21703" x="9294813" y="3960813"/>
          <p14:tracePt t="21710" x="9302750" y="3968750"/>
          <p14:tracePt t="21717" x="9320213" y="3986213"/>
          <p14:tracePt t="21726" x="9337675" y="3994150"/>
          <p14:tracePt t="21734" x="9353550" y="4002088"/>
          <p14:tracePt t="21744" x="9380538" y="4011613"/>
          <p14:tracePt t="21751" x="9396413" y="4019550"/>
          <p14:tracePt t="21758" x="9421813" y="4037013"/>
          <p14:tracePt t="21764" x="9439275" y="4037013"/>
          <p14:tracePt t="21772" x="9456738" y="4052888"/>
          <p14:tracePt t="21782" x="9472613" y="4062413"/>
          <p14:tracePt t="21788" x="9482138" y="4079875"/>
          <p14:tracePt t="21798" x="9490075" y="4087813"/>
          <p14:tracePt t="21812" x="9498013" y="4095750"/>
          <p14:tracePt t="21819" x="9507538" y="4105275"/>
          <p14:tracePt t="21826" x="9515475" y="4105275"/>
          <p14:tracePt t="21835" x="9523413" y="4113213"/>
          <p14:tracePt t="21844" x="9532938" y="4121150"/>
          <p14:tracePt t="21850" x="9540875" y="4130675"/>
          <p14:tracePt t="21990" x="9540875" y="4138613"/>
          <p14:tracePt t="22022" x="9550400" y="4156075"/>
          <p14:tracePt t="22037" x="9550400" y="4164013"/>
          <p14:tracePt t="22053" x="9550400" y="4171950"/>
          <p14:tracePt t="22993" x="9193213" y="3943350"/>
          <p14:tracePt t="23002" x="8504238" y="3484563"/>
          <p14:tracePt t="23009" x="8250238" y="3330575"/>
          <p14:tracePt t="23017" x="7094538" y="2813050"/>
          <p14:tracePt t="23026" x="6661150" y="2549525"/>
          <p14:tracePt t="23033" x="5649913" y="2039938"/>
          <p14:tracePt t="23043" x="5173663" y="1852613"/>
          <p14:tracePt t="23048" x="4316413" y="1622425"/>
          <p14:tracePt t="23058" x="4052888" y="1520825"/>
          <p14:tracePt t="23064" x="3330575" y="1249363"/>
          <p14:tracePt t="23077" x="3254375" y="1223963"/>
          <p14:tracePt t="23082" x="2930525" y="1112838"/>
          <p14:tracePt t="23087" x="2760663" y="1079500"/>
          <p14:tracePt t="23096" x="2693988" y="1062038"/>
          <p14:tracePt t="23103" x="2633663" y="1054100"/>
          <p14:tracePt t="23113" x="2600325" y="1054100"/>
          <p14:tracePt t="23118" x="2557463" y="1054100"/>
          <p14:tracePt t="23128" x="2524125" y="1054100"/>
          <p14:tracePt t="23383" x="2362200" y="993775"/>
          <p14:tracePt t="23390" x="1946275" y="841375"/>
          <p14:tracePt t="23399" x="1597025" y="714375"/>
          <p14:tracePt t="23407" x="1435100" y="628650"/>
          <p14:tracePt t="23414" x="1274763" y="544513"/>
          <p14:tracePt t="23422" x="976313" y="347663"/>
          <p14:tracePt t="23430" x="781050" y="220663"/>
          <p14:tracePt t="23438" x="661988" y="152400"/>
          <p14:tracePt t="23447" x="585788" y="111125"/>
          <p14:tracePt t="23454" x="492125" y="5080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CA0F9A-8D02-4DBA-86B8-44043AD49482}"/>
              </a:ext>
            </a:extLst>
          </p:cNvPr>
          <p:cNvSpPr/>
          <p:nvPr/>
        </p:nvSpPr>
        <p:spPr>
          <a:xfrm>
            <a:off x="-219919" y="-34724"/>
            <a:ext cx="12783149" cy="10858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>
                <a:solidFill>
                  <a:schemeClr val="tx1"/>
                </a:solidFill>
              </a:rPr>
              <a:t>歩数の賭け期間</a:t>
            </a:r>
            <a:endParaRPr lang="en-US" altLang="ja-JP" sz="4400" b="1">
              <a:solidFill>
                <a:schemeClr val="tx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B3EE01A-E239-4280-A5E6-A5D2FB7D6FDB}"/>
              </a:ext>
            </a:extLst>
          </p:cNvPr>
          <p:cNvGrpSpPr/>
          <p:nvPr/>
        </p:nvGrpSpPr>
        <p:grpSpPr>
          <a:xfrm>
            <a:off x="1640379" y="1766210"/>
            <a:ext cx="8678487" cy="3356822"/>
            <a:chOff x="-1363980" y="1299704"/>
            <a:chExt cx="11940975" cy="4607015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011A127C-FF56-4477-9852-E15AEF9FADBF}"/>
                </a:ext>
              </a:extLst>
            </p:cNvPr>
            <p:cNvGrpSpPr/>
            <p:nvPr/>
          </p:nvGrpSpPr>
          <p:grpSpPr>
            <a:xfrm>
              <a:off x="-1363980" y="2824450"/>
              <a:ext cx="11940975" cy="1484661"/>
              <a:chOff x="243262" y="1951285"/>
              <a:chExt cx="8740999" cy="1111704"/>
            </a:xfrm>
          </p:grpSpPr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2FFEFE76-1C4C-43D9-9381-C1A9997E247F}"/>
                  </a:ext>
                </a:extLst>
              </p:cNvPr>
              <p:cNvGrpSpPr/>
              <p:nvPr/>
            </p:nvGrpSpPr>
            <p:grpSpPr>
              <a:xfrm>
                <a:off x="243262" y="1977095"/>
                <a:ext cx="8482109" cy="1085894"/>
                <a:chOff x="277148" y="1794007"/>
                <a:chExt cx="8482109" cy="1085894"/>
              </a:xfrm>
            </p:grpSpPr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91919DA9-E434-47FC-BDC2-AB040FCA2CCC}"/>
                    </a:ext>
                  </a:extLst>
                </p:cNvPr>
                <p:cNvSpPr/>
                <p:nvPr/>
              </p:nvSpPr>
              <p:spPr>
                <a:xfrm>
                  <a:off x="4287384" y="2095244"/>
                  <a:ext cx="2894591" cy="44811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27E0A36B-DD9B-4CD6-AAAD-B0FF1A4102B8}"/>
                    </a:ext>
                  </a:extLst>
                </p:cNvPr>
                <p:cNvSpPr/>
                <p:nvPr/>
              </p:nvSpPr>
              <p:spPr>
                <a:xfrm>
                  <a:off x="1392793" y="2095245"/>
                  <a:ext cx="2894591" cy="448117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47B15287-02EA-4BDF-B7CC-F8A1C32D604B}"/>
                    </a:ext>
                  </a:extLst>
                </p:cNvPr>
                <p:cNvSpPr/>
                <p:nvPr/>
              </p:nvSpPr>
              <p:spPr>
                <a:xfrm>
                  <a:off x="417837" y="2095244"/>
                  <a:ext cx="974955" cy="44811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1034F831-6C6B-42A7-826A-2D8D9FDD90B8}"/>
                    </a:ext>
                  </a:extLst>
                </p:cNvPr>
                <p:cNvSpPr/>
                <p:nvPr/>
              </p:nvSpPr>
              <p:spPr>
                <a:xfrm>
                  <a:off x="7159561" y="2097256"/>
                  <a:ext cx="1599696" cy="44811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76" name="小波 75">
                  <a:extLst>
                    <a:ext uri="{FF2B5EF4-FFF2-40B4-BE49-F238E27FC236}">
                      <a16:creationId xmlns:a16="http://schemas.microsoft.com/office/drawing/2014/main" id="{2394FA5C-E784-439B-8D7F-EC775F38EA2F}"/>
                    </a:ext>
                  </a:extLst>
                </p:cNvPr>
                <p:cNvSpPr/>
                <p:nvPr/>
              </p:nvSpPr>
              <p:spPr>
                <a:xfrm rot="5400000">
                  <a:off x="-75046" y="2146201"/>
                  <a:ext cx="1085894" cy="381505"/>
                </a:xfrm>
                <a:prstGeom prst="doubleWave">
                  <a:avLst>
                    <a:gd name="adj1" fmla="val 12500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</p:grp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B55AE6F6-7DDE-4045-B764-D79CA68FB1AE}"/>
                  </a:ext>
                </a:extLst>
              </p:cNvPr>
              <p:cNvSpPr txBox="1"/>
              <p:nvPr/>
            </p:nvSpPr>
            <p:spPr>
              <a:xfrm>
                <a:off x="693233" y="2379258"/>
                <a:ext cx="614697" cy="37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/>
                  <a:t>7/2</a:t>
                </a:r>
                <a:endParaRPr lang="ja-JP" altLang="en-US" b="1"/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E941737-9C7C-4937-9E42-E972AB0650A9}"/>
                  </a:ext>
                </a:extLst>
              </p:cNvPr>
              <p:cNvSpPr txBox="1"/>
              <p:nvPr/>
            </p:nvSpPr>
            <p:spPr>
              <a:xfrm>
                <a:off x="2455249" y="2388727"/>
                <a:ext cx="614697" cy="37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/>
                  <a:t>7/3</a:t>
                </a:r>
                <a:endParaRPr lang="ja-JP" altLang="en-US" b="1"/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80D0A89-B932-4797-AF05-AC99BE70D017}"/>
                  </a:ext>
                </a:extLst>
              </p:cNvPr>
              <p:cNvSpPr txBox="1"/>
              <p:nvPr/>
            </p:nvSpPr>
            <p:spPr>
              <a:xfrm>
                <a:off x="5485726" y="2376846"/>
                <a:ext cx="614697" cy="37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/>
                  <a:t>7/4</a:t>
                </a:r>
                <a:endParaRPr lang="ja-JP" altLang="en-US" b="1"/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282E57C-90B5-4C2E-8F41-406DD19A80FC}"/>
                  </a:ext>
                </a:extLst>
              </p:cNvPr>
              <p:cNvSpPr txBox="1"/>
              <p:nvPr/>
            </p:nvSpPr>
            <p:spPr>
              <a:xfrm>
                <a:off x="7816597" y="2388727"/>
                <a:ext cx="614697" cy="37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/>
                  <a:t>7/5</a:t>
                </a:r>
                <a:endParaRPr lang="ja-JP" altLang="en-US" b="1"/>
              </a:p>
            </p:txBody>
          </p:sp>
          <p:sp>
            <p:nvSpPr>
              <p:cNvPr id="71" name="小波 70">
                <a:extLst>
                  <a:ext uri="{FF2B5EF4-FFF2-40B4-BE49-F238E27FC236}">
                    <a16:creationId xmlns:a16="http://schemas.microsoft.com/office/drawing/2014/main" id="{28B819CA-EBCF-4CB6-BC77-EE1C4AB029D7}"/>
                  </a:ext>
                </a:extLst>
              </p:cNvPr>
              <p:cNvSpPr/>
              <p:nvPr/>
            </p:nvSpPr>
            <p:spPr>
              <a:xfrm rot="5400000">
                <a:off x="8250562" y="2303479"/>
                <a:ext cx="1085894" cy="381505"/>
              </a:xfrm>
              <a:prstGeom prst="doubleWave">
                <a:avLst>
                  <a:gd name="adj1" fmla="val 12500"/>
                  <a:gd name="adj2" fmla="val 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C4F1C83D-BCBA-450D-BFCF-1912CF2988F3}"/>
                </a:ext>
              </a:extLst>
            </p:cNvPr>
            <p:cNvCxnSpPr>
              <a:cxnSpLocks/>
            </p:cNvCxnSpPr>
            <p:nvPr/>
          </p:nvCxnSpPr>
          <p:spPr>
            <a:xfrm>
              <a:off x="-52410" y="3261215"/>
              <a:ext cx="0" cy="614376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34EFBE0A-4780-4363-B64E-7327B40B65EC}"/>
                </a:ext>
              </a:extLst>
            </p:cNvPr>
            <p:cNvCxnSpPr>
              <a:cxnSpLocks/>
            </p:cNvCxnSpPr>
            <p:nvPr/>
          </p:nvCxnSpPr>
          <p:spPr>
            <a:xfrm>
              <a:off x="3688930" y="3286123"/>
              <a:ext cx="0" cy="614376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BFF6E233-1783-4B30-92EE-0A2C5F2ED230}"/>
                </a:ext>
              </a:extLst>
            </p:cNvPr>
            <p:cNvCxnSpPr>
              <a:cxnSpLocks/>
            </p:cNvCxnSpPr>
            <p:nvPr/>
          </p:nvCxnSpPr>
          <p:spPr>
            <a:xfrm>
              <a:off x="7741790" y="3277895"/>
              <a:ext cx="0" cy="614376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右大かっこ 4">
              <a:extLst>
                <a:ext uri="{FF2B5EF4-FFF2-40B4-BE49-F238E27FC236}">
                  <a16:creationId xmlns:a16="http://schemas.microsoft.com/office/drawing/2014/main" id="{85716811-1AE1-4E58-BDC0-12C668926E9A}"/>
                </a:ext>
              </a:extLst>
            </p:cNvPr>
            <p:cNvSpPr/>
            <p:nvPr/>
          </p:nvSpPr>
          <p:spPr>
            <a:xfrm rot="5400000">
              <a:off x="1613954" y="2199666"/>
              <a:ext cx="408611" cy="3741341"/>
            </a:xfrm>
            <a:prstGeom prst="rightBracke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7" name="右大かっこ 76">
              <a:extLst>
                <a:ext uri="{FF2B5EF4-FFF2-40B4-BE49-F238E27FC236}">
                  <a16:creationId xmlns:a16="http://schemas.microsoft.com/office/drawing/2014/main" id="{EB0ADD24-A639-4373-A7ED-A00359D86012}"/>
                </a:ext>
              </a:extLst>
            </p:cNvPr>
            <p:cNvSpPr/>
            <p:nvPr/>
          </p:nvSpPr>
          <p:spPr>
            <a:xfrm rot="16200000" flipV="1">
              <a:off x="5480881" y="1054204"/>
              <a:ext cx="408611" cy="3961897"/>
            </a:xfrm>
            <a:prstGeom prst="rightBracke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78" name="吹き出し: 上矢印 77">
              <a:extLst>
                <a:ext uri="{FF2B5EF4-FFF2-40B4-BE49-F238E27FC236}">
                  <a16:creationId xmlns:a16="http://schemas.microsoft.com/office/drawing/2014/main" id="{7B596C41-E538-46B3-A4E1-DB26988DE7D7}"/>
                </a:ext>
              </a:extLst>
            </p:cNvPr>
            <p:cNvSpPr/>
            <p:nvPr/>
          </p:nvSpPr>
          <p:spPr>
            <a:xfrm>
              <a:off x="-108700" y="4383510"/>
              <a:ext cx="4568020" cy="1523209"/>
            </a:xfrm>
            <a:prstGeom prst="up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</a:rPr>
                <a:t>7/4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分の賭けの期間</a:t>
              </a:r>
              <a:endParaRPr lang="en-US" altLang="ja-JP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（</a:t>
              </a:r>
              <a:r>
                <a:rPr lang="en-US" altLang="ja-JP" sz="2000" b="1" dirty="0">
                  <a:solidFill>
                    <a:schemeClr val="tx1"/>
                  </a:solidFill>
                </a:rPr>
                <a:t>7/2.23:30~7/3.23:30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79" name="吹き出し: 下矢印 78">
              <a:extLst>
                <a:ext uri="{FF2B5EF4-FFF2-40B4-BE49-F238E27FC236}">
                  <a16:creationId xmlns:a16="http://schemas.microsoft.com/office/drawing/2014/main" id="{FE80DB92-8902-4C55-9D96-4DEF25B80A79}"/>
                </a:ext>
              </a:extLst>
            </p:cNvPr>
            <p:cNvSpPr/>
            <p:nvPr/>
          </p:nvSpPr>
          <p:spPr>
            <a:xfrm>
              <a:off x="3556170" y="1299704"/>
              <a:ext cx="4258030" cy="1490315"/>
            </a:xfrm>
            <a:prstGeom prst="downArrowCallou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b="1" dirty="0">
                  <a:solidFill>
                    <a:schemeClr val="tx1"/>
                  </a:solidFill>
                </a:rPr>
                <a:t>7/5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分の賭けの期間</a:t>
              </a:r>
              <a:endParaRPr lang="en-US" altLang="ja-JP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（</a:t>
              </a:r>
              <a:r>
                <a:rPr lang="en-US" altLang="ja-JP" sz="2000" b="1" dirty="0">
                  <a:solidFill>
                    <a:schemeClr val="tx1"/>
                  </a:solidFill>
                </a:rPr>
                <a:t>7/3.23:30~7/4.23:30</a:t>
              </a:r>
              <a:endParaRPr lang="ja-JP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2A6C9DF-CABE-49A8-8587-D24FDBD32335}"/>
              </a:ext>
            </a:extLst>
          </p:cNvPr>
          <p:cNvSpPr txBox="1"/>
          <p:nvPr/>
        </p:nvSpPr>
        <p:spPr>
          <a:xfrm>
            <a:off x="1780062" y="1376932"/>
            <a:ext cx="5062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/>
              <a:t>歩数賭け期間は前日の</a:t>
            </a:r>
            <a:r>
              <a:rPr lang="en-US" altLang="ja-JP" sz="1600" b="1" dirty="0"/>
              <a:t>23:30</a:t>
            </a:r>
            <a:r>
              <a:rPr lang="ja-JP" altLang="en-US" sz="1600" b="1" dirty="0"/>
              <a:t>まで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21402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7"/>
    </mc:Choice>
    <mc:Fallback xmlns="">
      <p:transition spd="slow" advTm="24987"/>
    </mc:Fallback>
  </mc:AlternateContent>
  <p:extLst>
    <p:ext uri="{3A86A75C-4F4B-4683-9AE1-C65F6400EC91}">
      <p14:laserTraceLst xmlns:p14="http://schemas.microsoft.com/office/powerpoint/2010/main">
        <p14:tracePtLst>
          <p14:tracePt t="180" x="1163638" y="2413000"/>
          <p14:tracePt t="187" x="1189038" y="2557463"/>
          <p14:tracePt t="194" x="1231900" y="2719388"/>
          <p14:tracePt t="201" x="1265238" y="2863850"/>
          <p14:tracePt t="209" x="1308100" y="2974975"/>
          <p14:tracePt t="219" x="1343025" y="3076575"/>
          <p14:tracePt t="224" x="1393825" y="3195638"/>
          <p14:tracePt t="232" x="1470025" y="3348038"/>
          <p14:tracePt t="240" x="1589088" y="3552825"/>
          <p14:tracePt t="248" x="1665288" y="3671888"/>
          <p14:tracePt t="257" x="1733550" y="3763963"/>
          <p14:tracePt t="264" x="1776413" y="3841750"/>
          <p14:tracePt t="272" x="1827213" y="3892550"/>
          <p14:tracePt t="279" x="1885950" y="3968750"/>
          <p14:tracePt t="290" x="1911350" y="4027488"/>
          <p14:tracePt t="296" x="1954213" y="4079875"/>
          <p14:tracePt t="305" x="1979613" y="4121150"/>
          <p14:tracePt t="311" x="2012950" y="4181475"/>
          <p14:tracePt t="319" x="2055813" y="4232275"/>
          <p14:tracePt t="327" x="2090738" y="4300538"/>
          <p14:tracePt t="334" x="2090738" y="4308475"/>
          <p14:tracePt t="343" x="2098675" y="4316413"/>
          <p14:tracePt t="349" x="2098675" y="4325938"/>
          <p14:tracePt t="365" x="2098675" y="4333875"/>
          <p14:tracePt t="373" x="2098675" y="4341813"/>
          <p14:tracePt t="451" x="2106613" y="4351338"/>
          <p14:tracePt t="459" x="2116138" y="4359275"/>
          <p14:tracePt t="468" x="2116138" y="4368800"/>
          <p14:tracePt t="475" x="2141538" y="4376738"/>
          <p14:tracePt t="482" x="2149475" y="4376738"/>
          <p14:tracePt t="490" x="2166938" y="4376738"/>
          <p14:tracePt t="498" x="2192338" y="4376738"/>
          <p14:tracePt t="506" x="2217738" y="4376738"/>
          <p14:tracePt t="513" x="2251075" y="4376738"/>
          <p14:tracePt t="523" x="2286000" y="4376738"/>
          <p14:tracePt t="529" x="2327275" y="4376738"/>
          <p14:tracePt t="538" x="2362200" y="4376738"/>
          <p14:tracePt t="544" x="2387600" y="4376738"/>
          <p14:tracePt t="552" x="2405063" y="4376738"/>
          <p14:tracePt t="560" x="2438400" y="4376738"/>
          <p14:tracePt t="569" x="2446338" y="4376738"/>
          <p14:tracePt t="575" x="2463800" y="4376738"/>
          <p14:tracePt t="583" x="2489200" y="4384675"/>
          <p14:tracePt t="600" x="2497138" y="4384675"/>
          <p14:tracePt t="608" x="2506663" y="4384675"/>
          <p14:tracePt t="817" x="2514600" y="4384675"/>
          <p14:tracePt t="824" x="2514600" y="4394200"/>
          <p14:tracePt t="832" x="2524125" y="4402138"/>
          <p14:tracePt t="838" x="2506663" y="4384675"/>
          <p14:tracePt t="9798" x="2633663" y="4351338"/>
          <p14:tracePt t="9806" x="2760663" y="4316413"/>
          <p14:tracePt t="9814" x="3024188" y="4214813"/>
          <p14:tracePt t="9821" x="3449638" y="4095750"/>
          <p14:tracePt t="9829" x="3662363" y="4019550"/>
          <p14:tracePt t="9839" x="3900488" y="3943350"/>
          <p14:tracePt t="9845" x="4410075" y="3816350"/>
          <p14:tracePt t="9853" x="4630738" y="3790950"/>
          <p14:tracePt t="9860" x="4765675" y="3773488"/>
          <p14:tracePt t="9871" x="5072063" y="3763963"/>
          <p14:tracePt t="9876" x="5241925" y="3763963"/>
          <p14:tracePt t="9885" x="5421313" y="3763963"/>
          <p14:tracePt t="9904" x="5692775" y="3763963"/>
          <p14:tracePt t="9909" x="5837238" y="3763963"/>
          <p14:tracePt t="9915" x="6007100" y="3763963"/>
          <p14:tracePt t="9922" x="6091238" y="3763963"/>
          <p14:tracePt t="9931" x="6176963" y="3763963"/>
          <p14:tracePt t="9938" x="6321425" y="3738563"/>
          <p14:tracePt t="9946" x="6448425" y="3687763"/>
          <p14:tracePt t="9954" x="6592888" y="3671888"/>
          <p14:tracePt t="9961" x="6694488" y="3654425"/>
          <p14:tracePt t="9970" x="6754813" y="3646488"/>
          <p14:tracePt t="9977" x="6797675" y="3636963"/>
          <p14:tracePt t="9987" x="6856413" y="3629025"/>
          <p14:tracePt t="9992" x="6889750" y="3629025"/>
          <p14:tracePt t="10003" x="6950075" y="3629025"/>
          <p14:tracePt t="10009" x="6975475" y="3629025"/>
          <p14:tracePt t="10016" x="7008813" y="3629025"/>
          <p14:tracePt t="10024" x="7059613" y="3646488"/>
          <p14:tracePt t="10031" x="7094538" y="3662363"/>
          <p14:tracePt t="10040" x="7145338" y="3697288"/>
          <p14:tracePt t="10047" x="7178675" y="3713163"/>
          <p14:tracePt t="10056" x="7213600" y="3730625"/>
          <p14:tracePt t="10063" x="7239000" y="3748088"/>
          <p14:tracePt t="10071" x="7264400" y="3763963"/>
          <p14:tracePt t="10079" x="7272338" y="3781425"/>
          <p14:tracePt t="10087" x="7289800" y="3798888"/>
          <p14:tracePt t="10094" x="7307263" y="3806825"/>
          <p14:tracePt t="10104" x="7332663" y="3824288"/>
          <p14:tracePt t="10109" x="7332663" y="3832225"/>
          <p14:tracePt t="10120" x="7340600" y="3832225"/>
          <p14:tracePt t="10126" x="7348538" y="3841750"/>
          <p14:tracePt t="10133" x="7358063" y="3849688"/>
          <p14:tracePt t="10141" x="7358063" y="3857625"/>
          <p14:tracePt t="10149" x="7366000" y="3867150"/>
          <p14:tracePt t="10158" x="7373938" y="3875088"/>
          <p14:tracePt t="10164" x="7383463" y="3883025"/>
          <p14:tracePt t="10172" x="7391400" y="3892550"/>
          <p14:tracePt t="10180" x="7400925" y="3908425"/>
          <p14:tracePt t="10187" x="7408863" y="3925888"/>
          <p14:tracePt t="10195" x="7416800" y="3925888"/>
          <p14:tracePt t="10204" x="7416800" y="3943350"/>
          <p14:tracePt t="10211" x="7426325" y="3951288"/>
          <p14:tracePt t="10222" x="7434263" y="3951288"/>
          <p14:tracePt t="10228" x="7442200" y="3968750"/>
          <p14:tracePt t="10237" x="7451725" y="3994150"/>
          <p14:tracePt t="10242" x="7451725" y="4002088"/>
          <p14:tracePt t="10250" x="7451725" y="4027488"/>
          <p14:tracePt t="10258" x="7451725" y="4052888"/>
          <p14:tracePt t="10266" x="7451725" y="4079875"/>
          <p14:tracePt t="10273" x="7442200" y="4113213"/>
          <p14:tracePt t="10281" x="7426325" y="4138613"/>
          <p14:tracePt t="10290" x="7408863" y="4164013"/>
          <p14:tracePt t="10297" x="7383463" y="4206875"/>
          <p14:tracePt t="10304" x="7340600" y="4240213"/>
          <p14:tracePt t="10312" x="7289800" y="4275138"/>
          <p14:tracePt t="10321" x="7229475" y="4316413"/>
          <p14:tracePt t="10328" x="7178675" y="4351338"/>
          <p14:tracePt t="10337" x="7119938" y="4368800"/>
          <p14:tracePt t="10343" x="7069138" y="4376738"/>
          <p14:tracePt t="10353" x="7008813" y="4394200"/>
          <p14:tracePt t="10358" x="6958013" y="4394200"/>
          <p14:tracePt t="10367" x="6864350" y="4376738"/>
          <p14:tracePt t="10376" x="6745288" y="4325938"/>
          <p14:tracePt t="10382" x="6635750" y="4265613"/>
          <p14:tracePt t="10390" x="6483350" y="4206875"/>
          <p14:tracePt t="10398" x="6389688" y="4164013"/>
          <p14:tracePt t="10407" x="6329363" y="4121150"/>
          <p14:tracePt t="10413" x="6253163" y="4079875"/>
          <p14:tracePt t="10420" x="6194425" y="4019550"/>
          <p14:tracePt t="10429" x="6108700" y="3968750"/>
          <p14:tracePt t="10437" x="6040438" y="3935413"/>
          <p14:tracePt t="10444" x="5989638" y="3908425"/>
          <p14:tracePt t="10455" x="5946775" y="3875088"/>
          <p14:tracePt t="10459" x="5905500" y="3849688"/>
          <p14:tracePt t="10470" x="5862638" y="3798888"/>
          <p14:tracePt t="10475" x="5827713" y="3756025"/>
          <p14:tracePt t="10483" x="5802313" y="3722688"/>
          <p14:tracePt t="10493" x="5768975" y="3671888"/>
          <p14:tracePt t="10499" x="5735638" y="3636963"/>
          <p14:tracePt t="10509" x="5700713" y="3586163"/>
          <p14:tracePt t="10514" x="5683250" y="3552825"/>
          <p14:tracePt t="10524" x="5667375" y="3509963"/>
          <p14:tracePt t="10530" x="5657850" y="3449638"/>
          <p14:tracePt t="10537" x="5649913" y="3424238"/>
          <p14:tracePt t="10546" x="5624513" y="3348038"/>
          <p14:tracePt t="10554" x="5624513" y="3305175"/>
          <p14:tracePt t="10561" x="5624513" y="3246438"/>
          <p14:tracePt t="10571" x="5624513" y="3203575"/>
          <p14:tracePt t="10577" x="5624513" y="3160713"/>
          <p14:tracePt t="10586" x="5641975" y="3109913"/>
          <p14:tracePt t="10592" x="5641975" y="3076575"/>
          <p14:tracePt t="10600" x="5649913" y="3033713"/>
          <p14:tracePt t="10608" x="5657850" y="3000375"/>
          <p14:tracePt t="10616" x="5667375" y="2974975"/>
          <p14:tracePt t="10624" x="5675313" y="2932113"/>
          <p14:tracePt t="10631" x="5683250" y="2914650"/>
          <p14:tracePt t="10641" x="5692775" y="2889250"/>
          <p14:tracePt t="10646" x="5708650" y="2855913"/>
          <p14:tracePt t="10654" x="5751513" y="2813050"/>
          <p14:tracePt t="10662" x="5776913" y="2787650"/>
          <p14:tracePt t="10671" x="5819775" y="2736850"/>
          <p14:tracePt t="10678" x="5862638" y="2711450"/>
          <p14:tracePt t="10688" x="5888038" y="2686050"/>
          <p14:tracePt t="10693" x="5938838" y="2643188"/>
          <p14:tracePt t="10703" x="5964238" y="2617788"/>
          <p14:tracePt t="10709" x="6007100" y="2592388"/>
          <p14:tracePt t="10718" x="6065838" y="2557463"/>
          <p14:tracePt t="10727" x="6126163" y="2532063"/>
          <p14:tracePt t="10732" x="6219825" y="2506663"/>
          <p14:tracePt t="10741" x="6303963" y="2498725"/>
          <p14:tracePt t="10748" x="6389688" y="2481263"/>
          <p14:tracePt t="10758" x="6448425" y="2481263"/>
          <p14:tracePt t="10763" x="6508750" y="2489200"/>
          <p14:tracePt t="10774" x="6542088" y="2498725"/>
          <p14:tracePt t="10779" x="6600825" y="2516188"/>
          <p14:tracePt t="10787" x="6661150" y="2549525"/>
          <p14:tracePt t="10795" x="6737350" y="2582863"/>
          <p14:tracePt t="10803" x="6805613" y="2608263"/>
          <p14:tracePt t="10810" x="6864350" y="2633663"/>
          <p14:tracePt t="10821" x="6942138" y="2676525"/>
          <p14:tracePt t="10826" x="6992938" y="2693988"/>
          <p14:tracePt t="10834" x="7034213" y="2711450"/>
          <p14:tracePt t="10841" x="7085013" y="2736850"/>
          <p14:tracePt t="10849" x="7119938" y="2752725"/>
          <p14:tracePt t="10859" x="7145338" y="2762250"/>
          <p14:tracePt t="10865" x="7170738" y="2787650"/>
          <p14:tracePt t="10875" x="7188200" y="2805113"/>
          <p14:tracePt t="10880" x="7204075" y="2820988"/>
          <p14:tracePt t="10888" x="7221538" y="2838450"/>
          <p14:tracePt t="10896" x="7246938" y="2871788"/>
          <p14:tracePt t="10904" x="7272338" y="2906713"/>
          <p14:tracePt t="10911" x="7307263" y="2949575"/>
          <p14:tracePt t="10920" x="7348538" y="3008313"/>
          <p14:tracePt t="10928" x="7358063" y="3033713"/>
          <p14:tracePt t="10936" x="7358063" y="3059113"/>
          <p14:tracePt t="10942" x="7366000" y="3076575"/>
          <p14:tracePt t="10950" x="7373938" y="3101975"/>
          <p14:tracePt t="10960" x="7373938" y="3119438"/>
          <p14:tracePt t="10966" x="7373938" y="3127375"/>
          <p14:tracePt t="10974" x="7373938" y="3144838"/>
          <p14:tracePt t="10981" x="7373938" y="3170238"/>
          <p14:tracePt t="10989" x="7373938" y="3178175"/>
          <p14:tracePt t="10997" x="7373938" y="3195638"/>
          <p14:tracePt t="11005" x="7373938" y="3203575"/>
          <p14:tracePt t="11013" x="7373938" y="3221038"/>
          <p14:tracePt t="11021" x="7373938" y="3263900"/>
          <p14:tracePt t="11029" x="7373938" y="3289300"/>
          <p14:tracePt t="11037" x="7373938" y="3314700"/>
          <p14:tracePt t="11044" x="7373938" y="3348038"/>
          <p14:tracePt t="11054" x="7373938" y="3373438"/>
          <p14:tracePt t="11059" x="7373938" y="3398838"/>
          <p14:tracePt t="11067" x="7373938" y="3408363"/>
          <p14:tracePt t="11075" x="7366000" y="3433763"/>
          <p14:tracePt t="11083" x="7366000" y="3441700"/>
          <p14:tracePt t="11091" x="7366000" y="3449638"/>
          <p14:tracePt t="11099" x="7366000" y="3459163"/>
          <p14:tracePt t="11106" x="7366000" y="3467100"/>
          <p14:tracePt t="11114" x="7366000" y="3475038"/>
          <p14:tracePt t="11122" x="7358063" y="3502025"/>
          <p14:tracePt t="11130" x="7358063" y="3509963"/>
          <p14:tracePt t="11137" x="7340600" y="3527425"/>
          <p14:tracePt t="11145" x="7332663" y="3535363"/>
          <p14:tracePt t="11153" x="7332663" y="3543300"/>
          <p14:tracePt t="11160" x="7323138" y="3560763"/>
          <p14:tracePt t="11170" x="7315200" y="3578225"/>
          <p14:tracePt t="11186" x="7315200" y="3586163"/>
          <p14:tracePt t="11191" x="7315200" y="3594100"/>
          <p14:tracePt t="11200" x="7315200" y="3603625"/>
          <p14:tracePt t="11301" x="7307263" y="3611563"/>
          <p14:tracePt t="11309" x="7297738" y="3611563"/>
          <p14:tracePt t="11317" x="7297738" y="3619500"/>
          <p14:tracePt t="11324" x="7289800" y="3619500"/>
          <p14:tracePt t="11331" x="7281863" y="3629025"/>
          <p14:tracePt t="11340" x="7264400" y="3636963"/>
          <p14:tracePt t="11347" x="7246938" y="3654425"/>
          <p14:tracePt t="11356" x="7239000" y="3654425"/>
          <p14:tracePt t="11363" x="7221538" y="3662363"/>
          <p14:tracePt t="11370" x="7213600" y="3662363"/>
          <p14:tracePt t="11379" x="7196138" y="3662363"/>
          <p14:tracePt t="11387" x="7188200" y="3662363"/>
          <p14:tracePt t="11394" x="7170738" y="3662363"/>
          <p14:tracePt t="11410" x="7162800" y="3662363"/>
          <p14:tracePt t="11419" x="7153275" y="3662363"/>
          <p14:tracePt t="11425" x="7137400" y="3662363"/>
          <p14:tracePt t="11433" x="7119938" y="3662363"/>
          <p14:tracePt t="11441" x="7112000" y="3662363"/>
          <p14:tracePt t="11837" x="7026275" y="3705225"/>
          <p14:tracePt t="11846" x="6864350" y="3806825"/>
          <p14:tracePt t="11854" x="6618288" y="3925888"/>
          <p14:tracePt t="11861" x="6423025" y="4027488"/>
          <p14:tracePt t="11871" x="6311900" y="4062413"/>
          <p14:tracePt t="11877" x="6194425" y="4113213"/>
          <p14:tracePt t="11888" x="5964238" y="4164013"/>
          <p14:tracePt t="11893" x="5768975" y="4206875"/>
          <p14:tracePt t="11900" x="5667375" y="4224338"/>
          <p14:tracePt t="11910" x="5565775" y="4232275"/>
          <p14:tracePt t="11915" x="5480050" y="4240213"/>
          <p14:tracePt t="11925" x="5368925" y="4265613"/>
          <p14:tracePt t="11931" x="5191125" y="4265613"/>
          <p14:tracePt t="11940" x="5054600" y="4275138"/>
          <p14:tracePt t="11946" x="4970463" y="4275138"/>
          <p14:tracePt t="11954" x="4868863" y="4275138"/>
          <p14:tracePt t="11962" x="4757738" y="4275138"/>
          <p14:tracePt t="11971" x="4646613" y="4275138"/>
          <p14:tracePt t="11978" x="4545013" y="4291013"/>
          <p14:tracePt t="11988" x="4425950" y="4291013"/>
          <p14:tracePt t="11993" x="4359275" y="4291013"/>
          <p14:tracePt t="12004" x="4298950" y="4291013"/>
          <p14:tracePt t="12009" x="4240213" y="4300538"/>
          <p14:tracePt t="12017" x="4171950" y="4300538"/>
          <p14:tracePt t="12024" x="4070350" y="4300538"/>
          <p14:tracePt t="12032" x="3984625" y="4300538"/>
          <p14:tracePt t="12040" x="3883025" y="4300538"/>
          <p14:tracePt t="12049" x="3797300" y="4300538"/>
          <p14:tracePt t="12056" x="3746500" y="4300538"/>
          <p14:tracePt t="12064" x="3687763" y="4300538"/>
          <p14:tracePt t="12071" x="3652838" y="4300538"/>
          <p14:tracePt t="12080" x="3602038" y="4300538"/>
          <p14:tracePt t="12088" x="3568700" y="4300538"/>
          <p14:tracePt t="12094" x="3517900" y="4300538"/>
          <p14:tracePt t="12103" x="3457575" y="4300538"/>
          <p14:tracePt t="12110" x="3389313" y="4300538"/>
          <p14:tracePt t="12120" x="3313113" y="4308475"/>
          <p14:tracePt t="12126" x="3270250" y="4308475"/>
          <p14:tracePt t="12133" x="3211513" y="4308475"/>
          <p14:tracePt t="12141" x="3186113" y="4316413"/>
          <p14:tracePt t="12150" x="3168650" y="4316413"/>
          <p14:tracePt t="12157" x="3117850" y="4325938"/>
          <p14:tracePt t="12165" x="3100388" y="4325938"/>
          <p14:tracePt t="12173" x="3059113" y="4333875"/>
          <p14:tracePt t="12180" x="2998788" y="4333875"/>
          <p14:tracePt t="12189" x="2940050" y="4333875"/>
          <p14:tracePt t="12196" x="2879725" y="4341813"/>
          <p14:tracePt t="12203" x="2811463" y="4341813"/>
          <p14:tracePt t="12211" x="2770188" y="4341813"/>
          <p14:tracePt t="12220" x="2709863" y="4351338"/>
          <p14:tracePt t="12227" x="2684463" y="4351338"/>
          <p14:tracePt t="12236" x="2651125" y="4351338"/>
          <p14:tracePt t="12242" x="2625725" y="4351338"/>
          <p14:tracePt t="12250" x="2608263" y="4351338"/>
          <p14:tracePt t="12258" x="2582863" y="4351338"/>
          <p14:tracePt t="12266" x="2540000" y="4368800"/>
          <p14:tracePt t="12273" x="2506663" y="4368800"/>
          <p14:tracePt t="12281" x="2471738" y="4368800"/>
          <p14:tracePt t="12289" x="2420938" y="4376738"/>
          <p14:tracePt t="12298" x="2387600" y="4384675"/>
          <p14:tracePt t="12306" x="2352675" y="4394200"/>
          <p14:tracePt t="12312" x="2319338" y="4394200"/>
          <p14:tracePt t="12320" x="2301875" y="4402138"/>
          <p14:tracePt t="12329" x="2286000" y="4402138"/>
          <p14:tracePt t="12336" x="2260600" y="4410075"/>
          <p14:tracePt t="12344" x="2251075" y="4410075"/>
          <p14:tracePt t="12353" x="2235200" y="4419600"/>
          <p14:tracePt t="12359" x="2217738" y="4419600"/>
          <p14:tracePt t="12369" x="2217738" y="4427538"/>
          <p14:tracePt t="12375" x="2200275" y="4427538"/>
          <p14:tracePt t="12383" x="2192338" y="4427538"/>
          <p14:tracePt t="12399" x="2182813" y="4427538"/>
          <p14:tracePt t="13301" x="2166938" y="4435475"/>
          <p14:tracePt t="13308" x="2157413" y="4452938"/>
          <p14:tracePt t="13317" x="2141538" y="4478338"/>
          <p14:tracePt t="13325" x="2124075" y="4495800"/>
          <p14:tracePt t="13332" x="2090738" y="4521200"/>
          <p14:tracePt t="13341" x="2073275" y="4546600"/>
          <p14:tracePt t="13348" x="2055813" y="4554538"/>
          <p14:tracePt t="13356" x="2030413" y="4579938"/>
          <p14:tracePt t="13363" x="2005013" y="4622800"/>
          <p14:tracePt t="13372" x="1979613" y="4648200"/>
          <p14:tracePt t="13379" x="1954213" y="4683125"/>
          <p14:tracePt t="13387" x="1920875" y="4733925"/>
          <p14:tracePt t="13394" x="1903413" y="4759325"/>
          <p14:tracePt t="13403" x="1878013" y="4802188"/>
          <p14:tracePt t="13410" x="1860550" y="4835525"/>
          <p14:tracePt t="13420" x="1852613" y="4868863"/>
          <p14:tracePt t="13425" x="1843088" y="4894263"/>
          <p14:tracePt t="13433" x="1835150" y="4929188"/>
          <p14:tracePt t="13443" x="1827213" y="4954588"/>
          <p14:tracePt t="13448" x="1827213" y="4972050"/>
          <p14:tracePt t="13458" x="1827213" y="4987925"/>
          <p14:tracePt t="13464" x="1827213" y="5013325"/>
          <p14:tracePt t="13472" x="1827213" y="5022850"/>
          <p14:tracePt t="13480" x="1827213" y="5038725"/>
          <p14:tracePt t="13488" x="1827213" y="5048250"/>
          <p14:tracePt t="13495" x="1827213" y="5064125"/>
          <p14:tracePt t="13503" x="1827213" y="5099050"/>
          <p14:tracePt t="13511" x="1835150" y="5106988"/>
          <p14:tracePt t="13521" x="1852613" y="5132388"/>
          <p14:tracePt t="13526" x="1868488" y="5157788"/>
          <p14:tracePt t="13535" x="1903413" y="5192713"/>
          <p14:tracePt t="13542" x="1928813" y="5218113"/>
          <p14:tracePt t="13551" x="1954213" y="5243513"/>
          <p14:tracePt t="13560" x="1971675" y="5260975"/>
          <p14:tracePt t="13565" x="1987550" y="5286375"/>
          <p14:tracePt t="13573" x="2030413" y="5302250"/>
          <p14:tracePt t="13581" x="2055813" y="5319713"/>
          <p14:tracePt t="13590" x="2098675" y="5337175"/>
          <p14:tracePt t="13597" x="2132013" y="5353050"/>
          <p14:tracePt t="13605" x="2182813" y="5380038"/>
          <p14:tracePt t="13612" x="2225675" y="5387975"/>
          <p14:tracePt t="13621" x="2286000" y="5405438"/>
          <p14:tracePt t="13628" x="2344738" y="5405438"/>
          <p14:tracePt t="13638" x="2387600" y="5405438"/>
          <p14:tracePt t="13643" x="2420938" y="5405438"/>
          <p14:tracePt t="13652" x="2455863" y="5405438"/>
          <p14:tracePt t="13659" x="2489200" y="5405438"/>
          <p14:tracePt t="13668" x="2514600" y="5405438"/>
          <p14:tracePt t="13675" x="2540000" y="5405438"/>
          <p14:tracePt t="13682" x="2574925" y="5395913"/>
          <p14:tracePt t="13690" x="2600325" y="5387975"/>
          <p14:tracePt t="13698" x="2608263" y="5370513"/>
          <p14:tracePt t="13706" x="2625725" y="5370513"/>
          <p14:tracePt t="13713" x="2641600" y="5370513"/>
          <p14:tracePt t="13730" x="2651125" y="5370513"/>
          <p14:tracePt t="14772" x="2668588" y="5387975"/>
          <p14:tracePt t="14780" x="2684463" y="5430838"/>
          <p14:tracePt t="14788" x="2701925" y="5489575"/>
          <p14:tracePt t="14795" x="2719388" y="5514975"/>
          <p14:tracePt t="14804" x="2760663" y="5565775"/>
          <p14:tracePt t="14811" x="2778125" y="5591175"/>
          <p14:tracePt t="14820" x="2803525" y="5626100"/>
          <p14:tracePt t="14826" x="2828925" y="5668963"/>
          <p14:tracePt t="14836" x="2879725" y="5702300"/>
          <p14:tracePt t="14842" x="2914650" y="5735638"/>
          <p14:tracePt t="14852" x="2965450" y="5761038"/>
          <p14:tracePt t="14858" x="2998788" y="5788025"/>
          <p14:tracePt t="14866" x="3041650" y="5813425"/>
          <p14:tracePt t="14875" x="3059113" y="5821363"/>
          <p14:tracePt t="14881" x="3084513" y="5829300"/>
          <p14:tracePt t="14888" x="3117850" y="5838825"/>
          <p14:tracePt t="14897" x="3143250" y="5846763"/>
          <p14:tracePt t="14904" x="3178175" y="5854700"/>
          <p14:tracePt t="14912" x="3186113" y="5854700"/>
          <p14:tracePt t="14921" x="3211513" y="5854700"/>
          <p14:tracePt t="14928" x="3244850" y="5854700"/>
          <p14:tracePt t="14935" x="3270250" y="5854700"/>
          <p14:tracePt t="14943" x="3305175" y="5854700"/>
          <p14:tracePt t="14953" x="3330575" y="5854700"/>
          <p14:tracePt t="14959" x="3348038" y="5854700"/>
          <p14:tracePt t="14970" x="3373438" y="5846763"/>
          <p14:tracePt t="14975" x="3398838" y="5838825"/>
          <p14:tracePt t="14982" x="3424238" y="5838825"/>
          <p14:tracePt t="14991" x="3432175" y="5838825"/>
          <p14:tracePt t="14999" x="3449638" y="5829300"/>
          <p14:tracePt t="15006" x="3475038" y="5829300"/>
          <p14:tracePt t="15013" x="3482975" y="5821363"/>
          <p14:tracePt t="15022" x="3500438" y="5813425"/>
          <p14:tracePt t="15030" x="3517900" y="5803900"/>
          <p14:tracePt t="15038" x="3543300" y="5795963"/>
          <p14:tracePt t="15044" x="3576638" y="5778500"/>
          <p14:tracePt t="15053" x="3586163" y="5770563"/>
          <p14:tracePt t="15060" x="3602038" y="5761038"/>
          <p14:tracePt t="15069" x="3619500" y="5761038"/>
          <p14:tracePt t="15075" x="3636963" y="5745163"/>
          <p14:tracePt t="15085" x="3652838" y="5735638"/>
          <p14:tracePt t="15091" x="3670300" y="5727700"/>
          <p14:tracePt t="15100" x="3678238" y="5719763"/>
          <p14:tracePt t="15114" x="3687763" y="5710238"/>
          <p14:tracePt t="15122" x="3695700" y="5694363"/>
          <p14:tracePt t="15139" x="3703638" y="5684838"/>
          <p14:tracePt t="15146" x="3721100" y="5676900"/>
          <p14:tracePt t="15153" x="3721100" y="5668963"/>
          <p14:tracePt t="15161" x="3729038" y="5668963"/>
          <p14:tracePt t="15170" x="3738563" y="5659438"/>
          <p14:tracePt t="15177" x="3746500" y="5651500"/>
          <p14:tracePt t="15192" x="3756025" y="5641975"/>
          <p14:tracePt t="15202" x="3763963" y="5634038"/>
          <p14:tracePt t="15208" x="3771900" y="5626100"/>
          <p14:tracePt t="15216" x="3789363" y="5608638"/>
          <p14:tracePt t="15225" x="3797300" y="5591175"/>
          <p14:tracePt t="15231" x="3814763" y="5557838"/>
          <p14:tracePt t="15241" x="3822700" y="5524500"/>
          <p14:tracePt t="15247" x="3832225" y="5489575"/>
          <p14:tracePt t="15256" x="3832225" y="5472113"/>
          <p14:tracePt t="15263" x="3832225" y="5446713"/>
          <p14:tracePt t="15270" x="3832225" y="5421313"/>
          <p14:tracePt t="15278" x="3840163" y="5413375"/>
          <p14:tracePt t="15287" x="3840163" y="5395913"/>
          <p14:tracePt t="15293" x="3840163" y="5370513"/>
          <p14:tracePt t="15309" x="3840163" y="5362575"/>
          <p14:tracePt t="15319" x="3840163" y="5353050"/>
          <p14:tracePt t="15341" x="3840163" y="5345113"/>
          <p14:tracePt t="15349" x="3840163" y="5327650"/>
          <p14:tracePt t="15356" x="3840163" y="5311775"/>
          <p14:tracePt t="15364" x="3840163" y="5294313"/>
          <p14:tracePt t="15371" x="3840163" y="5286375"/>
          <p14:tracePt t="15380" x="3840163" y="5276850"/>
          <p14:tracePt t="15395" x="3840163" y="5268913"/>
          <p14:tracePt t="15403" x="3840163" y="5260975"/>
          <p14:tracePt t="15987" x="3883025" y="5294313"/>
          <p14:tracePt t="15994" x="3933825" y="5337175"/>
          <p14:tracePt t="16002" x="4010025" y="5387975"/>
          <p14:tracePt t="16010" x="4070350" y="5421313"/>
          <p14:tracePt t="16020" x="4121150" y="5456238"/>
          <p14:tracePt t="16025" x="4154488" y="5472113"/>
          <p14:tracePt t="16035" x="4205288" y="5497513"/>
          <p14:tracePt t="16041" x="4230688" y="5514975"/>
          <p14:tracePt t="16049" x="4265613" y="5524500"/>
          <p14:tracePt t="16057" x="4298950" y="5532438"/>
          <p14:tracePt t="16064" x="4332288" y="5540375"/>
          <p14:tracePt t="16074" x="4375150" y="5549900"/>
          <p14:tracePt t="16079" x="4418013" y="5557838"/>
          <p14:tracePt t="16087" x="4476750" y="5557838"/>
          <p14:tracePt t="16094" x="4537075" y="5557838"/>
          <p14:tracePt t="16104" x="4595813" y="5557838"/>
          <p14:tracePt t="16111" x="4621213" y="5557838"/>
          <p14:tracePt t="16119" x="4664075" y="5557838"/>
          <p14:tracePt t="16127" x="4681538" y="5557838"/>
          <p14:tracePt t="16136" x="4699000" y="5557838"/>
          <p14:tracePt t="16142" x="4706938" y="5557838"/>
          <p14:tracePt t="16152" x="4714875" y="5557838"/>
          <p14:tracePt t="16158" x="4724400" y="5557838"/>
          <p14:tracePt t="16166" x="4732338" y="5557838"/>
          <p14:tracePt t="16173" x="4749800" y="5540375"/>
          <p14:tracePt t="16181" x="4765675" y="5524500"/>
          <p14:tracePt t="16189" x="4791075" y="5481638"/>
          <p14:tracePt t="16197" x="4808538" y="5438775"/>
          <p14:tracePt t="16206" x="4826000" y="5395913"/>
          <p14:tracePt t="16212" x="4843463" y="5337175"/>
          <p14:tracePt t="16219" x="4851400" y="5286375"/>
          <p14:tracePt t="16228" x="4851400" y="5243513"/>
          <p14:tracePt t="16237" x="4851400" y="5208588"/>
          <p14:tracePt t="16243" x="4851400" y="5167313"/>
          <p14:tracePt t="16254" x="4851400" y="5157788"/>
          <p14:tracePt t="16260" x="4851400" y="5141913"/>
          <p14:tracePt t="16270" x="4851400" y="5132388"/>
          <p14:tracePt t="16274" x="4851400" y="5124450"/>
          <p14:tracePt t="16283" x="4851400" y="5116513"/>
          <p14:tracePt t="16290" x="4851400" y="5106988"/>
          <p14:tracePt t="20374" x="4868863" y="5081588"/>
          <p14:tracePt t="20381" x="4884738" y="5048250"/>
          <p14:tracePt t="20390" x="4894263" y="5030788"/>
          <p14:tracePt t="20396" x="4902200" y="5005388"/>
          <p14:tracePt t="20405" x="4919663" y="4997450"/>
          <p14:tracePt t="20413" x="4935538" y="4979988"/>
          <p14:tracePt t="20421" x="4945063" y="4962525"/>
          <p14:tracePt t="20428" x="4962525" y="4929188"/>
          <p14:tracePt t="20435" x="4970463" y="4911725"/>
          <p14:tracePt t="20452" x="4978400" y="4903788"/>
          <p14:tracePt t="20459" x="4987925" y="4894263"/>
          <p14:tracePt t="20474" x="4987925" y="4886325"/>
          <p14:tracePt t="20484" x="4995863" y="4878388"/>
          <p14:tracePt t="20490" x="5013325" y="4868863"/>
          <p14:tracePt t="20500" x="5013325" y="4852988"/>
          <p14:tracePt t="20508" x="5021263" y="4835525"/>
          <p14:tracePt t="20514" x="5021263" y="4827588"/>
          <p14:tracePt t="20522" x="5029200" y="4810125"/>
          <p14:tracePt t="20530" x="5038725" y="4792663"/>
          <p14:tracePt t="20537" x="5054600" y="4749800"/>
          <p14:tracePt t="20545" x="5064125" y="4733925"/>
          <p14:tracePt t="20552" x="5072063" y="4716463"/>
          <p14:tracePt t="20561" x="5089525" y="4708525"/>
          <p14:tracePt t="20569" x="5097463" y="4691063"/>
          <p14:tracePt t="20576" x="5097463" y="4683125"/>
          <p14:tracePt t="20585" x="5097463" y="4673600"/>
          <p14:tracePt t="20591" x="5097463" y="4665663"/>
          <p14:tracePt t="20601" x="5097463" y="4657725"/>
          <p14:tracePt t="20607" x="5106988" y="4648200"/>
          <p14:tracePt t="20615" x="5114925" y="4630738"/>
          <p14:tracePt t="20623" x="5122863" y="4614863"/>
          <p14:tracePt t="20631" x="5132388" y="4589463"/>
          <p14:tracePt t="20640" x="5148263" y="4564063"/>
          <p14:tracePt t="20646" x="5148263" y="4546600"/>
          <p14:tracePt t="20655" x="5157788" y="4529138"/>
          <p14:tracePt t="20661" x="5173663" y="4513263"/>
          <p14:tracePt t="20671" x="5173663" y="4503738"/>
          <p14:tracePt t="20677" x="5173663" y="4495800"/>
          <p14:tracePt t="20685" x="5183188" y="4486275"/>
          <p14:tracePt t="20703" x="5183188" y="4478338"/>
          <p14:tracePt t="20708" x="5191125" y="4470400"/>
          <p14:tracePt t="20724" x="5199063" y="4460875"/>
          <p14:tracePt t="20732" x="5199063" y="4452938"/>
          <p14:tracePt t="20740" x="5208588" y="4452938"/>
          <p14:tracePt t="20748" x="5208588" y="4445000"/>
          <p14:tracePt t="21160" x="5216525" y="4394200"/>
          <p14:tracePt t="21169" x="5224463" y="4300538"/>
          <p14:tracePt t="21176" x="5224463" y="4257675"/>
          <p14:tracePt t="21185" x="5241925" y="4197350"/>
          <p14:tracePt t="21191" x="5241925" y="4095750"/>
          <p14:tracePt t="21199" x="5241925" y="3986213"/>
          <p14:tracePt t="21207" x="5241925" y="3900488"/>
          <p14:tracePt t="21214" x="5241925" y="3798888"/>
          <p14:tracePt t="21222" x="5241925" y="3730625"/>
          <p14:tracePt t="21230" x="5241925" y="3662363"/>
          <p14:tracePt t="21237" x="5233988" y="3611563"/>
          <p14:tracePt t="21246" x="5233988" y="3586163"/>
          <p14:tracePt t="21253" x="5233988" y="3560763"/>
          <p14:tracePt t="21261" x="5233988" y="3535363"/>
          <p14:tracePt t="21269" x="5224463" y="3517900"/>
          <p14:tracePt t="21278" x="5224463" y="3509963"/>
          <p14:tracePt t="21286" x="5224463" y="3502025"/>
          <p14:tracePt t="21293" x="5224463" y="3484563"/>
          <p14:tracePt t="21302" x="5216525" y="3475038"/>
          <p14:tracePt t="21308" x="5216525" y="3449638"/>
          <p14:tracePt t="21318" x="5216525" y="3424238"/>
          <p14:tracePt t="21324" x="5216525" y="3416300"/>
          <p14:tracePt t="21332" x="5216525" y="3390900"/>
          <p14:tracePt t="21340" x="5216525" y="3365500"/>
          <p14:tracePt t="21347" x="5208588" y="3355975"/>
          <p14:tracePt t="21355" x="5208588" y="3340100"/>
          <p14:tracePt t="21363" x="5208588" y="3330575"/>
          <p14:tracePt t="21378" x="5199063" y="3314700"/>
          <p14:tracePt t="21386" x="5199063" y="3297238"/>
          <p14:tracePt t="21393" x="5199063" y="3289300"/>
          <p14:tracePt t="21402" x="5199063" y="3271838"/>
          <p14:tracePt t="21409" x="5199063" y="3263900"/>
          <p14:tracePt t="21425" x="5199063" y="3246438"/>
          <p14:tracePt t="21434" x="5199063" y="3238500"/>
          <p14:tracePt t="21440" x="5199063" y="3221038"/>
          <p14:tracePt t="21449" x="5199063" y="3211513"/>
          <p14:tracePt t="21456" x="5199063" y="3203575"/>
          <p14:tracePt t="21464" x="5199063" y="3195638"/>
          <p14:tracePt t="21471" x="5199063" y="3186113"/>
          <p14:tracePt t="21487" x="5199063" y="3178175"/>
          <p14:tracePt t="21494" x="5199063" y="3170238"/>
          <p14:tracePt t="21511" x="5199063" y="3160713"/>
          <p14:tracePt t="21557" x="5199063" y="3144838"/>
          <p14:tracePt t="23526" x="4953000" y="3008313"/>
          <p14:tracePt t="23533" x="4699000" y="2871788"/>
          <p14:tracePt t="23540" x="4595813" y="2805113"/>
          <p14:tracePt t="23551" x="4425950" y="2736850"/>
          <p14:tracePt t="23557" x="4060825" y="2549525"/>
          <p14:tracePt t="23565" x="3832225" y="2422525"/>
          <p14:tracePt t="23574" x="3713163" y="2344738"/>
          <p14:tracePt t="23580" x="3619500" y="2252663"/>
          <p14:tracePt t="23588" x="3457575" y="2116138"/>
          <p14:tracePt t="23595" x="3330575" y="2014538"/>
          <p14:tracePt t="23605" x="3152775" y="1895475"/>
          <p14:tracePt t="23611" x="3049588" y="1827213"/>
          <p14:tracePt t="23619" x="2990850" y="1793875"/>
          <p14:tracePt t="23627" x="2947988" y="1766888"/>
          <p14:tracePt t="23635" x="2897188" y="1716088"/>
          <p14:tracePt t="23642" x="2863850" y="1690688"/>
          <p14:tracePt t="23651" x="2820988" y="1649413"/>
          <p14:tracePt t="23658" x="2786063" y="1622425"/>
          <p14:tracePt t="23668" x="2760663" y="1589088"/>
          <p14:tracePt t="23673" x="2735263" y="1571625"/>
          <p14:tracePt t="23682" x="2719388" y="1555750"/>
          <p14:tracePt t="23691" x="2701925" y="1546225"/>
          <p14:tracePt t="23697" x="2701925" y="1538288"/>
          <p14:tracePt t="23706" x="2693988" y="1530350"/>
          <p14:tracePt t="24023" x="2549525" y="1436688"/>
          <p14:tracePt t="24031" x="2413000" y="1300163"/>
          <p14:tracePt t="24039" x="2208213" y="1155700"/>
          <p14:tracePt t="24047" x="2149475" y="1104900"/>
          <p14:tracePt t="24055" x="2038350" y="1019175"/>
          <p14:tracePt t="24063" x="1920875" y="935038"/>
          <p14:tracePt t="24071" x="1801813" y="858838"/>
          <p14:tracePt t="24078" x="1622425" y="730250"/>
          <p14:tracePt t="24087" x="1512888" y="654050"/>
          <p14:tracePt t="24094" x="1419225" y="585788"/>
          <p14:tracePt t="24101" x="1350963" y="509588"/>
          <p14:tracePt t="24110" x="1249363" y="425450"/>
          <p14:tracePt t="24117" x="1138238" y="347663"/>
          <p14:tracePt t="24125" x="1036638" y="288925"/>
          <p14:tracePt t="24134" x="960438" y="230188"/>
          <p14:tracePt t="24141" x="900113" y="195263"/>
          <p14:tracePt t="24151" x="831850" y="169863"/>
          <p14:tracePt t="24156" x="798513" y="152400"/>
          <p14:tracePt t="24163" x="773113" y="144463"/>
          <p14:tracePt t="24173" x="747713" y="119063"/>
          <p14:tracePt t="24179" x="714375" y="101600"/>
          <p14:tracePt t="24189" x="679450" y="85725"/>
          <p14:tracePt t="24195" x="620713" y="50800"/>
          <p14:tracePt t="24204" x="569913" y="793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FD4C6AE-4447-4C33-99D0-21DED7C6A1BE}"/>
              </a:ext>
            </a:extLst>
          </p:cNvPr>
          <p:cNvGrpSpPr/>
          <p:nvPr/>
        </p:nvGrpSpPr>
        <p:grpSpPr>
          <a:xfrm>
            <a:off x="586994" y="3937713"/>
            <a:ext cx="2317687" cy="2237941"/>
            <a:chOff x="4099711" y="888032"/>
            <a:chExt cx="2317687" cy="223794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46C73EC-846A-4A3A-8EBB-061B6C378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88E7D58-7501-4D49-9E95-B4D302351D0E}"/>
                </a:ext>
              </a:extLst>
            </p:cNvPr>
            <p:cNvSpPr txBox="1"/>
            <p:nvPr/>
          </p:nvSpPr>
          <p:spPr>
            <a:xfrm>
              <a:off x="4099711" y="2202643"/>
              <a:ext cx="2317687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/>
                <a:t>ポイントシステム＋テキスト議論</a:t>
              </a:r>
              <a:endParaRPr kumimoji="1" lang="en-US" altLang="ja-JP" b="1" dirty="0"/>
            </a:p>
            <a:p>
              <a:r>
                <a:rPr lang="ja-JP" altLang="en-US" b="1" dirty="0"/>
                <a:t>（ポイント管理）</a:t>
              </a:r>
              <a:endParaRPr kumimoji="1" lang="ja-JP" altLang="en-US" b="1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016C126-E29D-4102-B5E5-6A8556EBDB40}"/>
              </a:ext>
            </a:extLst>
          </p:cNvPr>
          <p:cNvGrpSpPr/>
          <p:nvPr/>
        </p:nvGrpSpPr>
        <p:grpSpPr>
          <a:xfrm>
            <a:off x="5165524" y="4321148"/>
            <a:ext cx="1855432" cy="1786794"/>
            <a:chOff x="6828718" y="256756"/>
            <a:chExt cx="1341369" cy="1291748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F5D3AF2-E15C-476D-8558-5BF32F01DEE3}"/>
                </a:ext>
              </a:extLst>
            </p:cNvPr>
            <p:cNvSpPr txBox="1"/>
            <p:nvPr/>
          </p:nvSpPr>
          <p:spPr>
            <a:xfrm>
              <a:off x="6828718" y="1179172"/>
              <a:ext cx="1341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err="1"/>
                <a:t>derc.db</a:t>
              </a:r>
              <a:endParaRPr kumimoji="1" lang="ja-JP" altLang="en-US" b="1" dirty="0"/>
            </a:p>
          </p:txBody>
        </p:sp>
        <p:pic>
          <p:nvPicPr>
            <p:cNvPr id="10" name="Picture 2" descr="6日目 DB Browser for SQLite – ギャップロ">
              <a:extLst>
                <a:ext uri="{FF2B5EF4-FFF2-40B4-BE49-F238E27FC236}">
                  <a16:creationId xmlns:a16="http://schemas.microsoft.com/office/drawing/2014/main" id="{04AEA174-1DAD-407B-B23B-A20D7EBD27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917" y="256756"/>
              <a:ext cx="880972" cy="88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7C73FC-2FF2-43EF-BF17-0160499D1187}"/>
              </a:ext>
            </a:extLst>
          </p:cNvPr>
          <p:cNvSpPr txBox="1"/>
          <p:nvPr/>
        </p:nvSpPr>
        <p:spPr>
          <a:xfrm>
            <a:off x="2979550" y="4841241"/>
            <a:ext cx="209661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@app.route('/UpdateDB', methods=['GET'])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A7E3843-5829-4857-A762-7FE0AD97C681}"/>
              </a:ext>
            </a:extLst>
          </p:cNvPr>
          <p:cNvCxnSpPr>
            <a:cxnSpLocks/>
          </p:cNvCxnSpPr>
          <p:nvPr/>
        </p:nvCxnSpPr>
        <p:spPr>
          <a:xfrm>
            <a:off x="2609193" y="4776952"/>
            <a:ext cx="255633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69B667-1785-4B17-9D91-419F69022231}"/>
              </a:ext>
            </a:extLst>
          </p:cNvPr>
          <p:cNvSpPr txBox="1"/>
          <p:nvPr/>
        </p:nvSpPr>
        <p:spPr>
          <a:xfrm>
            <a:off x="6329854" y="3413974"/>
            <a:ext cx="168920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def </a:t>
            </a:r>
            <a:r>
              <a:rPr lang="en-US" altLang="ja-JP" sz="1100" b="1" dirty="0" err="1">
                <a:effectLst/>
                <a:latin typeface="Consolas" panose="020B0609020204030204" pitchFamily="49" charset="0"/>
              </a:rPr>
              <a:t>getBadgeinfo</a:t>
            </a:r>
            <a:endParaRPr lang="en-US" altLang="ja-JP" sz="11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233E137-1CEC-4946-9D28-FB350F8C9F8A}"/>
              </a:ext>
            </a:extLst>
          </p:cNvPr>
          <p:cNvCxnSpPr>
            <a:cxnSpLocks/>
          </p:cNvCxnSpPr>
          <p:nvPr/>
        </p:nvCxnSpPr>
        <p:spPr>
          <a:xfrm flipH="1">
            <a:off x="6702538" y="3160986"/>
            <a:ext cx="1692600" cy="122971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529583-9AE1-493F-90EB-ABB52041B920}"/>
              </a:ext>
            </a:extLst>
          </p:cNvPr>
          <p:cNvCxnSpPr>
            <a:cxnSpLocks/>
          </p:cNvCxnSpPr>
          <p:nvPr/>
        </p:nvCxnSpPr>
        <p:spPr>
          <a:xfrm flipV="1">
            <a:off x="6881648" y="3342290"/>
            <a:ext cx="1686911" cy="122526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D43690-38BB-417F-8323-E7B8EB75166A}"/>
              </a:ext>
            </a:extLst>
          </p:cNvPr>
          <p:cNvSpPr txBox="1"/>
          <p:nvPr/>
        </p:nvSpPr>
        <p:spPr>
          <a:xfrm>
            <a:off x="7725103" y="4305940"/>
            <a:ext cx="1689204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DB</a:t>
            </a:r>
            <a:r>
              <a:rPr lang="ja-JP" altLang="en-US" sz="1100" b="1" dirty="0">
                <a:effectLst/>
                <a:latin typeface="Consolas" panose="020B0609020204030204" pitchFamily="49" charset="0"/>
              </a:rPr>
              <a:t>からバッヂの情報を取得して、名前の右側にバッヂを表示させる。</a:t>
            </a:r>
            <a:br>
              <a:rPr lang="en-US" altLang="ja-JP" sz="1100" b="1" dirty="0">
                <a:effectLst/>
                <a:latin typeface="Consolas" panose="020B0609020204030204" pitchFamily="49" charset="0"/>
              </a:rPr>
            </a:br>
            <a:r>
              <a:rPr lang="ja-JP" altLang="en-US" sz="1100" b="1" dirty="0">
                <a:effectLst/>
                <a:latin typeface="Consolas" panose="020B0609020204030204" pitchFamily="49" charset="0"/>
              </a:rPr>
              <a:t>＋</a:t>
            </a:r>
            <a:endParaRPr lang="en-US" altLang="ja-JP" sz="1100" b="1" dirty="0">
              <a:effectLst/>
              <a:latin typeface="Consolas" panose="020B0609020204030204" pitchFamily="49" charset="0"/>
            </a:endParaRPr>
          </a:p>
          <a:p>
            <a:r>
              <a:rPr lang="ja-JP" altLang="en-US" sz="1100" b="1" dirty="0">
                <a:latin typeface="Consolas" panose="020B0609020204030204" pitchFamily="49" charset="0"/>
              </a:rPr>
              <a:t>ホームでは、現在取得しているバッヂの一覧が見れるようになっている。</a:t>
            </a:r>
            <a:endParaRPr lang="en-US" altLang="ja-JP" sz="11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04228CAA-A838-43AE-82C4-E65069AC0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103" y="2502633"/>
            <a:ext cx="4385482" cy="475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8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80414-FBC8-4DDF-A676-366CE422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21034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8000" b="1" dirty="0"/>
              <a:t>ビデオ議論</a:t>
            </a:r>
          </a:p>
        </p:txBody>
      </p:sp>
    </p:spTree>
    <p:extLst>
      <p:ext uri="{BB962C8B-B14F-4D97-AF65-F5344CB8AC3E}">
        <p14:creationId xmlns:p14="http://schemas.microsoft.com/office/powerpoint/2010/main" val="161462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256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ビデオ議論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5C0423-AB17-47F9-8342-B0D22A867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2" r="24527" b="1"/>
          <a:stretch/>
        </p:blipFill>
        <p:spPr>
          <a:xfrm>
            <a:off x="3313569" y="1350713"/>
            <a:ext cx="1742059" cy="1056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0B1FB5-5A57-4DBE-A2A6-861DFF1D11E5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CBDCC59-6F9C-4DD8-9468-623D870FBA23}"/>
              </a:ext>
            </a:extLst>
          </p:cNvPr>
          <p:cNvGrpSpPr/>
          <p:nvPr/>
        </p:nvGrpSpPr>
        <p:grpSpPr>
          <a:xfrm>
            <a:off x="1030262" y="1576962"/>
            <a:ext cx="2009818" cy="838637"/>
            <a:chOff x="-1486356" y="5278582"/>
            <a:chExt cx="3109558" cy="125597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D4DF93A-8950-4B34-9B55-0E8946094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774"/>
            <a:stretch/>
          </p:blipFill>
          <p:spPr>
            <a:xfrm>
              <a:off x="-1486356" y="5278582"/>
              <a:ext cx="3109558" cy="1255979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C736F069-B16F-4DB1-9591-86D8BCEFA99F}"/>
                </a:ext>
              </a:extLst>
            </p:cNvPr>
            <p:cNvSpPr/>
            <p:nvPr/>
          </p:nvSpPr>
          <p:spPr>
            <a:xfrm>
              <a:off x="-1464158" y="6286801"/>
              <a:ext cx="1169850" cy="195078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53992D-A42C-4D6A-91EE-DC4FD330E758}"/>
              </a:ext>
            </a:extLst>
          </p:cNvPr>
          <p:cNvSpPr txBox="1"/>
          <p:nvPr/>
        </p:nvSpPr>
        <p:spPr>
          <a:xfrm>
            <a:off x="114725" y="3292551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@app.route('/Channelselection_web', methods=['GET'])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205301C-6F5F-426D-94C0-9C07E06445CE}"/>
              </a:ext>
            </a:extLst>
          </p:cNvPr>
          <p:cNvCxnSpPr>
            <a:cxnSpLocks/>
          </p:cNvCxnSpPr>
          <p:nvPr/>
        </p:nvCxnSpPr>
        <p:spPr>
          <a:xfrm flipV="1">
            <a:off x="1509651" y="2391305"/>
            <a:ext cx="1" cy="901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55C6C3-C583-4C60-ADF6-69412C5FE6DC}"/>
              </a:ext>
            </a:extLst>
          </p:cNvPr>
          <p:cNvCxnSpPr>
            <a:cxnSpLocks/>
          </p:cNvCxnSpPr>
          <p:nvPr/>
        </p:nvCxnSpPr>
        <p:spPr>
          <a:xfrm>
            <a:off x="2584165" y="2419221"/>
            <a:ext cx="514879" cy="15069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C3E32E0-3903-4CB0-B730-72ED228C2A21}"/>
              </a:ext>
            </a:extLst>
          </p:cNvPr>
          <p:cNvSpPr txBox="1"/>
          <p:nvPr/>
        </p:nvSpPr>
        <p:spPr>
          <a:xfrm>
            <a:off x="2280331" y="3918944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@app.route('/ChannelSetting_Web', methods=[‘GET'])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6FF5C3A-AEAE-4C38-8B48-F66B42D3B9AF}"/>
              </a:ext>
            </a:extLst>
          </p:cNvPr>
          <p:cNvCxnSpPr>
            <a:cxnSpLocks/>
          </p:cNvCxnSpPr>
          <p:nvPr/>
        </p:nvCxnSpPr>
        <p:spPr>
          <a:xfrm flipV="1">
            <a:off x="3577536" y="2415599"/>
            <a:ext cx="135296" cy="1522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BAE7448-5741-41D9-A310-D4B9F8A4CDEB}"/>
              </a:ext>
            </a:extLst>
          </p:cNvPr>
          <p:cNvSpPr txBox="1"/>
          <p:nvPr/>
        </p:nvSpPr>
        <p:spPr>
          <a:xfrm>
            <a:off x="4472859" y="3292551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@app.route('/ChannelSetting_Web', methods=['POST'])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289BEF5-3E87-4271-9B72-19564CEED140}"/>
              </a:ext>
            </a:extLst>
          </p:cNvPr>
          <p:cNvSpPr txBox="1"/>
          <p:nvPr/>
        </p:nvSpPr>
        <p:spPr>
          <a:xfrm>
            <a:off x="8391695" y="3524719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@app.route('/kake_web', methods=['GET'])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4CF9798-3733-4C82-8855-CE7B79EAF8C6}"/>
              </a:ext>
            </a:extLst>
          </p:cNvPr>
          <p:cNvSpPr txBox="1"/>
          <p:nvPr/>
        </p:nvSpPr>
        <p:spPr>
          <a:xfrm>
            <a:off x="9892945" y="4008123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@app.route('/kake_web', methods=['POST'])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3A83059-9688-476C-B2FE-D33C68043F91}"/>
              </a:ext>
            </a:extLst>
          </p:cNvPr>
          <p:cNvCxnSpPr>
            <a:cxnSpLocks/>
          </p:cNvCxnSpPr>
          <p:nvPr/>
        </p:nvCxnSpPr>
        <p:spPr>
          <a:xfrm>
            <a:off x="4507259" y="2477115"/>
            <a:ext cx="482616" cy="8154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F764B8-3FCD-466C-BF72-ADB8AEA96AFB}"/>
              </a:ext>
            </a:extLst>
          </p:cNvPr>
          <p:cNvCxnSpPr>
            <a:cxnSpLocks/>
          </p:cNvCxnSpPr>
          <p:nvPr/>
        </p:nvCxnSpPr>
        <p:spPr>
          <a:xfrm flipH="1">
            <a:off x="4624440" y="3723438"/>
            <a:ext cx="560308" cy="15407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図 46">
            <a:extLst>
              <a:ext uri="{FF2B5EF4-FFF2-40B4-BE49-F238E27FC236}">
                <a16:creationId xmlns:a16="http://schemas.microsoft.com/office/drawing/2014/main" id="{F5A2BA76-8B7B-4434-ACAD-27A3AACDA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276" y="5276867"/>
            <a:ext cx="2069311" cy="413236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28F89CA-20F1-40B7-B8E1-83F5039C9B09}"/>
              </a:ext>
            </a:extLst>
          </p:cNvPr>
          <p:cNvGrpSpPr/>
          <p:nvPr/>
        </p:nvGrpSpPr>
        <p:grpSpPr>
          <a:xfrm>
            <a:off x="5337018" y="5264166"/>
            <a:ext cx="1077362" cy="1265110"/>
            <a:chOff x="4610466" y="888032"/>
            <a:chExt cx="1433354" cy="1683140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DB5404AD-ED3F-4390-B9E0-427D1CCBF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FBDE690-61E3-4E71-B48D-E8C87A5A8779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4C86931-081A-47D7-89A6-B1412F9B1EA1}"/>
              </a:ext>
            </a:extLst>
          </p:cNvPr>
          <p:cNvCxnSpPr>
            <a:cxnSpLocks/>
          </p:cNvCxnSpPr>
          <p:nvPr/>
        </p:nvCxnSpPr>
        <p:spPr>
          <a:xfrm>
            <a:off x="5692141" y="3703500"/>
            <a:ext cx="183558" cy="14269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0C7C68-367A-4120-918A-B217FB927A91}"/>
              </a:ext>
            </a:extLst>
          </p:cNvPr>
          <p:cNvSpPr txBox="1"/>
          <p:nvPr/>
        </p:nvSpPr>
        <p:spPr>
          <a:xfrm>
            <a:off x="6006264" y="4819230"/>
            <a:ext cx="160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開始時間、終了時間を記録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3645184" y="4987167"/>
            <a:ext cx="115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kumimoji="1" lang="ja-JP" altLang="en-US" sz="1200" b="1" dirty="0"/>
              <a:t>に通知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7492447" y="557743"/>
            <a:ext cx="290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議論開始前（賭けの期間）</a:t>
            </a: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E94B87B4-CD95-4C9E-B35F-EFD097FF5EED}"/>
              </a:ext>
            </a:extLst>
          </p:cNvPr>
          <p:cNvGrpSpPr/>
          <p:nvPr/>
        </p:nvGrpSpPr>
        <p:grpSpPr>
          <a:xfrm>
            <a:off x="7590620" y="1481984"/>
            <a:ext cx="2055752" cy="871401"/>
            <a:chOff x="-928596" y="4356076"/>
            <a:chExt cx="5128883" cy="2097705"/>
          </a:xfrm>
        </p:grpSpPr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65790724-A269-4A9F-B88E-69E161CEE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863"/>
            <a:stretch/>
          </p:blipFill>
          <p:spPr>
            <a:xfrm>
              <a:off x="-928596" y="4356076"/>
              <a:ext cx="5128883" cy="2097705"/>
            </a:xfrm>
            <a:prstGeom prst="rect">
              <a:avLst/>
            </a:prstGeom>
          </p:spPr>
        </p:pic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97D996DE-A48B-48F5-877E-D7C264E525F9}"/>
                </a:ext>
              </a:extLst>
            </p:cNvPr>
            <p:cNvSpPr/>
            <p:nvPr/>
          </p:nvSpPr>
          <p:spPr>
            <a:xfrm>
              <a:off x="372796" y="5484923"/>
              <a:ext cx="1049539" cy="291584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1A12F-109C-48EB-AB6B-4963F279F19A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8618496" y="2353385"/>
            <a:ext cx="0" cy="5603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75A6F22-FDE9-444B-A4E1-4F1839D48FFB}"/>
              </a:ext>
            </a:extLst>
          </p:cNvPr>
          <p:cNvCxnSpPr>
            <a:cxnSpLocks/>
          </p:cNvCxnSpPr>
          <p:nvPr/>
        </p:nvCxnSpPr>
        <p:spPr>
          <a:xfrm flipV="1">
            <a:off x="10225225" y="2378823"/>
            <a:ext cx="164144" cy="11251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>
            <a:extLst>
              <a:ext uri="{FF2B5EF4-FFF2-40B4-BE49-F238E27FC236}">
                <a16:creationId xmlns:a16="http://schemas.microsoft.com/office/drawing/2014/main" id="{9E8DA2C3-8E7F-421F-B9E5-A69DEF41EC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911" r="5841"/>
          <a:stretch/>
        </p:blipFill>
        <p:spPr>
          <a:xfrm>
            <a:off x="9780366" y="1177278"/>
            <a:ext cx="1367025" cy="1147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31BEBE9-3AAB-4B25-B66B-454E6B9948F9}"/>
              </a:ext>
            </a:extLst>
          </p:cNvPr>
          <p:cNvCxnSpPr>
            <a:cxnSpLocks/>
          </p:cNvCxnSpPr>
          <p:nvPr/>
        </p:nvCxnSpPr>
        <p:spPr>
          <a:xfrm>
            <a:off x="10595338" y="2316146"/>
            <a:ext cx="152503" cy="17211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BB72045-8270-44D9-85AF-F20388108F74}"/>
              </a:ext>
            </a:extLst>
          </p:cNvPr>
          <p:cNvCxnSpPr>
            <a:cxnSpLocks/>
          </p:cNvCxnSpPr>
          <p:nvPr/>
        </p:nvCxnSpPr>
        <p:spPr>
          <a:xfrm flipH="1">
            <a:off x="9396432" y="4438823"/>
            <a:ext cx="1018849" cy="6112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8317342-C857-4884-B652-5C5B04B8A5BE}"/>
              </a:ext>
            </a:extLst>
          </p:cNvPr>
          <p:cNvSpPr txBox="1"/>
          <p:nvPr/>
        </p:nvSpPr>
        <p:spPr>
          <a:xfrm>
            <a:off x="8420337" y="5022603"/>
            <a:ext cx="115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lang="ja-JP" altLang="en-US" sz="1200" b="1" dirty="0"/>
              <a:t>で</a:t>
            </a:r>
            <a:r>
              <a:rPr lang="en-US" altLang="ja-JP" sz="1200" b="1" dirty="0"/>
              <a:t>bot</a:t>
            </a:r>
            <a:r>
              <a:rPr lang="ja-JP" altLang="en-US" sz="1200" b="1" dirty="0"/>
              <a:t>から個人チャットで</a:t>
            </a:r>
            <a:r>
              <a:rPr kumimoji="1" lang="ja-JP" altLang="en-US" sz="1200" b="1" dirty="0"/>
              <a:t>通知</a:t>
            </a: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773F50C-6B7C-4380-836A-CF3821071268}"/>
              </a:ext>
            </a:extLst>
          </p:cNvPr>
          <p:cNvGrpSpPr/>
          <p:nvPr/>
        </p:nvGrpSpPr>
        <p:grpSpPr>
          <a:xfrm>
            <a:off x="10151724" y="5218336"/>
            <a:ext cx="1077362" cy="1265110"/>
            <a:chOff x="4610466" y="888032"/>
            <a:chExt cx="1433354" cy="1683140"/>
          </a:xfrm>
        </p:grpSpPr>
        <p:pic>
          <p:nvPicPr>
            <p:cNvPr id="87" name="図 86">
              <a:extLst>
                <a:ext uri="{FF2B5EF4-FFF2-40B4-BE49-F238E27FC236}">
                  <a16:creationId xmlns:a16="http://schemas.microsoft.com/office/drawing/2014/main" id="{94347268-9C70-4495-8F3A-05D02A47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5755AA7-DDFE-4F68-8418-731A45B6D062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1E5AB77-1E73-4D35-A99A-72E36D5CD2A5}"/>
              </a:ext>
            </a:extLst>
          </p:cNvPr>
          <p:cNvCxnSpPr>
            <a:cxnSpLocks/>
          </p:cNvCxnSpPr>
          <p:nvPr/>
        </p:nvCxnSpPr>
        <p:spPr>
          <a:xfrm flipH="1">
            <a:off x="10681295" y="4470960"/>
            <a:ext cx="204701" cy="7266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436B1A6-06FB-4500-AD8B-4DC605FA1113}"/>
              </a:ext>
            </a:extLst>
          </p:cNvPr>
          <p:cNvSpPr txBox="1"/>
          <p:nvPr/>
        </p:nvSpPr>
        <p:spPr>
          <a:xfrm>
            <a:off x="10860424" y="4841750"/>
            <a:ext cx="143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賭け情報を記録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CC14819-FC85-411B-9EDA-32FFBE2E65C1}"/>
              </a:ext>
            </a:extLst>
          </p:cNvPr>
          <p:cNvSpPr txBox="1"/>
          <p:nvPr/>
        </p:nvSpPr>
        <p:spPr>
          <a:xfrm>
            <a:off x="128824" y="566662"/>
            <a:ext cx="152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議論設定方法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16EDD1-DA1B-4263-AC87-10390F159513}"/>
              </a:ext>
            </a:extLst>
          </p:cNvPr>
          <p:cNvSpPr/>
          <p:nvPr/>
        </p:nvSpPr>
        <p:spPr>
          <a:xfrm>
            <a:off x="7488306" y="0"/>
            <a:ext cx="82422" cy="765923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EBAD100-3EF2-48B8-B86E-52DAF36E3F31}"/>
              </a:ext>
            </a:extLst>
          </p:cNvPr>
          <p:cNvGrpSpPr/>
          <p:nvPr/>
        </p:nvGrpSpPr>
        <p:grpSpPr>
          <a:xfrm>
            <a:off x="1513335" y="4841750"/>
            <a:ext cx="912451" cy="940923"/>
            <a:chOff x="4437501" y="888032"/>
            <a:chExt cx="1755041" cy="1809805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A5675C82-7E22-424B-9148-5F0FE799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5759B4F-2408-4F05-81AC-73DB325AAC3C}"/>
                </a:ext>
              </a:extLst>
            </p:cNvPr>
            <p:cNvSpPr txBox="1"/>
            <p:nvPr/>
          </p:nvSpPr>
          <p:spPr>
            <a:xfrm>
              <a:off x="4437501" y="2209446"/>
              <a:ext cx="1755041" cy="4883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050" b="1" dirty="0"/>
                <a:t>ビデオ議論</a:t>
              </a:r>
              <a:endParaRPr kumimoji="1" lang="ja-JP" altLang="en-US" sz="1050" b="1" dirty="0"/>
            </a:p>
          </p:txBody>
        </p:sp>
      </p:grp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2A45892-330B-4451-9555-285D9ABFE27C}"/>
              </a:ext>
            </a:extLst>
          </p:cNvPr>
          <p:cNvCxnSpPr>
            <a:cxnSpLocks/>
          </p:cNvCxnSpPr>
          <p:nvPr/>
        </p:nvCxnSpPr>
        <p:spPr>
          <a:xfrm>
            <a:off x="1153427" y="3728278"/>
            <a:ext cx="554321" cy="11134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9F283CE-2A7A-40EE-B9D4-47DFC7C2E97E}"/>
              </a:ext>
            </a:extLst>
          </p:cNvPr>
          <p:cNvCxnSpPr>
            <a:cxnSpLocks/>
          </p:cNvCxnSpPr>
          <p:nvPr/>
        </p:nvCxnSpPr>
        <p:spPr>
          <a:xfrm flipH="1" flipV="1">
            <a:off x="1390650" y="3727450"/>
            <a:ext cx="589667" cy="11216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D21960C-F4B0-4CF1-90EE-684D066BF6DA}"/>
              </a:ext>
            </a:extLst>
          </p:cNvPr>
          <p:cNvSpPr txBox="1"/>
          <p:nvPr/>
        </p:nvSpPr>
        <p:spPr>
          <a:xfrm>
            <a:off x="7590620" y="2906157"/>
            <a:ext cx="245804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@app.route('/Discussing_Web/&lt;channel&gt;', methods=['GET'])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4342BC8-82B3-4A4A-A699-925E9614472E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8819640" y="3337044"/>
            <a:ext cx="387339" cy="1928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4771177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256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ビデオ議論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55C6C3-C583-4C60-ADF6-69412C5FE6DC}"/>
              </a:ext>
            </a:extLst>
          </p:cNvPr>
          <p:cNvCxnSpPr>
            <a:cxnSpLocks/>
          </p:cNvCxnSpPr>
          <p:nvPr/>
        </p:nvCxnSpPr>
        <p:spPr>
          <a:xfrm>
            <a:off x="7705921" y="2397602"/>
            <a:ext cx="76140" cy="8568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6FF5C3A-AEAE-4C38-8B48-F66B42D3B9AF}"/>
              </a:ext>
            </a:extLst>
          </p:cNvPr>
          <p:cNvCxnSpPr>
            <a:cxnSpLocks/>
          </p:cNvCxnSpPr>
          <p:nvPr/>
        </p:nvCxnSpPr>
        <p:spPr>
          <a:xfrm flipV="1">
            <a:off x="9262241" y="2446668"/>
            <a:ext cx="422262" cy="14326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F764B8-3FCD-466C-BF72-ADB8AEA96AFB}"/>
              </a:ext>
            </a:extLst>
          </p:cNvPr>
          <p:cNvCxnSpPr>
            <a:cxnSpLocks/>
          </p:cNvCxnSpPr>
          <p:nvPr/>
        </p:nvCxnSpPr>
        <p:spPr>
          <a:xfrm flipH="1">
            <a:off x="9461673" y="3815217"/>
            <a:ext cx="1108719" cy="1372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1051776" y="6096879"/>
            <a:ext cx="332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分ごとに開始時間を確認、開始時間になったら</a:t>
            </a:r>
            <a:r>
              <a:rPr kumimoji="1" lang="en-US" altLang="ja-JP" sz="1200" b="1" dirty="0"/>
              <a:t>Slack</a:t>
            </a:r>
            <a:r>
              <a:rPr kumimoji="1" lang="ja-JP" altLang="en-US" sz="1200" b="1" dirty="0"/>
              <a:t>で通知が届き、</a:t>
            </a:r>
            <a:r>
              <a:rPr kumimoji="1" lang="en-US" altLang="ja-JP" sz="1200" b="1" dirty="0"/>
              <a:t>ss</a:t>
            </a:r>
            <a:r>
              <a:rPr lang="ja-JP" altLang="en-US" sz="1200" b="1" dirty="0"/>
              <a:t>上の議論の状態を議論中にし、議論を開始できる状態にする。</a:t>
            </a:r>
            <a:endParaRPr kumimoji="1" lang="ja-JP" altLang="en-US" sz="1200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48651" y="571549"/>
            <a:ext cx="1971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議論開始の仕組み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1A12F-109C-48EB-AB6B-4963F279F19A}"/>
              </a:ext>
            </a:extLst>
          </p:cNvPr>
          <p:cNvCxnSpPr>
            <a:cxnSpLocks/>
          </p:cNvCxnSpPr>
          <p:nvPr/>
        </p:nvCxnSpPr>
        <p:spPr>
          <a:xfrm>
            <a:off x="10658498" y="2340987"/>
            <a:ext cx="81174" cy="10121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B47ACDA-C8AE-49EE-9F2B-FCBF8FE13DCF}"/>
              </a:ext>
            </a:extLst>
          </p:cNvPr>
          <p:cNvGrpSpPr/>
          <p:nvPr/>
        </p:nvGrpSpPr>
        <p:grpSpPr>
          <a:xfrm>
            <a:off x="6016190" y="1533870"/>
            <a:ext cx="2227824" cy="881186"/>
            <a:chOff x="-816547" y="4966855"/>
            <a:chExt cx="3622947" cy="1433008"/>
          </a:xfrm>
        </p:grpSpPr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289FD420-DC67-4AE4-BBD9-845AC0BA09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396" r="24507"/>
            <a:stretch/>
          </p:blipFill>
          <p:spPr>
            <a:xfrm>
              <a:off x="-747765" y="4966855"/>
              <a:ext cx="3554165" cy="1433008"/>
            </a:xfrm>
            <a:prstGeom prst="rect">
              <a:avLst/>
            </a:prstGeom>
          </p:spPr>
        </p:pic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3042E572-6F5D-433C-A0CF-3ED790E5A0D6}"/>
                </a:ext>
              </a:extLst>
            </p:cNvPr>
            <p:cNvSpPr/>
            <p:nvPr/>
          </p:nvSpPr>
          <p:spPr>
            <a:xfrm>
              <a:off x="-816547" y="5848870"/>
              <a:ext cx="1620533" cy="211770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477EFF9-3D37-41BC-9944-34D1DD3310E1}"/>
              </a:ext>
            </a:extLst>
          </p:cNvPr>
          <p:cNvSpPr txBox="1"/>
          <p:nvPr/>
        </p:nvSpPr>
        <p:spPr>
          <a:xfrm>
            <a:off x="7407489" y="3879309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@app.route('/webdiscuss', methods=['GET'])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DEC79DB-00E1-47C3-AA46-2989122AD131}"/>
              </a:ext>
            </a:extLst>
          </p:cNvPr>
          <p:cNvSpPr txBox="1"/>
          <p:nvPr/>
        </p:nvSpPr>
        <p:spPr>
          <a:xfrm>
            <a:off x="9006599" y="171012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@app.route('/Channelselection_web', methods=['GET'])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BD97D48-7B8E-4E91-B141-44535971B02B}"/>
              </a:ext>
            </a:extLst>
          </p:cNvPr>
          <p:cNvSpPr txBox="1"/>
          <p:nvPr/>
        </p:nvSpPr>
        <p:spPr>
          <a:xfrm>
            <a:off x="9884264" y="3374319"/>
            <a:ext cx="245804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@app.route('/Discussing_Web2/&lt;hyouka&gt;', methods=['GET'])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5579E41-533F-4F59-BB43-218B0D246048}"/>
              </a:ext>
            </a:extLst>
          </p:cNvPr>
          <p:cNvSpPr txBox="1"/>
          <p:nvPr/>
        </p:nvSpPr>
        <p:spPr>
          <a:xfrm>
            <a:off x="6802688" y="3277698"/>
            <a:ext cx="245804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@app.route('/Discussing_Web/&lt;channel&gt;', methods=['GET'])</a:t>
            </a: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12DFF670-5FEF-4CF5-8254-94E642F4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91" r="34798"/>
          <a:stretch/>
        </p:blipFill>
        <p:spPr>
          <a:xfrm>
            <a:off x="9477841" y="1177584"/>
            <a:ext cx="1417803" cy="1243732"/>
          </a:xfrm>
          <a:prstGeom prst="rect">
            <a:avLst/>
          </a:prstGeom>
        </p:spPr>
      </p:pic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4D2661C-BCCA-49B6-A092-48140B697D91}"/>
              </a:ext>
            </a:extLst>
          </p:cNvPr>
          <p:cNvGrpSpPr/>
          <p:nvPr/>
        </p:nvGrpSpPr>
        <p:grpSpPr>
          <a:xfrm>
            <a:off x="3327782" y="4749937"/>
            <a:ext cx="1077362" cy="1265110"/>
            <a:chOff x="4610466" y="888032"/>
            <a:chExt cx="1433354" cy="1683140"/>
          </a:xfrm>
        </p:grpSpPr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3548F577-0E65-4E10-8C4F-A56C9FCD7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6443F2A8-8DF6-4241-89A5-1D9BBBA28A97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C6ECAE1-D2CF-4092-B098-E337ED1D38AB}"/>
              </a:ext>
            </a:extLst>
          </p:cNvPr>
          <p:cNvGrpSpPr/>
          <p:nvPr/>
        </p:nvGrpSpPr>
        <p:grpSpPr>
          <a:xfrm>
            <a:off x="275761" y="5245348"/>
            <a:ext cx="2287424" cy="705507"/>
            <a:chOff x="219515" y="3222468"/>
            <a:chExt cx="2554835" cy="787983"/>
          </a:xfrm>
        </p:grpSpPr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B5711618-E11E-4304-8FF7-ADED9E5205FD}"/>
                </a:ext>
              </a:extLst>
            </p:cNvPr>
            <p:cNvSpPr/>
            <p:nvPr/>
          </p:nvSpPr>
          <p:spPr>
            <a:xfrm>
              <a:off x="524777" y="3222468"/>
              <a:ext cx="2249573" cy="7879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B00D2742-126A-462A-A104-57E8C2D0159A}"/>
                </a:ext>
              </a:extLst>
            </p:cNvPr>
            <p:cNvGrpSpPr/>
            <p:nvPr/>
          </p:nvGrpSpPr>
          <p:grpSpPr>
            <a:xfrm>
              <a:off x="219515" y="3313006"/>
              <a:ext cx="2476449" cy="646332"/>
              <a:chOff x="190462" y="2685247"/>
              <a:chExt cx="2476449" cy="646332"/>
            </a:xfrm>
          </p:grpSpPr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2C457515-C290-4155-B411-BFB199B957FD}"/>
                  </a:ext>
                </a:extLst>
              </p:cNvPr>
              <p:cNvSpPr txBox="1"/>
              <p:nvPr/>
            </p:nvSpPr>
            <p:spPr>
              <a:xfrm>
                <a:off x="190462" y="2733743"/>
                <a:ext cx="2183056" cy="58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/>
                  <a:t>ビデオ議論計算</a:t>
                </a:r>
                <a:endParaRPr kumimoji="1" lang="en-US" altLang="ja-JP" sz="1400" b="1" dirty="0"/>
              </a:p>
              <a:p>
                <a:pPr algn="ctr"/>
                <a:r>
                  <a:rPr kumimoji="1" lang="ja-JP" altLang="en-US" sz="1400" b="1" dirty="0"/>
                  <a:t>（</a:t>
                </a:r>
                <a:r>
                  <a:rPr kumimoji="1" lang="en-US" altLang="ja-JP" sz="1400" b="1" dirty="0"/>
                  <a:t>1</a:t>
                </a:r>
                <a:r>
                  <a:rPr kumimoji="1" lang="ja-JP" altLang="en-US" sz="1400" b="1" dirty="0"/>
                  <a:t>分おき稼働中）</a:t>
                </a:r>
              </a:p>
            </p:txBody>
          </p:sp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DC9B50A5-BB7C-4332-B442-2E395A9EE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9747" y="2685247"/>
                <a:ext cx="637164" cy="646332"/>
              </a:xfrm>
              <a:prstGeom prst="rect">
                <a:avLst/>
              </a:prstGeom>
            </p:spPr>
          </p:pic>
        </p:grpSp>
      </p:grpSp>
      <p:sp>
        <p:nvSpPr>
          <p:cNvPr id="84" name="矢印: 右 83">
            <a:extLst>
              <a:ext uri="{FF2B5EF4-FFF2-40B4-BE49-F238E27FC236}">
                <a16:creationId xmlns:a16="http://schemas.microsoft.com/office/drawing/2014/main" id="{375734F9-A3E4-4E70-853D-C405A1160767}"/>
              </a:ext>
            </a:extLst>
          </p:cNvPr>
          <p:cNvSpPr/>
          <p:nvPr/>
        </p:nvSpPr>
        <p:spPr>
          <a:xfrm>
            <a:off x="2712317" y="5399636"/>
            <a:ext cx="601174" cy="1429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891D3D46-F0A5-4E16-B1CE-35645B990AE9}"/>
              </a:ext>
            </a:extLst>
          </p:cNvPr>
          <p:cNvSpPr/>
          <p:nvPr/>
        </p:nvSpPr>
        <p:spPr>
          <a:xfrm rot="10800000">
            <a:off x="2708117" y="5617526"/>
            <a:ext cx="601174" cy="142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880070BF-C670-494F-B925-FFF6951B59BE}"/>
              </a:ext>
            </a:extLst>
          </p:cNvPr>
          <p:cNvCxnSpPr>
            <a:cxnSpLocks/>
          </p:cNvCxnSpPr>
          <p:nvPr/>
        </p:nvCxnSpPr>
        <p:spPr>
          <a:xfrm flipV="1">
            <a:off x="5336648" y="2402591"/>
            <a:ext cx="955510" cy="1773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8527754-1B33-49BD-A013-9103ECABAA03}"/>
              </a:ext>
            </a:extLst>
          </p:cNvPr>
          <p:cNvSpPr txBox="1"/>
          <p:nvPr/>
        </p:nvSpPr>
        <p:spPr>
          <a:xfrm>
            <a:off x="4473418" y="529489"/>
            <a:ext cx="1236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議論開始後</a:t>
            </a: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E047E724-BAD3-4079-9667-0E3978E852A6}"/>
              </a:ext>
            </a:extLst>
          </p:cNvPr>
          <p:cNvGrpSpPr/>
          <p:nvPr/>
        </p:nvGrpSpPr>
        <p:grpSpPr>
          <a:xfrm>
            <a:off x="8590980" y="5223806"/>
            <a:ext cx="1051072" cy="1012190"/>
            <a:chOff x="6828718" y="256756"/>
            <a:chExt cx="1341369" cy="1291748"/>
          </a:xfrm>
        </p:grpSpPr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45B1BCF0-098C-4FDD-8C52-4660288D7613}"/>
                </a:ext>
              </a:extLst>
            </p:cNvPr>
            <p:cNvSpPr txBox="1"/>
            <p:nvPr/>
          </p:nvSpPr>
          <p:spPr>
            <a:xfrm>
              <a:off x="6828718" y="1179172"/>
              <a:ext cx="1341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 err="1"/>
                <a:t>derc.db</a:t>
              </a:r>
              <a:endParaRPr kumimoji="1" lang="ja-JP" altLang="en-US" b="1" dirty="0"/>
            </a:p>
          </p:txBody>
        </p:sp>
        <p:pic>
          <p:nvPicPr>
            <p:cNvPr id="114" name="Picture 2" descr="6日目 DB Browser for SQLite – ギャップロ">
              <a:extLst>
                <a:ext uri="{FF2B5EF4-FFF2-40B4-BE49-F238E27FC236}">
                  <a16:creationId xmlns:a16="http://schemas.microsoft.com/office/drawing/2014/main" id="{5A74C4F0-BF95-471E-A21D-4FCA8F6D0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917" y="256756"/>
              <a:ext cx="880972" cy="88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CC4FFD9-9D88-4E7F-B69A-A6FA7EEEC71E}"/>
              </a:ext>
            </a:extLst>
          </p:cNvPr>
          <p:cNvGrpSpPr/>
          <p:nvPr/>
        </p:nvGrpSpPr>
        <p:grpSpPr>
          <a:xfrm>
            <a:off x="10219487" y="5056422"/>
            <a:ext cx="1077362" cy="1265110"/>
            <a:chOff x="4610466" y="888032"/>
            <a:chExt cx="1433354" cy="1683140"/>
          </a:xfrm>
        </p:grpSpPr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02375784-2756-4475-9335-F2B4C8197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AF30363A-BF3E-48F8-9F9B-BE6C47C29393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8F766AE-8D62-4CF3-86FD-5D3A4C76CF78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0749059" y="3837681"/>
            <a:ext cx="146585" cy="12187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A56611-13D1-47C5-9334-6046271313DC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A876FEB-1070-4C89-9D24-1916C39C7C97}"/>
              </a:ext>
            </a:extLst>
          </p:cNvPr>
          <p:cNvSpPr/>
          <p:nvPr/>
        </p:nvSpPr>
        <p:spPr>
          <a:xfrm>
            <a:off x="4437456" y="8065"/>
            <a:ext cx="82422" cy="765923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B846D2BF-3832-45F2-8F72-819F336EC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0853" y="4569457"/>
            <a:ext cx="2058438" cy="321952"/>
          </a:xfrm>
          <a:prstGeom prst="rect">
            <a:avLst/>
          </a:prstGeom>
        </p:spPr>
      </p:pic>
      <p:sp>
        <p:nvSpPr>
          <p:cNvPr id="66" name="矢印: 右 65">
            <a:extLst>
              <a:ext uri="{FF2B5EF4-FFF2-40B4-BE49-F238E27FC236}">
                <a16:creationId xmlns:a16="http://schemas.microsoft.com/office/drawing/2014/main" id="{7309AE9D-B647-4E45-A35F-03F0D531DF5A}"/>
              </a:ext>
            </a:extLst>
          </p:cNvPr>
          <p:cNvSpPr/>
          <p:nvPr/>
        </p:nvSpPr>
        <p:spPr>
          <a:xfrm rot="17925461">
            <a:off x="1854090" y="4974362"/>
            <a:ext cx="452693" cy="2248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B3CEE31-FFCA-4E2D-9BC0-F540F8F73190}"/>
              </a:ext>
            </a:extLst>
          </p:cNvPr>
          <p:cNvSpPr txBox="1"/>
          <p:nvPr/>
        </p:nvSpPr>
        <p:spPr>
          <a:xfrm>
            <a:off x="4692440" y="4176555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@app.route('/Channelselection_web', methods=['GET'])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930B555E-966A-43B4-8BD6-C3DEEE6D777C}"/>
              </a:ext>
            </a:extLst>
          </p:cNvPr>
          <p:cNvCxnSpPr>
            <a:cxnSpLocks/>
            <a:stCxn id="58" idx="2"/>
            <a:endCxn id="55" idx="0"/>
          </p:cNvCxnSpPr>
          <p:nvPr/>
        </p:nvCxnSpPr>
        <p:spPr>
          <a:xfrm>
            <a:off x="8031708" y="3708585"/>
            <a:ext cx="520906" cy="1707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BCE2E73-6C34-4564-9AF0-A5CF0A8EC2BB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9697739" y="3815217"/>
            <a:ext cx="683286" cy="2795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02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13442" y="3429001"/>
            <a:ext cx="13018883" cy="3180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970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2564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ビデオ議論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3773342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386263" y="2093391"/>
            <a:ext cx="13018883" cy="970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2838981" y="5008438"/>
            <a:ext cx="277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分ごとに終了時間を確認、</a:t>
            </a:r>
            <a:r>
              <a:rPr lang="ja-JP" altLang="en-US" sz="1200" b="1" dirty="0"/>
              <a:t>終了</a:t>
            </a:r>
            <a:r>
              <a:rPr kumimoji="1" lang="ja-JP" altLang="en-US" sz="1200" b="1" dirty="0"/>
              <a:t>時間になったら</a:t>
            </a:r>
            <a:r>
              <a:rPr kumimoji="1" lang="en-US" altLang="ja-JP" sz="1200" b="1" dirty="0"/>
              <a:t>ss</a:t>
            </a:r>
            <a:r>
              <a:rPr lang="ja-JP" altLang="en-US" sz="1200" b="1" dirty="0"/>
              <a:t>上の議論の状態を議論中にし、議論を終了状態にする。</a:t>
            </a:r>
            <a:endParaRPr kumimoji="1" lang="ja-JP" altLang="en-US" sz="1200" b="1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48651" y="571549"/>
            <a:ext cx="1971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議論終了の仕組み</a:t>
            </a: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4D2661C-BCCA-49B6-A092-48140B697D91}"/>
              </a:ext>
            </a:extLst>
          </p:cNvPr>
          <p:cNvGrpSpPr/>
          <p:nvPr/>
        </p:nvGrpSpPr>
        <p:grpSpPr>
          <a:xfrm>
            <a:off x="2789418" y="3710585"/>
            <a:ext cx="1077362" cy="1265110"/>
            <a:chOff x="4610466" y="888032"/>
            <a:chExt cx="1433354" cy="1683140"/>
          </a:xfrm>
        </p:grpSpPr>
        <p:pic>
          <p:nvPicPr>
            <p:cNvPr id="64" name="図 63">
              <a:extLst>
                <a:ext uri="{FF2B5EF4-FFF2-40B4-BE49-F238E27FC236}">
                  <a16:creationId xmlns:a16="http://schemas.microsoft.com/office/drawing/2014/main" id="{3548F577-0E65-4E10-8C4F-A56C9FCD7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6443F2A8-8DF6-4241-89A5-1D9BBBA28A97}"/>
                </a:ext>
              </a:extLst>
            </p:cNvPr>
            <p:cNvSpPr txBox="1"/>
            <p:nvPr/>
          </p:nvSpPr>
          <p:spPr>
            <a:xfrm>
              <a:off x="4610466" y="2202644"/>
              <a:ext cx="1433354" cy="3685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/>
                <a:t>ビデオ議論</a:t>
              </a:r>
              <a:endParaRPr kumimoji="1" lang="ja-JP" altLang="en-US" sz="1200" b="1" dirty="0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5C6ECAE1-D2CF-4092-B098-E337ED1D38AB}"/>
              </a:ext>
            </a:extLst>
          </p:cNvPr>
          <p:cNvGrpSpPr/>
          <p:nvPr/>
        </p:nvGrpSpPr>
        <p:grpSpPr>
          <a:xfrm>
            <a:off x="4406329" y="4076456"/>
            <a:ext cx="2287424" cy="705507"/>
            <a:chOff x="219515" y="3222468"/>
            <a:chExt cx="2554835" cy="787983"/>
          </a:xfrm>
        </p:grpSpPr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B5711618-E11E-4304-8FF7-ADED9E5205FD}"/>
                </a:ext>
              </a:extLst>
            </p:cNvPr>
            <p:cNvSpPr/>
            <p:nvPr/>
          </p:nvSpPr>
          <p:spPr>
            <a:xfrm>
              <a:off x="524777" y="3222468"/>
              <a:ext cx="2249573" cy="78798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B00D2742-126A-462A-A104-57E8C2D0159A}"/>
                </a:ext>
              </a:extLst>
            </p:cNvPr>
            <p:cNvGrpSpPr/>
            <p:nvPr/>
          </p:nvGrpSpPr>
          <p:grpSpPr>
            <a:xfrm>
              <a:off x="219515" y="3313006"/>
              <a:ext cx="2476449" cy="646332"/>
              <a:chOff x="190462" y="2685247"/>
              <a:chExt cx="2476449" cy="646332"/>
            </a:xfrm>
          </p:grpSpPr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2C457515-C290-4155-B411-BFB199B957FD}"/>
                  </a:ext>
                </a:extLst>
              </p:cNvPr>
              <p:cNvSpPr txBox="1"/>
              <p:nvPr/>
            </p:nvSpPr>
            <p:spPr>
              <a:xfrm>
                <a:off x="190462" y="2733743"/>
                <a:ext cx="2183056" cy="584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/>
                  <a:t>ビデオ議論計算</a:t>
                </a:r>
                <a:endParaRPr kumimoji="1" lang="en-US" altLang="ja-JP" sz="1400" b="1" dirty="0"/>
              </a:p>
              <a:p>
                <a:pPr algn="ctr"/>
                <a:r>
                  <a:rPr kumimoji="1" lang="ja-JP" altLang="en-US" sz="1400" b="1" dirty="0"/>
                  <a:t>（</a:t>
                </a:r>
                <a:r>
                  <a:rPr kumimoji="1" lang="en-US" altLang="ja-JP" sz="1400" b="1" dirty="0"/>
                  <a:t>1</a:t>
                </a:r>
                <a:r>
                  <a:rPr kumimoji="1" lang="ja-JP" altLang="en-US" sz="1400" b="1" dirty="0"/>
                  <a:t>分おき稼働中）</a:t>
                </a:r>
              </a:p>
            </p:txBody>
          </p:sp>
          <p:pic>
            <p:nvPicPr>
              <p:cNvPr id="82" name="図 81">
                <a:extLst>
                  <a:ext uri="{FF2B5EF4-FFF2-40B4-BE49-F238E27FC236}">
                    <a16:creationId xmlns:a16="http://schemas.microsoft.com/office/drawing/2014/main" id="{DC9B50A5-BB7C-4332-B442-2E395A9EE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9747" y="2685247"/>
                <a:ext cx="637164" cy="646332"/>
              </a:xfrm>
              <a:prstGeom prst="rect">
                <a:avLst/>
              </a:prstGeom>
            </p:spPr>
          </p:pic>
        </p:grpSp>
      </p:grpSp>
      <p:sp>
        <p:nvSpPr>
          <p:cNvPr id="84" name="矢印: 右 83">
            <a:extLst>
              <a:ext uri="{FF2B5EF4-FFF2-40B4-BE49-F238E27FC236}">
                <a16:creationId xmlns:a16="http://schemas.microsoft.com/office/drawing/2014/main" id="{375734F9-A3E4-4E70-853D-C405A1160767}"/>
              </a:ext>
            </a:extLst>
          </p:cNvPr>
          <p:cNvSpPr/>
          <p:nvPr/>
        </p:nvSpPr>
        <p:spPr>
          <a:xfrm>
            <a:off x="3931865" y="4249861"/>
            <a:ext cx="601174" cy="1429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891D3D46-F0A5-4E16-B1CE-35645B990AE9}"/>
              </a:ext>
            </a:extLst>
          </p:cNvPr>
          <p:cNvSpPr/>
          <p:nvPr/>
        </p:nvSpPr>
        <p:spPr>
          <a:xfrm rot="10800000">
            <a:off x="3927665" y="4467751"/>
            <a:ext cx="601174" cy="1429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4787B7FB-F502-4283-B6EC-301C92983A26}"/>
              </a:ext>
            </a:extLst>
          </p:cNvPr>
          <p:cNvSpPr/>
          <p:nvPr/>
        </p:nvSpPr>
        <p:spPr>
          <a:xfrm rot="21131742">
            <a:off x="6921555" y="4076456"/>
            <a:ext cx="911620" cy="1734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71486B5-6106-448D-ADAB-2C61F5B9BA23}"/>
              </a:ext>
            </a:extLst>
          </p:cNvPr>
          <p:cNvSpPr txBox="1"/>
          <p:nvPr/>
        </p:nvSpPr>
        <p:spPr>
          <a:xfrm>
            <a:off x="7772675" y="3710585"/>
            <a:ext cx="2223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Slack</a:t>
            </a:r>
            <a:r>
              <a:rPr kumimoji="1" lang="ja-JP" altLang="en-US" sz="1400" b="1" dirty="0"/>
              <a:t>に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終了通知</a:t>
            </a:r>
            <a:endParaRPr kumimoji="1" lang="en-US" altLang="ja-JP" sz="1400" b="1" dirty="0"/>
          </a:p>
          <a:p>
            <a:r>
              <a:rPr lang="ja-JP" altLang="en-US" sz="1400" b="1" dirty="0"/>
              <a:t>個人チャットで成績発表</a:t>
            </a:r>
            <a:endParaRPr kumimoji="1" lang="ja-JP" altLang="en-US" sz="1400" b="1" dirty="0"/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8E871013-C937-4136-9548-E55F9DD3DC18}"/>
              </a:ext>
            </a:extLst>
          </p:cNvPr>
          <p:cNvSpPr/>
          <p:nvPr/>
        </p:nvSpPr>
        <p:spPr>
          <a:xfrm rot="875049">
            <a:off x="6921555" y="4695259"/>
            <a:ext cx="911620" cy="1734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6D08CB2D-FA77-41E2-87A7-C60A358249A8}"/>
              </a:ext>
            </a:extLst>
          </p:cNvPr>
          <p:cNvGrpSpPr/>
          <p:nvPr/>
        </p:nvGrpSpPr>
        <p:grpSpPr>
          <a:xfrm>
            <a:off x="7461485" y="4639374"/>
            <a:ext cx="1857339" cy="1772023"/>
            <a:chOff x="4111878" y="888032"/>
            <a:chExt cx="2406289" cy="2295756"/>
          </a:xfrm>
        </p:grpSpPr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E625C4F0-6A3A-45B7-8424-1E2B49F8F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4" cy="1286996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47A958EB-959E-4720-8D65-5768D9C55003}"/>
                </a:ext>
              </a:extLst>
            </p:cNvPr>
            <p:cNvSpPr txBox="1"/>
            <p:nvPr/>
          </p:nvSpPr>
          <p:spPr>
            <a:xfrm>
              <a:off x="4111878" y="2226807"/>
              <a:ext cx="2406289" cy="956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/>
                <a:t>ポイントシステム＋テキスト議論</a:t>
              </a:r>
              <a:endParaRPr kumimoji="1" lang="en-US" altLang="ja-JP" sz="1400" b="1" dirty="0"/>
            </a:p>
            <a:p>
              <a:r>
                <a:rPr lang="ja-JP" altLang="en-US" sz="1400" b="1" dirty="0"/>
                <a:t>（ポイント管理）</a:t>
              </a:r>
              <a:endParaRPr kumimoji="1" lang="ja-JP" altLang="en-US" sz="1400" b="1" dirty="0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8908604-68BA-4FE6-B1BD-D45233B9C84C}"/>
              </a:ext>
            </a:extLst>
          </p:cNvPr>
          <p:cNvSpPr txBox="1"/>
          <p:nvPr/>
        </p:nvSpPr>
        <p:spPr>
          <a:xfrm>
            <a:off x="6519143" y="4911190"/>
            <a:ext cx="151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ポイントの更新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BA946A-DD69-40DB-98C9-93C05A787054}"/>
              </a:ext>
            </a:extLst>
          </p:cNvPr>
          <p:cNvSpPr txBox="1"/>
          <p:nvPr/>
        </p:nvSpPr>
        <p:spPr>
          <a:xfrm>
            <a:off x="0" y="2164411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449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D80414-FBC8-4DDF-A676-366CE422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58" y="21034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8000" b="1" dirty="0"/>
              <a:t>テキスト議論</a:t>
            </a:r>
          </a:p>
        </p:txBody>
      </p:sp>
    </p:spTree>
    <p:extLst>
      <p:ext uri="{BB962C8B-B14F-4D97-AF65-F5344CB8AC3E}">
        <p14:creationId xmlns:p14="http://schemas.microsoft.com/office/powerpoint/2010/main" val="291782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718E58-F251-44E1-90B9-B8EF19FE84A0}"/>
              </a:ext>
            </a:extLst>
          </p:cNvPr>
          <p:cNvSpPr/>
          <p:nvPr/>
        </p:nvSpPr>
        <p:spPr>
          <a:xfrm>
            <a:off x="-444073" y="4778613"/>
            <a:ext cx="13018883" cy="18378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DC08CD-0336-402C-80C9-29C4E2A5F526}"/>
              </a:ext>
            </a:extLst>
          </p:cNvPr>
          <p:cNvSpPr/>
          <p:nvPr/>
        </p:nvSpPr>
        <p:spPr>
          <a:xfrm>
            <a:off x="-413442" y="2833737"/>
            <a:ext cx="13018883" cy="1837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D31B98-3072-4D78-A07A-F9E068402400}"/>
              </a:ext>
            </a:extLst>
          </p:cNvPr>
          <p:cNvSpPr/>
          <p:nvPr/>
        </p:nvSpPr>
        <p:spPr>
          <a:xfrm>
            <a:off x="-413443" y="896297"/>
            <a:ext cx="13018883" cy="1837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9EA376-D158-4ADE-AC37-CEC3A9EF0B8C}"/>
              </a:ext>
            </a:extLst>
          </p:cNvPr>
          <p:cNvSpPr txBox="1"/>
          <p:nvPr/>
        </p:nvSpPr>
        <p:spPr>
          <a:xfrm>
            <a:off x="151625" y="94069"/>
            <a:ext cx="3425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テキスト議論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405A60-A571-45AB-B16E-2A8067F7ED25}"/>
              </a:ext>
            </a:extLst>
          </p:cNvPr>
          <p:cNvSpPr txBox="1"/>
          <p:nvPr/>
        </p:nvSpPr>
        <p:spPr>
          <a:xfrm>
            <a:off x="28628" y="950634"/>
            <a:ext cx="1385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ユーザー画面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9B64AC-CC1C-4EF3-9FDB-D6A4B2D039FA}"/>
              </a:ext>
            </a:extLst>
          </p:cNvPr>
          <p:cNvSpPr txBox="1"/>
          <p:nvPr/>
        </p:nvSpPr>
        <p:spPr>
          <a:xfrm>
            <a:off x="48651" y="4916029"/>
            <a:ext cx="159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その他のツール</a:t>
            </a:r>
            <a:endParaRPr kumimoji="1" lang="ja-JP" altLang="en-US" sz="1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0B1FB5-5A57-4DBE-A2A6-861DFF1D11E5}"/>
              </a:ext>
            </a:extLst>
          </p:cNvPr>
          <p:cNvSpPr txBox="1"/>
          <p:nvPr/>
        </p:nvSpPr>
        <p:spPr>
          <a:xfrm>
            <a:off x="0" y="2951603"/>
            <a:ext cx="15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d</a:t>
            </a:r>
            <a:r>
              <a:rPr kumimoji="1" lang="en-US" altLang="ja-JP" sz="1400" b="1" dirty="0"/>
              <a:t>erc.py(Flask)</a:t>
            </a:r>
            <a:endParaRPr kumimoji="1" lang="ja-JP" altLang="en-US" sz="1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53992D-A42C-4D6A-91EE-DC4FD330E758}"/>
              </a:ext>
            </a:extLst>
          </p:cNvPr>
          <p:cNvSpPr txBox="1"/>
          <p:nvPr/>
        </p:nvSpPr>
        <p:spPr>
          <a:xfrm>
            <a:off x="114725" y="3292551"/>
            <a:ext cx="229025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@app.route('/Channelselection_Chat', methods=['GET'])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205301C-6F5F-426D-94C0-9C07E06445CE}"/>
              </a:ext>
            </a:extLst>
          </p:cNvPr>
          <p:cNvCxnSpPr>
            <a:cxnSpLocks/>
          </p:cNvCxnSpPr>
          <p:nvPr/>
        </p:nvCxnSpPr>
        <p:spPr>
          <a:xfrm flipV="1">
            <a:off x="1509651" y="2391305"/>
            <a:ext cx="1" cy="9012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F55C6C3-C583-4C60-ADF6-69412C5FE6DC}"/>
              </a:ext>
            </a:extLst>
          </p:cNvPr>
          <p:cNvCxnSpPr>
            <a:cxnSpLocks/>
          </p:cNvCxnSpPr>
          <p:nvPr/>
        </p:nvCxnSpPr>
        <p:spPr>
          <a:xfrm>
            <a:off x="2584165" y="2419221"/>
            <a:ext cx="62990" cy="15193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C3E32E0-3903-4CB0-B730-72ED228C2A21}"/>
              </a:ext>
            </a:extLst>
          </p:cNvPr>
          <p:cNvSpPr txBox="1"/>
          <p:nvPr/>
        </p:nvSpPr>
        <p:spPr>
          <a:xfrm>
            <a:off x="760898" y="3938523"/>
            <a:ext cx="2465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effectLst/>
                <a:latin typeface="Consolas" panose="020B0609020204030204" pitchFamily="49" charset="0"/>
              </a:rPr>
              <a:t>@app.route('/ChannelSetting_Chat/&lt;channel&gt;', methods=['GET'])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6FF5C3A-AEAE-4C38-8B48-F66B42D3B9A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4498740" y="2324368"/>
            <a:ext cx="41277" cy="15945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BAE7448-5741-41D9-A310-D4B9F8A4CDEB}"/>
              </a:ext>
            </a:extLst>
          </p:cNvPr>
          <p:cNvSpPr txBox="1"/>
          <p:nvPr/>
        </p:nvSpPr>
        <p:spPr>
          <a:xfrm>
            <a:off x="5070164" y="3222802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@app.route('/settingchat', methods=['POST'])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289BEF5-3E87-4271-9B72-19564CEED140}"/>
              </a:ext>
            </a:extLst>
          </p:cNvPr>
          <p:cNvSpPr txBox="1"/>
          <p:nvPr/>
        </p:nvSpPr>
        <p:spPr>
          <a:xfrm>
            <a:off x="8136926" y="3461190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@app.route('/kake_chat', methods=['GET'])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4CF9798-3733-4C82-8855-CE7B79EAF8C6}"/>
              </a:ext>
            </a:extLst>
          </p:cNvPr>
          <p:cNvSpPr txBox="1"/>
          <p:nvPr/>
        </p:nvSpPr>
        <p:spPr>
          <a:xfrm>
            <a:off x="9892945" y="4008123"/>
            <a:ext cx="216491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@app.route('/kake_chat', methods=['POST'])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3A83059-9688-476C-B2FE-D33C68043F91}"/>
              </a:ext>
            </a:extLst>
          </p:cNvPr>
          <p:cNvCxnSpPr>
            <a:cxnSpLocks/>
          </p:cNvCxnSpPr>
          <p:nvPr/>
        </p:nvCxnSpPr>
        <p:spPr>
          <a:xfrm>
            <a:off x="5542612" y="2406542"/>
            <a:ext cx="482616" cy="8154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DF764B8-3FCD-466C-BF72-ADB8AEA96AFB}"/>
              </a:ext>
            </a:extLst>
          </p:cNvPr>
          <p:cNvCxnSpPr>
            <a:cxnSpLocks/>
          </p:cNvCxnSpPr>
          <p:nvPr/>
        </p:nvCxnSpPr>
        <p:spPr>
          <a:xfrm flipH="1">
            <a:off x="5528552" y="3653689"/>
            <a:ext cx="31628" cy="15407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428F89CA-20F1-40B7-B8E1-83F5039C9B09}"/>
              </a:ext>
            </a:extLst>
          </p:cNvPr>
          <p:cNvGrpSpPr/>
          <p:nvPr/>
        </p:nvGrpSpPr>
        <p:grpSpPr>
          <a:xfrm>
            <a:off x="5835037" y="5280895"/>
            <a:ext cx="1602463" cy="1444150"/>
            <a:chOff x="4249040" y="888032"/>
            <a:chExt cx="2131964" cy="1921340"/>
          </a:xfrm>
        </p:grpSpPr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DB5404AD-ED3F-4390-B9E0-427D1CCBF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DFBDE690-61E3-4E71-B48D-E8C87A5A8779}"/>
                </a:ext>
              </a:extLst>
            </p:cNvPr>
            <p:cNvSpPr txBox="1"/>
            <p:nvPr/>
          </p:nvSpPr>
          <p:spPr>
            <a:xfrm>
              <a:off x="4249040" y="2195159"/>
              <a:ext cx="2131964" cy="614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/>
                <a:t>ポイントシステム＋テキスト議論</a:t>
              </a:r>
              <a:endParaRPr kumimoji="1" lang="en-US" altLang="ja-JP" sz="1200" b="1" dirty="0"/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4C86931-081A-47D7-89A6-B1412F9B1EA1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352632" y="3688679"/>
            <a:ext cx="454864" cy="113055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C0C7C68-367A-4120-918A-B217FB927A91}"/>
              </a:ext>
            </a:extLst>
          </p:cNvPr>
          <p:cNvSpPr txBox="1"/>
          <p:nvPr/>
        </p:nvSpPr>
        <p:spPr>
          <a:xfrm>
            <a:off x="6006264" y="4819230"/>
            <a:ext cx="1602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開始時間、終了時間を記録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F919F0-A998-431B-AFF5-274F639879AC}"/>
              </a:ext>
            </a:extLst>
          </p:cNvPr>
          <p:cNvSpPr txBox="1"/>
          <p:nvPr/>
        </p:nvSpPr>
        <p:spPr>
          <a:xfrm>
            <a:off x="4535676" y="4853405"/>
            <a:ext cx="1156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kumimoji="1" lang="ja-JP" altLang="en-US" sz="1200" b="1" dirty="0"/>
              <a:t>に通知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DEC84E6-E9F2-4120-A0EC-F9C3F0A03462}"/>
              </a:ext>
            </a:extLst>
          </p:cNvPr>
          <p:cNvSpPr txBox="1"/>
          <p:nvPr/>
        </p:nvSpPr>
        <p:spPr>
          <a:xfrm>
            <a:off x="7492447" y="557743"/>
            <a:ext cx="290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議論開始前（賭けの期間）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AF1A12F-109C-48EB-AB6B-4963F279F19A}"/>
              </a:ext>
            </a:extLst>
          </p:cNvPr>
          <p:cNvCxnSpPr>
            <a:cxnSpLocks/>
          </p:cNvCxnSpPr>
          <p:nvPr/>
        </p:nvCxnSpPr>
        <p:spPr>
          <a:xfrm>
            <a:off x="8585244" y="2354229"/>
            <a:ext cx="64520" cy="5602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75A6F22-FDE9-444B-A4E1-4F1839D48FFB}"/>
              </a:ext>
            </a:extLst>
          </p:cNvPr>
          <p:cNvCxnSpPr>
            <a:cxnSpLocks/>
          </p:cNvCxnSpPr>
          <p:nvPr/>
        </p:nvCxnSpPr>
        <p:spPr>
          <a:xfrm flipV="1">
            <a:off x="10179519" y="2336925"/>
            <a:ext cx="102857" cy="11242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>
            <a:extLst>
              <a:ext uri="{FF2B5EF4-FFF2-40B4-BE49-F238E27FC236}">
                <a16:creationId xmlns:a16="http://schemas.microsoft.com/office/drawing/2014/main" id="{9E8DA2C3-8E7F-421F-B9E5-A69DEF41E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911" r="5841"/>
          <a:stretch/>
        </p:blipFill>
        <p:spPr>
          <a:xfrm>
            <a:off x="9780366" y="1177278"/>
            <a:ext cx="1367025" cy="1147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31BEBE9-3AAB-4B25-B66B-454E6B9948F9}"/>
              </a:ext>
            </a:extLst>
          </p:cNvPr>
          <p:cNvCxnSpPr>
            <a:cxnSpLocks/>
          </p:cNvCxnSpPr>
          <p:nvPr/>
        </p:nvCxnSpPr>
        <p:spPr>
          <a:xfrm>
            <a:off x="10595338" y="2316146"/>
            <a:ext cx="152503" cy="17211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BB72045-8270-44D9-85AF-F20388108F74}"/>
              </a:ext>
            </a:extLst>
          </p:cNvPr>
          <p:cNvCxnSpPr>
            <a:cxnSpLocks/>
          </p:cNvCxnSpPr>
          <p:nvPr/>
        </p:nvCxnSpPr>
        <p:spPr>
          <a:xfrm flipH="1">
            <a:off x="9396432" y="4438823"/>
            <a:ext cx="1018849" cy="61123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8317342-C857-4884-B652-5C5B04B8A5BE}"/>
              </a:ext>
            </a:extLst>
          </p:cNvPr>
          <p:cNvSpPr txBox="1"/>
          <p:nvPr/>
        </p:nvSpPr>
        <p:spPr>
          <a:xfrm>
            <a:off x="8420337" y="5022603"/>
            <a:ext cx="115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Slack</a:t>
            </a:r>
            <a:r>
              <a:rPr lang="ja-JP" altLang="en-US" sz="1200" b="1" dirty="0"/>
              <a:t>で</a:t>
            </a:r>
            <a:r>
              <a:rPr lang="en-US" altLang="ja-JP" sz="1200" b="1" dirty="0"/>
              <a:t>bot</a:t>
            </a:r>
            <a:r>
              <a:rPr lang="ja-JP" altLang="en-US" sz="1200" b="1" dirty="0"/>
              <a:t>から個人チャットで</a:t>
            </a:r>
            <a:r>
              <a:rPr kumimoji="1" lang="ja-JP" altLang="en-US" sz="1200" b="1" dirty="0"/>
              <a:t>通知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1E5AB77-1E73-4D35-A99A-72E36D5CD2A5}"/>
              </a:ext>
            </a:extLst>
          </p:cNvPr>
          <p:cNvCxnSpPr>
            <a:cxnSpLocks/>
          </p:cNvCxnSpPr>
          <p:nvPr/>
        </p:nvCxnSpPr>
        <p:spPr>
          <a:xfrm flipH="1">
            <a:off x="10681295" y="4470960"/>
            <a:ext cx="204701" cy="7266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436B1A6-06FB-4500-AD8B-4DC605FA1113}"/>
              </a:ext>
            </a:extLst>
          </p:cNvPr>
          <p:cNvSpPr txBox="1"/>
          <p:nvPr/>
        </p:nvSpPr>
        <p:spPr>
          <a:xfrm>
            <a:off x="10860424" y="4841750"/>
            <a:ext cx="1436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賭け情報を記録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CC14819-FC85-411B-9EDA-32FFBE2E65C1}"/>
              </a:ext>
            </a:extLst>
          </p:cNvPr>
          <p:cNvSpPr txBox="1"/>
          <p:nvPr/>
        </p:nvSpPr>
        <p:spPr>
          <a:xfrm>
            <a:off x="128824" y="566662"/>
            <a:ext cx="1527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/>
              <a:t>議論設定方法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16EDD1-DA1B-4263-AC87-10390F159513}"/>
              </a:ext>
            </a:extLst>
          </p:cNvPr>
          <p:cNvSpPr/>
          <p:nvPr/>
        </p:nvSpPr>
        <p:spPr>
          <a:xfrm>
            <a:off x="7488306" y="0"/>
            <a:ext cx="82422" cy="765923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5BC472C-3241-41A8-B4ED-DCF3755F440A}"/>
              </a:ext>
            </a:extLst>
          </p:cNvPr>
          <p:cNvGrpSpPr/>
          <p:nvPr/>
        </p:nvGrpSpPr>
        <p:grpSpPr>
          <a:xfrm>
            <a:off x="1202048" y="1454938"/>
            <a:ext cx="1691411" cy="928446"/>
            <a:chOff x="599854" y="1001262"/>
            <a:chExt cx="2810437" cy="1542700"/>
          </a:xfrm>
        </p:grpSpPr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666FA478-27A2-466F-A23B-D96956B14E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t="27078" r="41253" b="6643"/>
            <a:stretch/>
          </p:blipFill>
          <p:spPr>
            <a:xfrm>
              <a:off x="599854" y="1001262"/>
              <a:ext cx="2810437" cy="1542700"/>
            </a:xfrm>
            <a:prstGeom prst="rect">
              <a:avLst/>
            </a:prstGeom>
          </p:spPr>
        </p:pic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D6CFF69-1D43-4DFD-9CD6-A86F9EB93171}"/>
                </a:ext>
              </a:extLst>
            </p:cNvPr>
            <p:cNvSpPr/>
            <p:nvPr/>
          </p:nvSpPr>
          <p:spPr>
            <a:xfrm>
              <a:off x="1070824" y="1813269"/>
              <a:ext cx="820579" cy="232554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3EABE2D-A0A8-4C2D-8497-44D0B874EFD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226339" y="4138578"/>
            <a:ext cx="332424" cy="150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0136C89-2036-4733-9509-889A19AD2360}"/>
              </a:ext>
            </a:extLst>
          </p:cNvPr>
          <p:cNvSpPr txBox="1"/>
          <p:nvPr/>
        </p:nvSpPr>
        <p:spPr>
          <a:xfrm>
            <a:off x="3561913" y="3918943"/>
            <a:ext cx="187365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effectLst/>
                <a:latin typeface="Consolas" panose="020B0609020204030204" pitchFamily="49" charset="0"/>
              </a:rPr>
              <a:t>@app.route('/settingchat', methods=['GET'])</a:t>
            </a: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97B1393B-3A0F-457D-8331-5CE447B0CE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990" r="-116"/>
          <a:stretch/>
        </p:blipFill>
        <p:spPr>
          <a:xfrm>
            <a:off x="4237739" y="1446694"/>
            <a:ext cx="1553875" cy="868486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C5FE720-89E8-4602-86A3-7946949F16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7423"/>
          <a:stretch/>
        </p:blipFill>
        <p:spPr>
          <a:xfrm>
            <a:off x="4524223" y="5240375"/>
            <a:ext cx="1380430" cy="495516"/>
          </a:xfrm>
          <a:prstGeom prst="rect">
            <a:avLst/>
          </a:prstGeom>
        </p:spPr>
      </p:pic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18260BF7-EB1F-4E57-A28B-250EE8CD83EF}"/>
              </a:ext>
            </a:extLst>
          </p:cNvPr>
          <p:cNvGrpSpPr/>
          <p:nvPr/>
        </p:nvGrpSpPr>
        <p:grpSpPr>
          <a:xfrm>
            <a:off x="7639413" y="1657846"/>
            <a:ext cx="1780851" cy="679079"/>
            <a:chOff x="-1206977" y="4726422"/>
            <a:chExt cx="3772949" cy="1438711"/>
          </a:xfrm>
        </p:grpSpPr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B5772270-C670-4356-B2DE-DF770ECC15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765" r="15033" b="6643"/>
            <a:stretch/>
          </p:blipFill>
          <p:spPr>
            <a:xfrm>
              <a:off x="-1206977" y="4726422"/>
              <a:ext cx="3772949" cy="1438711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D950AF1D-F083-4400-A925-1354B70B5EEF}"/>
                </a:ext>
              </a:extLst>
            </p:cNvPr>
            <p:cNvSpPr/>
            <p:nvPr/>
          </p:nvSpPr>
          <p:spPr>
            <a:xfrm>
              <a:off x="-1047602" y="5598965"/>
              <a:ext cx="1092006" cy="193002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52340ACF-2A41-4D44-98C0-FC8899C19F3C}"/>
              </a:ext>
            </a:extLst>
          </p:cNvPr>
          <p:cNvGrpSpPr/>
          <p:nvPr/>
        </p:nvGrpSpPr>
        <p:grpSpPr>
          <a:xfrm>
            <a:off x="9960866" y="5228891"/>
            <a:ext cx="1436311" cy="1294413"/>
            <a:chOff x="4249040" y="888032"/>
            <a:chExt cx="2131964" cy="1921340"/>
          </a:xfrm>
        </p:grpSpPr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7E8C6DCF-5D9D-42D1-9DE5-EF5368B9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5381" y="888032"/>
              <a:ext cx="979285" cy="1286996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535AFC7-1DAF-437D-AE18-6D55FFF92BC3}"/>
                </a:ext>
              </a:extLst>
            </p:cNvPr>
            <p:cNvSpPr txBox="1"/>
            <p:nvPr/>
          </p:nvSpPr>
          <p:spPr>
            <a:xfrm>
              <a:off x="4249040" y="2195159"/>
              <a:ext cx="2131964" cy="614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/>
                <a:t>ポイントシステム＋テキスト議論</a:t>
              </a:r>
              <a:endParaRPr kumimoji="1" lang="en-US" altLang="ja-JP" sz="1200" b="1" dirty="0"/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BB514C-EB45-4310-8611-28821475E8E2}"/>
              </a:ext>
            </a:extLst>
          </p:cNvPr>
          <p:cNvSpPr txBox="1"/>
          <p:nvPr/>
        </p:nvSpPr>
        <p:spPr>
          <a:xfrm>
            <a:off x="7584148" y="2923856"/>
            <a:ext cx="2465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1000" b="1" dirty="0">
                <a:effectLst/>
                <a:latin typeface="Consolas" panose="020B0609020204030204" pitchFamily="49" charset="0"/>
              </a:rPr>
              <a:t>@app.route('/ChannelSetting_Chat/&lt;channel&gt;', methods=['GET'])</a:t>
            </a: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3992C55-092C-4B57-84EC-FB00967CF1E0}"/>
              </a:ext>
            </a:extLst>
          </p:cNvPr>
          <p:cNvCxnSpPr>
            <a:cxnSpLocks/>
          </p:cNvCxnSpPr>
          <p:nvPr/>
        </p:nvCxnSpPr>
        <p:spPr>
          <a:xfrm>
            <a:off x="8666181" y="3295252"/>
            <a:ext cx="148875" cy="16593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3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1255</Words>
  <Application>Microsoft Office PowerPoint</Application>
  <PresentationFormat>ワイド画面</PresentationFormat>
  <Paragraphs>211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バッヂシステム</vt:lpstr>
      <vt:lpstr>PowerPoint プレゼンテーション</vt:lpstr>
      <vt:lpstr>ビデオ議論</vt:lpstr>
      <vt:lpstr>PowerPoint プレゼンテーション</vt:lpstr>
      <vt:lpstr>PowerPoint プレゼンテーション</vt:lpstr>
      <vt:lpstr>PowerPoint プレゼンテーション</vt:lpstr>
      <vt:lpstr>テキスト議論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日常生活</vt:lpstr>
      <vt:lpstr>PowerPoint プレゼンテーション</vt:lpstr>
      <vt:lpstr>PowerPoint プレゼンテーション</vt:lpstr>
      <vt:lpstr>PowerPoint プレゼンテーション</vt:lpstr>
      <vt:lpstr>ヘルスケア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YOSHIKAWA Junki</dc:creator>
  <cp:lastModifiedBy>YOSHIKAWA Junki</cp:lastModifiedBy>
  <cp:revision>44</cp:revision>
  <dcterms:created xsi:type="dcterms:W3CDTF">2022-02-15T05:20:43Z</dcterms:created>
  <dcterms:modified xsi:type="dcterms:W3CDTF">2022-03-13T08:04:46Z</dcterms:modified>
</cp:coreProperties>
</file>