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108CA0-AC83-4F28-88CA-519E88652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F29AE1F-1B87-4853-B062-F541D126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F9B156-DA09-467A-9F12-88A6B884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1C4A-20C0-4342-B71C-3B86BDFB97B4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6DFCAE-024E-4993-86FC-B030406B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6802D4-8085-4002-B883-49587AD5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A754-499C-4CBB-8317-A8D4AD36C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556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CB6DA1-2822-4250-B7F7-D83F0CCF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0644C2-2B0D-4A2B-B8DF-DE6476338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2FA8D3-165A-4800-B22A-A608611F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1C4A-20C0-4342-B71C-3B86BDFB97B4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7B1C8D-293D-4997-B909-1B07E2C6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D5CE33-0B11-46D7-9FA2-A8E8B874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A754-499C-4CBB-8317-A8D4AD36C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87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AF1346A-E403-44C0-B626-34F475410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448692-E257-4D9C-B2AA-FB9BB38C8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EEB66C-021A-490D-9B8C-83C7106CD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1C4A-20C0-4342-B71C-3B86BDFB97B4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E7EFA1-41AF-4DA4-A9F9-86771BDF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34F540-DCA1-497F-A990-5BF8E64F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A754-499C-4CBB-8317-A8D4AD36C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69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5BC0EF-379C-4FCD-AE39-B46AADB5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BD3130-12EA-428A-BEC1-7A9F44D04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1825A4-4C15-4677-AB03-21C13F9F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1C4A-20C0-4342-B71C-3B86BDFB97B4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C7CB71-751D-40AF-86D4-DA87883F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932EC0-BB72-4BD9-8F5D-53527350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A754-499C-4CBB-8317-A8D4AD36C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39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659179-45F8-476A-B71D-AC2C32D8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74C1C2-6141-49FC-ABF9-D07A1DD6C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0EE59D-4E56-4BCB-ABEF-9AF3C897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1C4A-20C0-4342-B71C-3B86BDFB97B4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2B41D6-DB09-4112-A6A6-F2E0D590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6B70BC-E7F7-4A67-88AD-C68B7C18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A754-499C-4CBB-8317-A8D4AD36C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73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A5700B-F55D-46B5-AF21-885AA7A6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940DC6-AA50-452B-A3E9-F9812EE78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304A91-7670-43EB-A03B-9B2A70514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971A5D-56A1-47FD-9E2B-C623ACD6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1C4A-20C0-4342-B71C-3B86BDFB97B4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191BE4-4466-42A2-979F-E8110703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A4C71F-AAF3-45A2-B3F8-945B70F8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A754-499C-4CBB-8317-A8D4AD36C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18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DB5A8E-BA9C-49DE-8280-5A443BFD7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4CB95F-80E9-422A-84F8-99FB59CD7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A17972-6F22-4C28-BD36-1CCB9B6B2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3E737FB-A213-4076-A9D7-A906A9329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88D656A-2A9A-451B-8F12-FAE6486C2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953027D-60A8-4887-BF25-3222B874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1C4A-20C0-4342-B71C-3B86BDFB97B4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5F2DA44-8A75-4FA0-92E3-BF1BE6F2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9414B3E-B849-450D-A52F-6C10D306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A754-499C-4CBB-8317-A8D4AD36C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72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3CF24-8C9B-4D26-BEC1-5809005C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67B44B8-FDC2-4AA5-8803-5F3302D3C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1C4A-20C0-4342-B71C-3B86BDFB97B4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E8498F-6B84-4F3B-A89F-92F83D7E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39D8DC-F8EF-422B-80FE-740757DE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A754-499C-4CBB-8317-A8D4AD36C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76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17819BD-2DF0-4A06-AD97-8F2962DF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1C4A-20C0-4342-B71C-3B86BDFB97B4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72C8308-1692-4AB5-913A-05306CAB4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FCA4B5-07A0-41B6-BF57-37981C7B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A754-499C-4CBB-8317-A8D4AD36C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39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B091F9-23F1-414F-8C7B-1DCEB263C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6C352F-401B-4B64-B2AD-13630B7B0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48F5E8-3EA7-4382-9D8D-E8721FC3E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30D525-18C5-4799-AE7E-8DDB5BBB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1C4A-20C0-4342-B71C-3B86BDFB97B4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9EC12D-A61F-43BC-8556-519E83FF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69FEF4-7B04-404A-AACA-145A1FEB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A754-499C-4CBB-8317-A8D4AD36C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51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CA79BF-80D5-448D-849E-B9B9EB0D9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09E8F60-D2D2-4147-B1CD-AF9A66CD1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D2E307-1EF8-47E4-A933-17EDCAFDD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94A30E-C224-4F32-94F1-0912C9D58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1C4A-20C0-4342-B71C-3B86BDFB97B4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D8DE98-D91B-4E6B-A1D4-7E91D12D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830224-6E0F-42ED-96DB-9924191E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A754-499C-4CBB-8317-A8D4AD36C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40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B21203-83CF-456F-A13A-3367A55C6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692B8B-AFEC-4D93-82C5-514F6A1E1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42E93D-1285-49A0-9D3B-8A4F64C2A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D1C4A-20C0-4342-B71C-3B86BDFB97B4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33F728-73CA-4E59-97E2-C24C114D8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570D4B-0388-44DA-AC26-2706134A5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EA754-499C-4CBB-8317-A8D4AD36C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67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68488E-F7D1-4A7E-AD4C-3844D75B5748}"/>
              </a:ext>
            </a:extLst>
          </p:cNvPr>
          <p:cNvSpPr txBox="1"/>
          <p:nvPr/>
        </p:nvSpPr>
        <p:spPr>
          <a:xfrm>
            <a:off x="694833" y="882623"/>
            <a:ext cx="3594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ポイントシステム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449C8D3-B897-4A9F-96D8-EF5EA6E446B0}"/>
              </a:ext>
            </a:extLst>
          </p:cNvPr>
          <p:cNvGrpSpPr/>
          <p:nvPr/>
        </p:nvGrpSpPr>
        <p:grpSpPr>
          <a:xfrm>
            <a:off x="4173648" y="1731270"/>
            <a:ext cx="2317687" cy="2237941"/>
            <a:chOff x="4099711" y="888032"/>
            <a:chExt cx="2317687" cy="2237941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08623F07-80C8-47B7-9364-0117C991C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5381" y="888032"/>
              <a:ext cx="979285" cy="1286996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2F4A51A-AB64-4360-9421-81135253B2ED}"/>
                </a:ext>
              </a:extLst>
            </p:cNvPr>
            <p:cNvSpPr txBox="1"/>
            <p:nvPr/>
          </p:nvSpPr>
          <p:spPr>
            <a:xfrm>
              <a:off x="4099711" y="2202643"/>
              <a:ext cx="231768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ポイントシステム＋テキスト議論</a:t>
              </a:r>
              <a:endParaRPr kumimoji="1" lang="en-US" altLang="ja-JP" b="1" dirty="0"/>
            </a:p>
            <a:p>
              <a:r>
                <a:rPr lang="ja-JP" altLang="en-US" b="1" dirty="0"/>
                <a:t>（ポイント管理）</a:t>
              </a:r>
              <a:endParaRPr kumimoji="1" lang="ja-JP" altLang="en-US" b="1" dirty="0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3E516519-06CC-4CA2-8AA5-5A4A8B011A34}"/>
              </a:ext>
            </a:extLst>
          </p:cNvPr>
          <p:cNvGrpSpPr/>
          <p:nvPr/>
        </p:nvGrpSpPr>
        <p:grpSpPr>
          <a:xfrm>
            <a:off x="579422" y="3304581"/>
            <a:ext cx="2996358" cy="2243845"/>
            <a:chOff x="190462" y="2672187"/>
            <a:chExt cx="2996358" cy="2243845"/>
          </a:xfrm>
        </p:grpSpPr>
        <p:sp>
          <p:nvSpPr>
            <p:cNvPr id="29" name="四角形: 角を丸くする 28">
              <a:extLst>
                <a:ext uri="{FF2B5EF4-FFF2-40B4-BE49-F238E27FC236}">
                  <a16:creationId xmlns:a16="http://schemas.microsoft.com/office/drawing/2014/main" id="{856B68AE-08AD-4171-91E1-2217AEE8F9D9}"/>
                </a:ext>
              </a:extLst>
            </p:cNvPr>
            <p:cNvSpPr/>
            <p:nvPr/>
          </p:nvSpPr>
          <p:spPr>
            <a:xfrm>
              <a:off x="190462" y="3195408"/>
              <a:ext cx="2996358" cy="172062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74F0738-1699-4DD3-8152-F894DA725170}"/>
                </a:ext>
              </a:extLst>
            </p:cNvPr>
            <p:cNvSpPr txBox="1"/>
            <p:nvPr/>
          </p:nvSpPr>
          <p:spPr>
            <a:xfrm>
              <a:off x="219515" y="2672187"/>
              <a:ext cx="10570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b="1" dirty="0"/>
                <a:t>議論</a:t>
              </a: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136FC234-F639-463E-9C52-F8EFF3EFC1DD}"/>
                </a:ext>
              </a:extLst>
            </p:cNvPr>
            <p:cNvGrpSpPr/>
            <p:nvPr/>
          </p:nvGrpSpPr>
          <p:grpSpPr>
            <a:xfrm>
              <a:off x="219515" y="3361502"/>
              <a:ext cx="2677594" cy="646332"/>
              <a:chOff x="190462" y="2733743"/>
              <a:chExt cx="2677594" cy="646332"/>
            </a:xfrm>
          </p:grpSpPr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284F176-DB55-48D3-B71F-3E5DD8BFA4D2}"/>
                  </a:ext>
                </a:extLst>
              </p:cNvPr>
              <p:cNvSpPr txBox="1"/>
              <p:nvPr/>
            </p:nvSpPr>
            <p:spPr>
              <a:xfrm>
                <a:off x="190462" y="2733743"/>
                <a:ext cx="21830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/>
                  <a:t>ビデオ議論計算</a:t>
                </a:r>
                <a:endParaRPr kumimoji="1" lang="en-US" altLang="ja-JP" b="1" dirty="0"/>
              </a:p>
              <a:p>
                <a:pPr algn="ctr"/>
                <a:r>
                  <a:rPr kumimoji="1" lang="ja-JP" altLang="en-US" b="1" dirty="0"/>
                  <a:t>（</a:t>
                </a:r>
                <a:r>
                  <a:rPr kumimoji="1" lang="en-US" altLang="ja-JP" b="1" dirty="0"/>
                  <a:t>1</a:t>
                </a:r>
                <a:r>
                  <a:rPr kumimoji="1" lang="ja-JP" altLang="en-US" b="1" dirty="0"/>
                  <a:t>分おき稼働中）</a:t>
                </a:r>
              </a:p>
            </p:txBody>
          </p:sp>
          <p:pic>
            <p:nvPicPr>
              <p:cNvPr id="15" name="図 14">
                <a:extLst>
                  <a:ext uri="{FF2B5EF4-FFF2-40B4-BE49-F238E27FC236}">
                    <a16:creationId xmlns:a16="http://schemas.microsoft.com/office/drawing/2014/main" id="{FC5F54F9-060C-4321-877D-3769CBE51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0892" y="2733743"/>
                <a:ext cx="637164" cy="646332"/>
              </a:xfrm>
              <a:prstGeom prst="rect">
                <a:avLst/>
              </a:prstGeom>
            </p:spPr>
          </p:pic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8C2FE723-BFE7-458A-8F79-09B6E7A71C49}"/>
                </a:ext>
              </a:extLst>
            </p:cNvPr>
            <p:cNvGrpSpPr/>
            <p:nvPr/>
          </p:nvGrpSpPr>
          <p:grpSpPr>
            <a:xfrm>
              <a:off x="190462" y="4124256"/>
              <a:ext cx="2706647" cy="646332"/>
              <a:chOff x="190462" y="4124256"/>
              <a:chExt cx="2706647" cy="646332"/>
            </a:xfrm>
          </p:grpSpPr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A6236ED-C167-413D-87C9-5CFC29074580}"/>
                  </a:ext>
                </a:extLst>
              </p:cNvPr>
              <p:cNvSpPr txBox="1"/>
              <p:nvPr/>
            </p:nvSpPr>
            <p:spPr>
              <a:xfrm>
                <a:off x="190462" y="4124257"/>
                <a:ext cx="21830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/>
                  <a:t>テキスト議論計算</a:t>
                </a:r>
                <a:endParaRPr kumimoji="1" lang="en-US" altLang="ja-JP" b="1" dirty="0"/>
              </a:p>
              <a:p>
                <a:pPr algn="ctr"/>
                <a:r>
                  <a:rPr kumimoji="1" lang="ja-JP" altLang="en-US" b="1" dirty="0"/>
                  <a:t>（</a:t>
                </a:r>
                <a:r>
                  <a:rPr kumimoji="1" lang="en-US" altLang="ja-JP" b="1" dirty="0"/>
                  <a:t>1</a:t>
                </a:r>
                <a:r>
                  <a:rPr kumimoji="1" lang="ja-JP" altLang="en-US" b="1" dirty="0"/>
                  <a:t>分おき稼働中）</a:t>
                </a:r>
              </a:p>
            </p:txBody>
          </p:sp>
          <p:pic>
            <p:nvPicPr>
              <p:cNvPr id="16" name="図 15">
                <a:extLst>
                  <a:ext uri="{FF2B5EF4-FFF2-40B4-BE49-F238E27FC236}">
                    <a16:creationId xmlns:a16="http://schemas.microsoft.com/office/drawing/2014/main" id="{29965B32-7797-4A5B-A005-36320680C3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9945" y="4124256"/>
                <a:ext cx="637164" cy="646332"/>
              </a:xfrm>
              <a:prstGeom prst="rect">
                <a:avLst/>
              </a:prstGeom>
            </p:spPr>
          </p:pic>
        </p:grp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8ED89E02-267D-4351-B082-0AF966FB3546}"/>
              </a:ext>
            </a:extLst>
          </p:cNvPr>
          <p:cNvGrpSpPr/>
          <p:nvPr/>
        </p:nvGrpSpPr>
        <p:grpSpPr>
          <a:xfrm>
            <a:off x="4051815" y="5036207"/>
            <a:ext cx="2713959" cy="1343722"/>
            <a:chOff x="4080089" y="3862646"/>
            <a:chExt cx="2713959" cy="1343722"/>
          </a:xfrm>
        </p:grpSpPr>
        <p:sp>
          <p:nvSpPr>
            <p:cNvPr id="32" name="四角形: 角を丸くする 31">
              <a:extLst>
                <a:ext uri="{FF2B5EF4-FFF2-40B4-BE49-F238E27FC236}">
                  <a16:creationId xmlns:a16="http://schemas.microsoft.com/office/drawing/2014/main" id="{98C5106F-9A54-49A3-B800-553234662017}"/>
                </a:ext>
              </a:extLst>
            </p:cNvPr>
            <p:cNvSpPr/>
            <p:nvPr/>
          </p:nvSpPr>
          <p:spPr>
            <a:xfrm>
              <a:off x="4128469" y="4404342"/>
              <a:ext cx="2665579" cy="80202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FCC5CF86-959B-40A6-90B3-63D2142BCB8A}"/>
                </a:ext>
              </a:extLst>
            </p:cNvPr>
            <p:cNvSpPr txBox="1"/>
            <p:nvPr/>
          </p:nvSpPr>
          <p:spPr>
            <a:xfrm>
              <a:off x="4080089" y="3862646"/>
              <a:ext cx="17730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b="1" dirty="0"/>
                <a:t>日常生活</a:t>
              </a:r>
            </a:p>
          </p:txBody>
        </p: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0D968B99-D24C-4BB1-8D76-139C0935B08A}"/>
                </a:ext>
              </a:extLst>
            </p:cNvPr>
            <p:cNvGrpSpPr/>
            <p:nvPr/>
          </p:nvGrpSpPr>
          <p:grpSpPr>
            <a:xfrm>
              <a:off x="4317333" y="4464941"/>
              <a:ext cx="2272285" cy="646332"/>
              <a:chOff x="4317333" y="4464941"/>
              <a:chExt cx="2272285" cy="646332"/>
            </a:xfrm>
          </p:grpSpPr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DC4D64F-BFF3-4BB3-9365-AE6C2FACB99C}"/>
                  </a:ext>
                </a:extLst>
              </p:cNvPr>
              <p:cNvSpPr txBox="1"/>
              <p:nvPr/>
            </p:nvSpPr>
            <p:spPr>
              <a:xfrm>
                <a:off x="4317333" y="4620689"/>
                <a:ext cx="1603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/>
                  <a:t>日常生活計算</a:t>
                </a:r>
              </a:p>
            </p:txBody>
          </p:sp>
          <p:pic>
            <p:nvPicPr>
              <p:cNvPr id="18" name="図 17">
                <a:extLst>
                  <a:ext uri="{FF2B5EF4-FFF2-40B4-BE49-F238E27FC236}">
                    <a16:creationId xmlns:a16="http://schemas.microsoft.com/office/drawing/2014/main" id="{D6F6BDBF-00D0-45B5-849B-D5F4B8A03C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2454" y="4464941"/>
                <a:ext cx="637164" cy="646332"/>
              </a:xfrm>
              <a:prstGeom prst="rect">
                <a:avLst/>
              </a:prstGeom>
            </p:spPr>
          </p:pic>
        </p:grp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23FEAE01-F61E-4A99-A3AA-610E029281C3}"/>
              </a:ext>
            </a:extLst>
          </p:cNvPr>
          <p:cNvGrpSpPr/>
          <p:nvPr/>
        </p:nvGrpSpPr>
        <p:grpSpPr>
          <a:xfrm>
            <a:off x="7156530" y="4279163"/>
            <a:ext cx="2702843" cy="1298740"/>
            <a:chOff x="8976127" y="2458448"/>
            <a:chExt cx="2702843" cy="1298740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CE70D1F7-4179-4D25-870E-8551E24327C1}"/>
                </a:ext>
              </a:extLst>
            </p:cNvPr>
            <p:cNvSpPr/>
            <p:nvPr/>
          </p:nvSpPr>
          <p:spPr>
            <a:xfrm>
              <a:off x="8976127" y="2981668"/>
              <a:ext cx="2702843" cy="77552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72607BAA-710B-43AA-B4B6-21CEF8C5FCCA}"/>
                </a:ext>
              </a:extLst>
            </p:cNvPr>
            <p:cNvSpPr txBox="1"/>
            <p:nvPr/>
          </p:nvSpPr>
          <p:spPr>
            <a:xfrm>
              <a:off x="8976127" y="2458448"/>
              <a:ext cx="19977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b="1" dirty="0"/>
                <a:t>ヘルスケア</a:t>
              </a:r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9CB7EC1F-E02C-4E19-95E9-9874DA37D045}"/>
                </a:ext>
              </a:extLst>
            </p:cNvPr>
            <p:cNvGrpSpPr/>
            <p:nvPr/>
          </p:nvGrpSpPr>
          <p:grpSpPr>
            <a:xfrm>
              <a:off x="9163213" y="3039472"/>
              <a:ext cx="2446178" cy="627974"/>
              <a:chOff x="9163213" y="3039472"/>
              <a:chExt cx="2446178" cy="627974"/>
            </a:xfrm>
          </p:grpSpPr>
          <p:pic>
            <p:nvPicPr>
              <p:cNvPr id="20" name="図 19">
                <a:extLst>
                  <a:ext uri="{FF2B5EF4-FFF2-40B4-BE49-F238E27FC236}">
                    <a16:creationId xmlns:a16="http://schemas.microsoft.com/office/drawing/2014/main" id="{2234F6A2-1433-40E7-BC69-BF6A969A52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63213" y="3039472"/>
                <a:ext cx="637164" cy="627974"/>
              </a:xfrm>
              <a:prstGeom prst="rect">
                <a:avLst/>
              </a:prstGeom>
            </p:spPr>
          </p:pic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FD42C03-1AD1-411C-B901-27117D1014FA}"/>
                  </a:ext>
                </a:extLst>
              </p:cNvPr>
              <p:cNvSpPr txBox="1"/>
              <p:nvPr/>
            </p:nvSpPr>
            <p:spPr>
              <a:xfrm>
                <a:off x="9656858" y="3195408"/>
                <a:ext cx="19525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/>
                  <a:t>getfit</a:t>
                </a:r>
                <a:r>
                  <a:rPr lang="en-US" altLang="ja-JP" b="1" dirty="0"/>
                  <a:t>_derc.py</a:t>
                </a:r>
                <a:endParaRPr kumimoji="1" lang="ja-JP" altLang="en-US" b="1" dirty="0"/>
              </a:p>
            </p:txBody>
          </p:sp>
        </p:grp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540C340A-52A0-49F3-A82E-330A15639CA2}"/>
              </a:ext>
            </a:extLst>
          </p:cNvPr>
          <p:cNvGrpSpPr/>
          <p:nvPr/>
        </p:nvGrpSpPr>
        <p:grpSpPr>
          <a:xfrm>
            <a:off x="7595996" y="1861727"/>
            <a:ext cx="1341369" cy="1291748"/>
            <a:chOff x="6828718" y="256756"/>
            <a:chExt cx="1341369" cy="1291748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AA9CA418-2B19-4BB1-984D-2C8021C20884}"/>
                </a:ext>
              </a:extLst>
            </p:cNvPr>
            <p:cNvSpPr txBox="1"/>
            <p:nvPr/>
          </p:nvSpPr>
          <p:spPr>
            <a:xfrm>
              <a:off x="6828718" y="1179172"/>
              <a:ext cx="1341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 err="1"/>
                <a:t>derc.db</a:t>
              </a:r>
              <a:endParaRPr kumimoji="1" lang="ja-JP" altLang="en-US" b="1" dirty="0"/>
            </a:p>
          </p:txBody>
        </p:sp>
        <p:pic>
          <p:nvPicPr>
            <p:cNvPr id="1026" name="Picture 2" descr="6日目 DB Browser for SQLite – ギャップロ">
              <a:extLst>
                <a:ext uri="{FF2B5EF4-FFF2-40B4-BE49-F238E27FC236}">
                  <a16:creationId xmlns:a16="http://schemas.microsoft.com/office/drawing/2014/main" id="{ABB1494B-CA36-4F6D-9ABC-DDC073EA6D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8917" y="256756"/>
              <a:ext cx="880972" cy="880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E0E791AD-A41A-4578-B7F7-9CD6570FAAAD}"/>
              </a:ext>
            </a:extLst>
          </p:cNvPr>
          <p:cNvGrpSpPr/>
          <p:nvPr/>
        </p:nvGrpSpPr>
        <p:grpSpPr>
          <a:xfrm>
            <a:off x="723886" y="1545627"/>
            <a:ext cx="3545716" cy="975788"/>
            <a:chOff x="3303264" y="758347"/>
            <a:chExt cx="3545716" cy="975788"/>
          </a:xfrm>
        </p:grpSpPr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0DC0D32C-F0D7-42C3-8726-3FEE2C3EE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3264" y="758347"/>
              <a:ext cx="471922" cy="478712"/>
            </a:xfrm>
            <a:prstGeom prst="rect">
              <a:avLst/>
            </a:prstGeom>
          </p:spPr>
        </p:pic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D05DB789-5304-40B2-9F0B-765FF06176F8}"/>
                </a:ext>
              </a:extLst>
            </p:cNvPr>
            <p:cNvSpPr txBox="1"/>
            <p:nvPr/>
          </p:nvSpPr>
          <p:spPr>
            <a:xfrm>
              <a:off x="3734701" y="840112"/>
              <a:ext cx="3114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…Google Apps Script</a:t>
              </a:r>
              <a:endParaRPr kumimoji="1" lang="ja-JP" altLang="en-US" b="1" dirty="0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6D050B6F-12EF-4699-9034-BC907CD56C4A}"/>
                </a:ext>
              </a:extLst>
            </p:cNvPr>
            <p:cNvSpPr txBox="1"/>
            <p:nvPr/>
          </p:nvSpPr>
          <p:spPr>
            <a:xfrm>
              <a:off x="3721353" y="1325866"/>
              <a:ext cx="3114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…Google Spread Sheet</a:t>
              </a:r>
              <a:endParaRPr kumimoji="1" lang="ja-JP" altLang="en-US" b="1" dirty="0"/>
            </a:p>
          </p:txBody>
        </p:sp>
        <p:pic>
          <p:nvPicPr>
            <p:cNvPr id="39" name="図 38">
              <a:extLst>
                <a:ext uri="{FF2B5EF4-FFF2-40B4-BE49-F238E27FC236}">
                  <a16:creationId xmlns:a16="http://schemas.microsoft.com/office/drawing/2014/main" id="{1295E3E4-91FD-4736-A469-C6D6167CD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7097" y="1255423"/>
              <a:ext cx="364256" cy="478712"/>
            </a:xfrm>
            <a:prstGeom prst="rect">
              <a:avLst/>
            </a:prstGeom>
          </p:spPr>
        </p:pic>
      </p:grpSp>
      <p:sp>
        <p:nvSpPr>
          <p:cNvPr id="40" name="矢印: 右 39">
            <a:extLst>
              <a:ext uri="{FF2B5EF4-FFF2-40B4-BE49-F238E27FC236}">
                <a16:creationId xmlns:a16="http://schemas.microsoft.com/office/drawing/2014/main" id="{6937150B-6AC9-4E16-82AC-2FFFCC08FA99}"/>
              </a:ext>
            </a:extLst>
          </p:cNvPr>
          <p:cNvSpPr/>
          <p:nvPr/>
        </p:nvSpPr>
        <p:spPr>
          <a:xfrm rot="19643832">
            <a:off x="3387487" y="3998965"/>
            <a:ext cx="905008" cy="442350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9C8CCA41-2A3E-4E49-A528-C679F92E585B}"/>
              </a:ext>
            </a:extLst>
          </p:cNvPr>
          <p:cNvSpPr/>
          <p:nvPr/>
        </p:nvSpPr>
        <p:spPr>
          <a:xfrm rot="14168050">
            <a:off x="6273772" y="4109112"/>
            <a:ext cx="905008" cy="442350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B3A80F60-67E4-4836-B8BA-DDDD5D8B1297}"/>
              </a:ext>
            </a:extLst>
          </p:cNvPr>
          <p:cNvSpPr/>
          <p:nvPr/>
        </p:nvSpPr>
        <p:spPr>
          <a:xfrm rot="16200000">
            <a:off x="4928543" y="4389329"/>
            <a:ext cx="905008" cy="442350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E1B4FB7F-D5EA-484E-9A35-80BB8AB26BFD}"/>
              </a:ext>
            </a:extLst>
          </p:cNvPr>
          <p:cNvSpPr/>
          <p:nvPr/>
        </p:nvSpPr>
        <p:spPr>
          <a:xfrm>
            <a:off x="6058149" y="2131297"/>
            <a:ext cx="1604049" cy="442350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14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718E58-F251-44E1-90B9-B8EF19FE84A0}"/>
              </a:ext>
            </a:extLst>
          </p:cNvPr>
          <p:cNvSpPr/>
          <p:nvPr/>
        </p:nvSpPr>
        <p:spPr>
          <a:xfrm>
            <a:off x="-413442" y="4771177"/>
            <a:ext cx="13018883" cy="18378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2DC08CD-0336-402C-80C9-29C4E2A5F526}"/>
              </a:ext>
            </a:extLst>
          </p:cNvPr>
          <p:cNvSpPr/>
          <p:nvPr/>
        </p:nvSpPr>
        <p:spPr>
          <a:xfrm>
            <a:off x="-413442" y="2833737"/>
            <a:ext cx="13018883" cy="18378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1D31B98-3072-4D78-A07A-F9E068402400}"/>
              </a:ext>
            </a:extLst>
          </p:cNvPr>
          <p:cNvSpPr/>
          <p:nvPr/>
        </p:nvSpPr>
        <p:spPr>
          <a:xfrm>
            <a:off x="-413443" y="896297"/>
            <a:ext cx="13018883" cy="1837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9EA376-D158-4ADE-AC37-CEC3A9EF0B8C}"/>
              </a:ext>
            </a:extLst>
          </p:cNvPr>
          <p:cNvSpPr txBox="1"/>
          <p:nvPr/>
        </p:nvSpPr>
        <p:spPr>
          <a:xfrm>
            <a:off x="151625" y="94069"/>
            <a:ext cx="2564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ビデオ議論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B5C0423-AB17-47F9-8342-B0D22A867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42" r="24527" b="1"/>
          <a:stretch/>
        </p:blipFill>
        <p:spPr>
          <a:xfrm>
            <a:off x="3313569" y="1350713"/>
            <a:ext cx="1742059" cy="10561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0405A60-A571-45AB-B16E-2A8067F7ED25}"/>
              </a:ext>
            </a:extLst>
          </p:cNvPr>
          <p:cNvSpPr txBox="1"/>
          <p:nvPr/>
        </p:nvSpPr>
        <p:spPr>
          <a:xfrm>
            <a:off x="28628" y="950634"/>
            <a:ext cx="138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ユーザー画面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99B64AC-CC1C-4EF3-9FDB-D6A4B2D039FA}"/>
              </a:ext>
            </a:extLst>
          </p:cNvPr>
          <p:cNvSpPr txBox="1"/>
          <p:nvPr/>
        </p:nvSpPr>
        <p:spPr>
          <a:xfrm>
            <a:off x="48651" y="4916029"/>
            <a:ext cx="1599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その他のツール</a:t>
            </a:r>
            <a:endParaRPr kumimoji="1" lang="ja-JP" altLang="en-US" sz="14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90B1FB5-5A57-4DBE-A2A6-861DFF1D11E5}"/>
              </a:ext>
            </a:extLst>
          </p:cNvPr>
          <p:cNvSpPr txBox="1"/>
          <p:nvPr/>
        </p:nvSpPr>
        <p:spPr>
          <a:xfrm>
            <a:off x="0" y="2951603"/>
            <a:ext cx="150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d</a:t>
            </a:r>
            <a:r>
              <a:rPr kumimoji="1" lang="en-US" altLang="ja-JP" sz="1400" b="1" dirty="0"/>
              <a:t>erc.py(Flask)</a:t>
            </a:r>
            <a:endParaRPr kumimoji="1" lang="ja-JP" altLang="en-US" sz="1400" b="1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CBDCC59-6F9C-4DD8-9468-623D870FBA23}"/>
              </a:ext>
            </a:extLst>
          </p:cNvPr>
          <p:cNvGrpSpPr/>
          <p:nvPr/>
        </p:nvGrpSpPr>
        <p:grpSpPr>
          <a:xfrm>
            <a:off x="1030262" y="1576962"/>
            <a:ext cx="2009818" cy="838637"/>
            <a:chOff x="-1486356" y="5278582"/>
            <a:chExt cx="3109558" cy="1255979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0D4DF93A-8950-4B34-9B55-0E8946094A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7774"/>
            <a:stretch/>
          </p:blipFill>
          <p:spPr>
            <a:xfrm>
              <a:off x="-1486356" y="5278582"/>
              <a:ext cx="3109558" cy="1255979"/>
            </a:xfrm>
            <a:prstGeom prst="rect">
              <a:avLst/>
            </a:prstGeom>
          </p:spPr>
        </p:pic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C736F069-B16F-4DB1-9591-86D8BCEFA99F}"/>
                </a:ext>
              </a:extLst>
            </p:cNvPr>
            <p:cNvSpPr/>
            <p:nvPr/>
          </p:nvSpPr>
          <p:spPr>
            <a:xfrm>
              <a:off x="-1464158" y="6286801"/>
              <a:ext cx="1169850" cy="195078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/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553992D-A42C-4D6A-91EE-DC4FD330E758}"/>
              </a:ext>
            </a:extLst>
          </p:cNvPr>
          <p:cNvSpPr txBox="1"/>
          <p:nvPr/>
        </p:nvSpPr>
        <p:spPr>
          <a:xfrm>
            <a:off x="114725" y="3292551"/>
            <a:ext cx="229025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effectLst/>
                <a:latin typeface="Consolas" panose="020B0609020204030204" pitchFamily="49" charset="0"/>
              </a:rPr>
              <a:t>@app.route('/Channelselection_web', methods=['GET'])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205301C-6F5F-426D-94C0-9C07E06445CE}"/>
              </a:ext>
            </a:extLst>
          </p:cNvPr>
          <p:cNvCxnSpPr>
            <a:cxnSpLocks/>
          </p:cNvCxnSpPr>
          <p:nvPr/>
        </p:nvCxnSpPr>
        <p:spPr>
          <a:xfrm flipV="1">
            <a:off x="1509651" y="2391305"/>
            <a:ext cx="1" cy="9012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F55C6C3-C583-4C60-ADF6-69412C5FE6DC}"/>
              </a:ext>
            </a:extLst>
          </p:cNvPr>
          <p:cNvCxnSpPr>
            <a:cxnSpLocks/>
          </p:cNvCxnSpPr>
          <p:nvPr/>
        </p:nvCxnSpPr>
        <p:spPr>
          <a:xfrm>
            <a:off x="2584165" y="2419221"/>
            <a:ext cx="514879" cy="15069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C3E32E0-3903-4CB0-B730-72ED228C2A21}"/>
              </a:ext>
            </a:extLst>
          </p:cNvPr>
          <p:cNvSpPr txBox="1"/>
          <p:nvPr/>
        </p:nvSpPr>
        <p:spPr>
          <a:xfrm>
            <a:off x="2280331" y="3918944"/>
            <a:ext cx="216491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effectLst/>
                <a:latin typeface="Consolas" panose="020B0609020204030204" pitchFamily="49" charset="0"/>
              </a:rPr>
              <a:t>@app.route('/ChannelSetting_Web', methods=[‘GET'])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36FF5C3A-AEAE-4C38-8B48-F66B42D3B9AF}"/>
              </a:ext>
            </a:extLst>
          </p:cNvPr>
          <p:cNvCxnSpPr>
            <a:cxnSpLocks/>
          </p:cNvCxnSpPr>
          <p:nvPr/>
        </p:nvCxnSpPr>
        <p:spPr>
          <a:xfrm flipV="1">
            <a:off x="3577536" y="2415599"/>
            <a:ext cx="135296" cy="1522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BAE7448-5741-41D9-A310-D4B9F8A4CDEB}"/>
              </a:ext>
            </a:extLst>
          </p:cNvPr>
          <p:cNvSpPr txBox="1"/>
          <p:nvPr/>
        </p:nvSpPr>
        <p:spPr>
          <a:xfrm>
            <a:off x="4472859" y="3292551"/>
            <a:ext cx="216491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effectLst/>
                <a:latin typeface="Consolas" panose="020B0609020204030204" pitchFamily="49" charset="0"/>
              </a:rPr>
              <a:t>@app.route('/ChannelSetting_Web', methods=['POST'])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289BEF5-3E87-4271-9B72-19564CEED140}"/>
              </a:ext>
            </a:extLst>
          </p:cNvPr>
          <p:cNvSpPr txBox="1"/>
          <p:nvPr/>
        </p:nvSpPr>
        <p:spPr>
          <a:xfrm>
            <a:off x="8136926" y="3461190"/>
            <a:ext cx="216491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effectLst/>
                <a:latin typeface="Consolas" panose="020B0609020204030204" pitchFamily="49" charset="0"/>
              </a:rPr>
              <a:t>@app.route('/kake_web', methods=['GET'])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4CF9798-3733-4C82-8855-CE7B79EAF8C6}"/>
              </a:ext>
            </a:extLst>
          </p:cNvPr>
          <p:cNvSpPr txBox="1"/>
          <p:nvPr/>
        </p:nvSpPr>
        <p:spPr>
          <a:xfrm>
            <a:off x="9892945" y="4008123"/>
            <a:ext cx="216491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effectLst/>
                <a:latin typeface="Consolas" panose="020B0609020204030204" pitchFamily="49" charset="0"/>
              </a:rPr>
              <a:t>@app.route('/kake_web', methods=['POST'])</a:t>
            </a: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3A83059-9688-476C-B2FE-D33C68043F91}"/>
              </a:ext>
            </a:extLst>
          </p:cNvPr>
          <p:cNvCxnSpPr>
            <a:cxnSpLocks/>
          </p:cNvCxnSpPr>
          <p:nvPr/>
        </p:nvCxnSpPr>
        <p:spPr>
          <a:xfrm>
            <a:off x="4507259" y="2477115"/>
            <a:ext cx="482616" cy="8154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DF764B8-3FCD-466C-BF72-ADB8AEA96AFB}"/>
              </a:ext>
            </a:extLst>
          </p:cNvPr>
          <p:cNvCxnSpPr>
            <a:cxnSpLocks/>
          </p:cNvCxnSpPr>
          <p:nvPr/>
        </p:nvCxnSpPr>
        <p:spPr>
          <a:xfrm flipH="1">
            <a:off x="4624440" y="3723438"/>
            <a:ext cx="560308" cy="154072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図 46">
            <a:extLst>
              <a:ext uri="{FF2B5EF4-FFF2-40B4-BE49-F238E27FC236}">
                <a16:creationId xmlns:a16="http://schemas.microsoft.com/office/drawing/2014/main" id="{F5A2BA76-8B7B-4434-ACAD-27A3AACDA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276" y="5276867"/>
            <a:ext cx="2069311" cy="413236"/>
          </a:xfrm>
          <a:prstGeom prst="rect">
            <a:avLst/>
          </a:prstGeom>
        </p:spPr>
      </p:pic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428F89CA-20F1-40B7-B8E1-83F5039C9B09}"/>
              </a:ext>
            </a:extLst>
          </p:cNvPr>
          <p:cNvGrpSpPr/>
          <p:nvPr/>
        </p:nvGrpSpPr>
        <p:grpSpPr>
          <a:xfrm>
            <a:off x="5337018" y="5264166"/>
            <a:ext cx="1077362" cy="1265110"/>
            <a:chOff x="4610466" y="888032"/>
            <a:chExt cx="1433354" cy="1683140"/>
          </a:xfrm>
        </p:grpSpPr>
        <p:pic>
          <p:nvPicPr>
            <p:cNvPr id="49" name="図 48">
              <a:extLst>
                <a:ext uri="{FF2B5EF4-FFF2-40B4-BE49-F238E27FC236}">
                  <a16:creationId xmlns:a16="http://schemas.microsoft.com/office/drawing/2014/main" id="{DB5404AD-ED3F-4390-B9E0-427D1CCBF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25381" y="888032"/>
              <a:ext cx="979285" cy="1286996"/>
            </a:xfrm>
            <a:prstGeom prst="rect">
              <a:avLst/>
            </a:prstGeom>
          </p:spPr>
        </p:pic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DFBDE690-61E3-4E71-B48D-E8C87A5A8779}"/>
                </a:ext>
              </a:extLst>
            </p:cNvPr>
            <p:cNvSpPr txBox="1"/>
            <p:nvPr/>
          </p:nvSpPr>
          <p:spPr>
            <a:xfrm>
              <a:off x="4610466" y="2202644"/>
              <a:ext cx="1433354" cy="368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/>
                <a:t>ビデオ議論</a:t>
              </a:r>
              <a:endParaRPr kumimoji="1" lang="ja-JP" altLang="en-US" sz="1200" b="1" dirty="0"/>
            </a:p>
          </p:txBody>
        </p:sp>
      </p:grp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4C86931-081A-47D7-89A6-B1412F9B1EA1}"/>
              </a:ext>
            </a:extLst>
          </p:cNvPr>
          <p:cNvCxnSpPr>
            <a:cxnSpLocks/>
          </p:cNvCxnSpPr>
          <p:nvPr/>
        </p:nvCxnSpPr>
        <p:spPr>
          <a:xfrm>
            <a:off x="5692141" y="3703500"/>
            <a:ext cx="183558" cy="142690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0C7C68-367A-4120-918A-B217FB927A91}"/>
              </a:ext>
            </a:extLst>
          </p:cNvPr>
          <p:cNvSpPr txBox="1"/>
          <p:nvPr/>
        </p:nvSpPr>
        <p:spPr>
          <a:xfrm>
            <a:off x="6006264" y="4819230"/>
            <a:ext cx="1602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開始時間、終了時間を記録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6F919F0-A998-431B-AFF5-274F639879AC}"/>
              </a:ext>
            </a:extLst>
          </p:cNvPr>
          <p:cNvSpPr txBox="1"/>
          <p:nvPr/>
        </p:nvSpPr>
        <p:spPr>
          <a:xfrm>
            <a:off x="3645184" y="4987167"/>
            <a:ext cx="1156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Slack</a:t>
            </a:r>
            <a:r>
              <a:rPr kumimoji="1" lang="ja-JP" altLang="en-US" sz="1200" b="1" dirty="0"/>
              <a:t>に通知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DEC84E6-E9F2-4120-A0EC-F9C3F0A03462}"/>
              </a:ext>
            </a:extLst>
          </p:cNvPr>
          <p:cNvSpPr txBox="1"/>
          <p:nvPr/>
        </p:nvSpPr>
        <p:spPr>
          <a:xfrm>
            <a:off x="7492447" y="557743"/>
            <a:ext cx="2904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議論開始前（賭けの期間）</a:t>
            </a:r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E94B87B4-CD95-4C9E-B35F-EFD097FF5EED}"/>
              </a:ext>
            </a:extLst>
          </p:cNvPr>
          <p:cNvGrpSpPr/>
          <p:nvPr/>
        </p:nvGrpSpPr>
        <p:grpSpPr>
          <a:xfrm>
            <a:off x="7590620" y="1481984"/>
            <a:ext cx="2055752" cy="871401"/>
            <a:chOff x="-928596" y="4356076"/>
            <a:chExt cx="5128883" cy="2097705"/>
          </a:xfrm>
        </p:grpSpPr>
        <p:pic>
          <p:nvPicPr>
            <p:cNvPr id="67" name="図 66">
              <a:extLst>
                <a:ext uri="{FF2B5EF4-FFF2-40B4-BE49-F238E27FC236}">
                  <a16:creationId xmlns:a16="http://schemas.microsoft.com/office/drawing/2014/main" id="{65790724-A269-4A9F-B88E-69E161CEED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6863"/>
            <a:stretch/>
          </p:blipFill>
          <p:spPr>
            <a:xfrm>
              <a:off x="-928596" y="4356076"/>
              <a:ext cx="5128883" cy="2097705"/>
            </a:xfrm>
            <a:prstGeom prst="rect">
              <a:avLst/>
            </a:prstGeom>
          </p:spPr>
        </p:pic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97D996DE-A48B-48F5-877E-D7C264E525F9}"/>
                </a:ext>
              </a:extLst>
            </p:cNvPr>
            <p:cNvSpPr/>
            <p:nvPr/>
          </p:nvSpPr>
          <p:spPr>
            <a:xfrm>
              <a:off x="372796" y="5484923"/>
              <a:ext cx="1049539" cy="291584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AF1A12F-109C-48EB-AB6B-4963F279F19A}"/>
              </a:ext>
            </a:extLst>
          </p:cNvPr>
          <p:cNvCxnSpPr>
            <a:cxnSpLocks/>
            <a:stCxn id="67" idx="2"/>
          </p:cNvCxnSpPr>
          <p:nvPr/>
        </p:nvCxnSpPr>
        <p:spPr>
          <a:xfrm>
            <a:off x="8618496" y="2353385"/>
            <a:ext cx="164144" cy="10896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A75A6F22-FDE9-444B-A4E1-4F1839D48FFB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9219386" y="2315294"/>
            <a:ext cx="915214" cy="11458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図 74">
            <a:extLst>
              <a:ext uri="{FF2B5EF4-FFF2-40B4-BE49-F238E27FC236}">
                <a16:creationId xmlns:a16="http://schemas.microsoft.com/office/drawing/2014/main" id="{9E8DA2C3-8E7F-421F-B9E5-A69DEF41EC2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6911" r="5841"/>
          <a:stretch/>
        </p:blipFill>
        <p:spPr>
          <a:xfrm>
            <a:off x="9780366" y="1177278"/>
            <a:ext cx="1367025" cy="11470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131BEBE9-3AAB-4B25-B66B-454E6B9948F9}"/>
              </a:ext>
            </a:extLst>
          </p:cNvPr>
          <p:cNvCxnSpPr>
            <a:cxnSpLocks/>
          </p:cNvCxnSpPr>
          <p:nvPr/>
        </p:nvCxnSpPr>
        <p:spPr>
          <a:xfrm>
            <a:off x="10595338" y="2316146"/>
            <a:ext cx="152503" cy="172118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ABB72045-8270-44D9-85AF-F20388108F74}"/>
              </a:ext>
            </a:extLst>
          </p:cNvPr>
          <p:cNvCxnSpPr>
            <a:cxnSpLocks/>
          </p:cNvCxnSpPr>
          <p:nvPr/>
        </p:nvCxnSpPr>
        <p:spPr>
          <a:xfrm flipH="1">
            <a:off x="9396432" y="4438823"/>
            <a:ext cx="1018849" cy="61123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8317342-C857-4884-B652-5C5B04B8A5BE}"/>
              </a:ext>
            </a:extLst>
          </p:cNvPr>
          <p:cNvSpPr txBox="1"/>
          <p:nvPr/>
        </p:nvSpPr>
        <p:spPr>
          <a:xfrm>
            <a:off x="8420337" y="5022603"/>
            <a:ext cx="115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Slack</a:t>
            </a:r>
            <a:r>
              <a:rPr lang="ja-JP" altLang="en-US" sz="1200" b="1" dirty="0"/>
              <a:t>で</a:t>
            </a:r>
            <a:r>
              <a:rPr lang="en-US" altLang="ja-JP" sz="1200" b="1" dirty="0"/>
              <a:t>bot</a:t>
            </a:r>
            <a:r>
              <a:rPr lang="ja-JP" altLang="en-US" sz="1200" b="1" dirty="0"/>
              <a:t>から個人チャットで</a:t>
            </a:r>
            <a:r>
              <a:rPr kumimoji="1" lang="ja-JP" altLang="en-US" sz="1200" b="1" dirty="0"/>
              <a:t>通知</a:t>
            </a: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5773F50C-6B7C-4380-836A-CF3821071268}"/>
              </a:ext>
            </a:extLst>
          </p:cNvPr>
          <p:cNvGrpSpPr/>
          <p:nvPr/>
        </p:nvGrpSpPr>
        <p:grpSpPr>
          <a:xfrm>
            <a:off x="10151724" y="5218336"/>
            <a:ext cx="1077362" cy="1265110"/>
            <a:chOff x="4610466" y="888032"/>
            <a:chExt cx="1433354" cy="1683140"/>
          </a:xfrm>
        </p:grpSpPr>
        <p:pic>
          <p:nvPicPr>
            <p:cNvPr id="87" name="図 86">
              <a:extLst>
                <a:ext uri="{FF2B5EF4-FFF2-40B4-BE49-F238E27FC236}">
                  <a16:creationId xmlns:a16="http://schemas.microsoft.com/office/drawing/2014/main" id="{94347268-9C70-4495-8F3A-05D02A473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25381" y="888032"/>
              <a:ext cx="979285" cy="1286996"/>
            </a:xfrm>
            <a:prstGeom prst="rect">
              <a:avLst/>
            </a:prstGeom>
          </p:spPr>
        </p:pic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D5755AA7-DDFE-4F68-8418-731A45B6D062}"/>
                </a:ext>
              </a:extLst>
            </p:cNvPr>
            <p:cNvSpPr txBox="1"/>
            <p:nvPr/>
          </p:nvSpPr>
          <p:spPr>
            <a:xfrm>
              <a:off x="4610466" y="2202644"/>
              <a:ext cx="1433354" cy="368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/>
                <a:t>ビデオ議論</a:t>
              </a:r>
              <a:endParaRPr kumimoji="1" lang="ja-JP" altLang="en-US" sz="1200" b="1" dirty="0"/>
            </a:p>
          </p:txBody>
        </p:sp>
      </p:grp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61E5AB77-1E73-4D35-A99A-72E36D5CD2A5}"/>
              </a:ext>
            </a:extLst>
          </p:cNvPr>
          <p:cNvCxnSpPr>
            <a:cxnSpLocks/>
          </p:cNvCxnSpPr>
          <p:nvPr/>
        </p:nvCxnSpPr>
        <p:spPr>
          <a:xfrm flipH="1">
            <a:off x="10681295" y="4470960"/>
            <a:ext cx="204701" cy="72661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8436B1A6-06FB-4500-AD8B-4DC605FA1113}"/>
              </a:ext>
            </a:extLst>
          </p:cNvPr>
          <p:cNvSpPr txBox="1"/>
          <p:nvPr/>
        </p:nvSpPr>
        <p:spPr>
          <a:xfrm>
            <a:off x="10860424" y="4841750"/>
            <a:ext cx="1436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賭け情報を記録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CC14819-FC85-411B-9EDA-32FFBE2E65C1}"/>
              </a:ext>
            </a:extLst>
          </p:cNvPr>
          <p:cNvSpPr txBox="1"/>
          <p:nvPr/>
        </p:nvSpPr>
        <p:spPr>
          <a:xfrm>
            <a:off x="128824" y="566662"/>
            <a:ext cx="1527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議論設定方法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D16EDD1-DA1B-4263-AC87-10390F159513}"/>
              </a:ext>
            </a:extLst>
          </p:cNvPr>
          <p:cNvSpPr/>
          <p:nvPr/>
        </p:nvSpPr>
        <p:spPr>
          <a:xfrm>
            <a:off x="7488306" y="0"/>
            <a:ext cx="82422" cy="765923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718E58-F251-44E1-90B9-B8EF19FE84A0}"/>
              </a:ext>
            </a:extLst>
          </p:cNvPr>
          <p:cNvSpPr/>
          <p:nvPr/>
        </p:nvSpPr>
        <p:spPr>
          <a:xfrm>
            <a:off x="-413442" y="4771177"/>
            <a:ext cx="13018883" cy="18378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2DC08CD-0336-402C-80C9-29C4E2A5F526}"/>
              </a:ext>
            </a:extLst>
          </p:cNvPr>
          <p:cNvSpPr/>
          <p:nvPr/>
        </p:nvSpPr>
        <p:spPr>
          <a:xfrm>
            <a:off x="-413442" y="2833737"/>
            <a:ext cx="13018883" cy="18378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1D31B98-3072-4D78-A07A-F9E068402400}"/>
              </a:ext>
            </a:extLst>
          </p:cNvPr>
          <p:cNvSpPr/>
          <p:nvPr/>
        </p:nvSpPr>
        <p:spPr>
          <a:xfrm>
            <a:off x="-413443" y="896297"/>
            <a:ext cx="13018883" cy="1837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9EA376-D158-4ADE-AC37-CEC3A9EF0B8C}"/>
              </a:ext>
            </a:extLst>
          </p:cNvPr>
          <p:cNvSpPr txBox="1"/>
          <p:nvPr/>
        </p:nvSpPr>
        <p:spPr>
          <a:xfrm>
            <a:off x="151625" y="94069"/>
            <a:ext cx="2564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ビデオ議論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0405A60-A571-45AB-B16E-2A8067F7ED25}"/>
              </a:ext>
            </a:extLst>
          </p:cNvPr>
          <p:cNvSpPr txBox="1"/>
          <p:nvPr/>
        </p:nvSpPr>
        <p:spPr>
          <a:xfrm>
            <a:off x="28628" y="950634"/>
            <a:ext cx="138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ユーザー画面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99B64AC-CC1C-4EF3-9FDB-D6A4B2D039FA}"/>
              </a:ext>
            </a:extLst>
          </p:cNvPr>
          <p:cNvSpPr txBox="1"/>
          <p:nvPr/>
        </p:nvSpPr>
        <p:spPr>
          <a:xfrm>
            <a:off x="48651" y="4916029"/>
            <a:ext cx="1599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その他のツール</a:t>
            </a:r>
            <a:endParaRPr kumimoji="1" lang="ja-JP" altLang="en-US" sz="14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F55C6C3-C583-4C60-ADF6-69412C5FE6DC}"/>
              </a:ext>
            </a:extLst>
          </p:cNvPr>
          <p:cNvCxnSpPr>
            <a:cxnSpLocks/>
          </p:cNvCxnSpPr>
          <p:nvPr/>
        </p:nvCxnSpPr>
        <p:spPr>
          <a:xfrm>
            <a:off x="7705921" y="2397602"/>
            <a:ext cx="76140" cy="8568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36FF5C3A-AEAE-4C38-8B48-F66B42D3B9AF}"/>
              </a:ext>
            </a:extLst>
          </p:cNvPr>
          <p:cNvCxnSpPr>
            <a:cxnSpLocks/>
          </p:cNvCxnSpPr>
          <p:nvPr/>
        </p:nvCxnSpPr>
        <p:spPr>
          <a:xfrm flipV="1">
            <a:off x="8944261" y="2423348"/>
            <a:ext cx="729075" cy="84022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DF764B8-3FCD-466C-BF72-ADB8AEA96AFB}"/>
              </a:ext>
            </a:extLst>
          </p:cNvPr>
          <p:cNvCxnSpPr>
            <a:cxnSpLocks/>
          </p:cNvCxnSpPr>
          <p:nvPr/>
        </p:nvCxnSpPr>
        <p:spPr>
          <a:xfrm flipH="1">
            <a:off x="9461673" y="3815217"/>
            <a:ext cx="1108719" cy="13723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428F89CA-20F1-40B7-B8E1-83F5039C9B09}"/>
              </a:ext>
            </a:extLst>
          </p:cNvPr>
          <p:cNvGrpSpPr/>
          <p:nvPr/>
        </p:nvGrpSpPr>
        <p:grpSpPr>
          <a:xfrm>
            <a:off x="4781596" y="5022603"/>
            <a:ext cx="1077362" cy="1265110"/>
            <a:chOff x="4610466" y="888032"/>
            <a:chExt cx="1433354" cy="1683140"/>
          </a:xfrm>
        </p:grpSpPr>
        <p:pic>
          <p:nvPicPr>
            <p:cNvPr id="49" name="図 48">
              <a:extLst>
                <a:ext uri="{FF2B5EF4-FFF2-40B4-BE49-F238E27FC236}">
                  <a16:creationId xmlns:a16="http://schemas.microsoft.com/office/drawing/2014/main" id="{DB5404AD-ED3F-4390-B9E0-427D1CCBF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5381" y="888032"/>
              <a:ext cx="979285" cy="1286996"/>
            </a:xfrm>
            <a:prstGeom prst="rect">
              <a:avLst/>
            </a:prstGeom>
          </p:spPr>
        </p:pic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DFBDE690-61E3-4E71-B48D-E8C87A5A8779}"/>
                </a:ext>
              </a:extLst>
            </p:cNvPr>
            <p:cNvSpPr txBox="1"/>
            <p:nvPr/>
          </p:nvSpPr>
          <p:spPr>
            <a:xfrm>
              <a:off x="4610466" y="2202644"/>
              <a:ext cx="1433354" cy="368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/>
                <a:t>ビデオ議論</a:t>
              </a:r>
              <a:endParaRPr kumimoji="1" lang="ja-JP" altLang="en-US" sz="1200" b="1" dirty="0"/>
            </a:p>
          </p:txBody>
        </p:sp>
      </p:grp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4C86931-081A-47D7-89A6-B1412F9B1EA1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5311168" y="4579085"/>
            <a:ext cx="0" cy="44351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6F919F0-A998-431B-AFF5-274F639879AC}"/>
              </a:ext>
            </a:extLst>
          </p:cNvPr>
          <p:cNvSpPr txBox="1"/>
          <p:nvPr/>
        </p:nvSpPr>
        <p:spPr>
          <a:xfrm>
            <a:off x="1488714" y="6148295"/>
            <a:ext cx="2778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1</a:t>
            </a:r>
            <a:r>
              <a:rPr kumimoji="1" lang="ja-JP" altLang="en-US" sz="1200" b="1" dirty="0"/>
              <a:t>分ごとに開始時間を確認、開始時間になったら</a:t>
            </a:r>
            <a:r>
              <a:rPr kumimoji="1" lang="en-US" altLang="ja-JP" sz="1200" b="1" dirty="0"/>
              <a:t>ss</a:t>
            </a:r>
            <a:r>
              <a:rPr lang="ja-JP" altLang="en-US" sz="1200" b="1" dirty="0"/>
              <a:t>上の議論の状態を議論中にし、議論を開始できる状態にする。</a:t>
            </a:r>
            <a:endParaRPr kumimoji="1" lang="ja-JP" altLang="en-US" sz="1200" b="1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DEC84E6-E9F2-4120-A0EC-F9C3F0A03462}"/>
              </a:ext>
            </a:extLst>
          </p:cNvPr>
          <p:cNvSpPr txBox="1"/>
          <p:nvPr/>
        </p:nvSpPr>
        <p:spPr>
          <a:xfrm>
            <a:off x="48651" y="571549"/>
            <a:ext cx="1971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議論開始の仕組み</a:t>
            </a: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AF1A12F-109C-48EB-AB6B-4963F279F19A}"/>
              </a:ext>
            </a:extLst>
          </p:cNvPr>
          <p:cNvCxnSpPr>
            <a:cxnSpLocks/>
          </p:cNvCxnSpPr>
          <p:nvPr/>
        </p:nvCxnSpPr>
        <p:spPr>
          <a:xfrm>
            <a:off x="10658498" y="2340987"/>
            <a:ext cx="81174" cy="101218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DB47ACDA-C8AE-49EE-9F2B-FCBF8FE13DCF}"/>
              </a:ext>
            </a:extLst>
          </p:cNvPr>
          <p:cNvGrpSpPr/>
          <p:nvPr/>
        </p:nvGrpSpPr>
        <p:grpSpPr>
          <a:xfrm>
            <a:off x="6016190" y="1533870"/>
            <a:ext cx="2227824" cy="881186"/>
            <a:chOff x="-816547" y="4966855"/>
            <a:chExt cx="3622947" cy="1433008"/>
          </a:xfrm>
        </p:grpSpPr>
        <p:pic>
          <p:nvPicPr>
            <p:cNvPr id="52" name="図 51">
              <a:extLst>
                <a:ext uri="{FF2B5EF4-FFF2-40B4-BE49-F238E27FC236}">
                  <a16:creationId xmlns:a16="http://schemas.microsoft.com/office/drawing/2014/main" id="{289FD420-DC67-4AE4-BBD9-845AC0BA09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9396" r="24507"/>
            <a:stretch/>
          </p:blipFill>
          <p:spPr>
            <a:xfrm>
              <a:off x="-747765" y="4966855"/>
              <a:ext cx="3554165" cy="1433008"/>
            </a:xfrm>
            <a:prstGeom prst="rect">
              <a:avLst/>
            </a:prstGeom>
          </p:spPr>
        </p:pic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3042E572-6F5D-433C-A0CF-3ED790E5A0D6}"/>
                </a:ext>
              </a:extLst>
            </p:cNvPr>
            <p:cNvSpPr/>
            <p:nvPr/>
          </p:nvSpPr>
          <p:spPr>
            <a:xfrm>
              <a:off x="-816547" y="5848870"/>
              <a:ext cx="1620533" cy="211770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/>
            </a:p>
          </p:txBody>
        </p:sp>
      </p:grp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477EFF9-3D37-41BC-9944-34D1DD3310E1}"/>
              </a:ext>
            </a:extLst>
          </p:cNvPr>
          <p:cNvSpPr txBox="1"/>
          <p:nvPr/>
        </p:nvSpPr>
        <p:spPr>
          <a:xfrm>
            <a:off x="7065442" y="3280153"/>
            <a:ext cx="229025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effectLst/>
                <a:latin typeface="Consolas" panose="020B0609020204030204" pitchFamily="49" charset="0"/>
              </a:rPr>
              <a:t>@app.route('/webdiscuss', methods=['GET'])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DEC79DB-00E1-47C3-AA46-2989122AD131}"/>
              </a:ext>
            </a:extLst>
          </p:cNvPr>
          <p:cNvSpPr txBox="1"/>
          <p:nvPr/>
        </p:nvSpPr>
        <p:spPr>
          <a:xfrm>
            <a:off x="9006599" y="171012"/>
            <a:ext cx="229025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effectLst/>
                <a:latin typeface="Consolas" panose="020B0609020204030204" pitchFamily="49" charset="0"/>
              </a:rPr>
              <a:t>@app.route('/Channelselection_web', methods=['GET'])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BD97D48-7B8E-4E91-B141-44535971B02B}"/>
              </a:ext>
            </a:extLst>
          </p:cNvPr>
          <p:cNvSpPr txBox="1"/>
          <p:nvPr/>
        </p:nvSpPr>
        <p:spPr>
          <a:xfrm>
            <a:off x="9884264" y="3374319"/>
            <a:ext cx="245804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effectLst/>
                <a:latin typeface="Consolas" panose="020B0609020204030204" pitchFamily="49" charset="0"/>
              </a:rPr>
              <a:t>@app.route('/Discussing_Web2/&lt;hyouka&gt;', methods=['GET'])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5579E41-533F-4F59-BB43-218B0D246048}"/>
              </a:ext>
            </a:extLst>
          </p:cNvPr>
          <p:cNvSpPr txBox="1"/>
          <p:nvPr/>
        </p:nvSpPr>
        <p:spPr>
          <a:xfrm>
            <a:off x="4564188" y="4185521"/>
            <a:ext cx="245804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effectLst/>
                <a:latin typeface="Consolas" panose="020B0609020204030204" pitchFamily="49" charset="0"/>
              </a:rPr>
              <a:t>@app.route('/Discussing_Web/&lt;channel&gt;', methods=['GET'])</a:t>
            </a:r>
          </a:p>
        </p:txBody>
      </p:sp>
      <p:pic>
        <p:nvPicPr>
          <p:cNvPr id="61" name="図 60">
            <a:extLst>
              <a:ext uri="{FF2B5EF4-FFF2-40B4-BE49-F238E27FC236}">
                <a16:creationId xmlns:a16="http://schemas.microsoft.com/office/drawing/2014/main" id="{12DFF670-5FEF-4CF5-8254-94E642F4D5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191" r="34798"/>
          <a:stretch/>
        </p:blipFill>
        <p:spPr>
          <a:xfrm>
            <a:off x="9477841" y="1177584"/>
            <a:ext cx="1417803" cy="1243732"/>
          </a:xfrm>
          <a:prstGeom prst="rect">
            <a:avLst/>
          </a:prstGeom>
        </p:spPr>
      </p:pic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64D2661C-BCCA-49B6-A092-48140B697D91}"/>
              </a:ext>
            </a:extLst>
          </p:cNvPr>
          <p:cNvGrpSpPr/>
          <p:nvPr/>
        </p:nvGrpSpPr>
        <p:grpSpPr>
          <a:xfrm>
            <a:off x="3284242" y="4834269"/>
            <a:ext cx="1077362" cy="1265110"/>
            <a:chOff x="4610466" y="888032"/>
            <a:chExt cx="1433354" cy="1683140"/>
          </a:xfrm>
        </p:grpSpPr>
        <p:pic>
          <p:nvPicPr>
            <p:cNvPr id="64" name="図 63">
              <a:extLst>
                <a:ext uri="{FF2B5EF4-FFF2-40B4-BE49-F238E27FC236}">
                  <a16:creationId xmlns:a16="http://schemas.microsoft.com/office/drawing/2014/main" id="{3548F577-0E65-4E10-8C4F-A56C9FCD7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5381" y="888032"/>
              <a:ext cx="979285" cy="1286996"/>
            </a:xfrm>
            <a:prstGeom prst="rect">
              <a:avLst/>
            </a:prstGeom>
          </p:spPr>
        </p:pic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6443F2A8-8DF6-4241-89A5-1D9BBBA28A97}"/>
                </a:ext>
              </a:extLst>
            </p:cNvPr>
            <p:cNvSpPr txBox="1"/>
            <p:nvPr/>
          </p:nvSpPr>
          <p:spPr>
            <a:xfrm>
              <a:off x="4610466" y="2202644"/>
              <a:ext cx="1433354" cy="368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/>
                <a:t>ビデオ議論</a:t>
              </a:r>
              <a:endParaRPr kumimoji="1" lang="ja-JP" altLang="en-US" sz="1200" b="1" dirty="0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5C6ECAE1-D2CF-4092-B098-E337ED1D38AB}"/>
              </a:ext>
            </a:extLst>
          </p:cNvPr>
          <p:cNvGrpSpPr/>
          <p:nvPr/>
        </p:nvGrpSpPr>
        <p:grpSpPr>
          <a:xfrm>
            <a:off x="275761" y="5245348"/>
            <a:ext cx="2287424" cy="705507"/>
            <a:chOff x="219515" y="3222468"/>
            <a:chExt cx="2554835" cy="787983"/>
          </a:xfrm>
        </p:grpSpPr>
        <p:sp>
          <p:nvSpPr>
            <p:cNvPr id="73" name="四角形: 角を丸くする 72">
              <a:extLst>
                <a:ext uri="{FF2B5EF4-FFF2-40B4-BE49-F238E27FC236}">
                  <a16:creationId xmlns:a16="http://schemas.microsoft.com/office/drawing/2014/main" id="{B5711618-E11E-4304-8FF7-ADED9E5205FD}"/>
                </a:ext>
              </a:extLst>
            </p:cNvPr>
            <p:cNvSpPr/>
            <p:nvPr/>
          </p:nvSpPr>
          <p:spPr>
            <a:xfrm>
              <a:off x="524777" y="3222468"/>
              <a:ext cx="2249573" cy="78798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B00D2742-126A-462A-A104-57E8C2D0159A}"/>
                </a:ext>
              </a:extLst>
            </p:cNvPr>
            <p:cNvGrpSpPr/>
            <p:nvPr/>
          </p:nvGrpSpPr>
          <p:grpSpPr>
            <a:xfrm>
              <a:off x="219515" y="3313006"/>
              <a:ext cx="2476449" cy="646332"/>
              <a:chOff x="190462" y="2685247"/>
              <a:chExt cx="2476449" cy="646332"/>
            </a:xfrm>
          </p:grpSpPr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2C457515-C290-4155-B411-BFB199B957FD}"/>
                  </a:ext>
                </a:extLst>
              </p:cNvPr>
              <p:cNvSpPr txBox="1"/>
              <p:nvPr/>
            </p:nvSpPr>
            <p:spPr>
              <a:xfrm>
                <a:off x="190462" y="2733743"/>
                <a:ext cx="2183056" cy="584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b="1" dirty="0"/>
                  <a:t>ビデオ議論計算</a:t>
                </a:r>
                <a:endParaRPr kumimoji="1" lang="en-US" altLang="ja-JP" sz="1400" b="1" dirty="0"/>
              </a:p>
              <a:p>
                <a:pPr algn="ctr"/>
                <a:r>
                  <a:rPr kumimoji="1" lang="ja-JP" altLang="en-US" sz="1400" b="1" dirty="0"/>
                  <a:t>（</a:t>
                </a:r>
                <a:r>
                  <a:rPr kumimoji="1" lang="en-US" altLang="ja-JP" sz="1400" b="1" dirty="0"/>
                  <a:t>1</a:t>
                </a:r>
                <a:r>
                  <a:rPr kumimoji="1" lang="ja-JP" altLang="en-US" sz="1400" b="1" dirty="0"/>
                  <a:t>分おき稼働中）</a:t>
                </a:r>
              </a:p>
            </p:txBody>
          </p:sp>
          <p:pic>
            <p:nvPicPr>
              <p:cNvPr id="82" name="図 81">
                <a:extLst>
                  <a:ext uri="{FF2B5EF4-FFF2-40B4-BE49-F238E27FC236}">
                    <a16:creationId xmlns:a16="http://schemas.microsoft.com/office/drawing/2014/main" id="{DC9B50A5-BB7C-4332-B442-2E395A9EED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9747" y="2685247"/>
                <a:ext cx="637164" cy="646332"/>
              </a:xfrm>
              <a:prstGeom prst="rect">
                <a:avLst/>
              </a:prstGeom>
            </p:spPr>
          </p:pic>
        </p:grpSp>
      </p:grpSp>
      <p:sp>
        <p:nvSpPr>
          <p:cNvPr id="84" name="矢印: 右 83">
            <a:extLst>
              <a:ext uri="{FF2B5EF4-FFF2-40B4-BE49-F238E27FC236}">
                <a16:creationId xmlns:a16="http://schemas.microsoft.com/office/drawing/2014/main" id="{375734F9-A3E4-4E70-853D-C405A1160767}"/>
              </a:ext>
            </a:extLst>
          </p:cNvPr>
          <p:cNvSpPr/>
          <p:nvPr/>
        </p:nvSpPr>
        <p:spPr>
          <a:xfrm>
            <a:off x="2712317" y="5399636"/>
            <a:ext cx="601174" cy="1429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/>
          </a:p>
        </p:txBody>
      </p:sp>
      <p:sp>
        <p:nvSpPr>
          <p:cNvPr id="91" name="矢印: 右 90">
            <a:extLst>
              <a:ext uri="{FF2B5EF4-FFF2-40B4-BE49-F238E27FC236}">
                <a16:creationId xmlns:a16="http://schemas.microsoft.com/office/drawing/2014/main" id="{891D3D46-F0A5-4E16-B1CE-35645B990AE9}"/>
              </a:ext>
            </a:extLst>
          </p:cNvPr>
          <p:cNvSpPr/>
          <p:nvPr/>
        </p:nvSpPr>
        <p:spPr>
          <a:xfrm rot="10800000">
            <a:off x="2708117" y="5617526"/>
            <a:ext cx="601174" cy="1429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/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880070BF-C670-494F-B925-FFF6951B59BE}"/>
              </a:ext>
            </a:extLst>
          </p:cNvPr>
          <p:cNvCxnSpPr>
            <a:cxnSpLocks/>
          </p:cNvCxnSpPr>
          <p:nvPr/>
        </p:nvCxnSpPr>
        <p:spPr>
          <a:xfrm flipV="1">
            <a:off x="5336648" y="2402591"/>
            <a:ext cx="955510" cy="17739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58527754-1B33-49BD-A013-9103ECABAA03}"/>
              </a:ext>
            </a:extLst>
          </p:cNvPr>
          <p:cNvSpPr txBox="1"/>
          <p:nvPr/>
        </p:nvSpPr>
        <p:spPr>
          <a:xfrm>
            <a:off x="4473418" y="529489"/>
            <a:ext cx="1236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議論開始後</a:t>
            </a:r>
          </a:p>
        </p:txBody>
      </p: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E047E724-BAD3-4079-9667-0E3978E852A6}"/>
              </a:ext>
            </a:extLst>
          </p:cNvPr>
          <p:cNvGrpSpPr/>
          <p:nvPr/>
        </p:nvGrpSpPr>
        <p:grpSpPr>
          <a:xfrm>
            <a:off x="8590980" y="5223806"/>
            <a:ext cx="1051072" cy="1012190"/>
            <a:chOff x="6828718" y="256756"/>
            <a:chExt cx="1341369" cy="1291748"/>
          </a:xfrm>
        </p:grpSpPr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45B1BCF0-098C-4FDD-8C52-4660288D7613}"/>
                </a:ext>
              </a:extLst>
            </p:cNvPr>
            <p:cNvSpPr txBox="1"/>
            <p:nvPr/>
          </p:nvSpPr>
          <p:spPr>
            <a:xfrm>
              <a:off x="6828718" y="1179172"/>
              <a:ext cx="1341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 err="1"/>
                <a:t>derc.db</a:t>
              </a:r>
              <a:endParaRPr kumimoji="1" lang="ja-JP" altLang="en-US" b="1" dirty="0"/>
            </a:p>
          </p:txBody>
        </p:sp>
        <p:pic>
          <p:nvPicPr>
            <p:cNvPr id="114" name="Picture 2" descr="6日目 DB Browser for SQLite – ギャップロ">
              <a:extLst>
                <a:ext uri="{FF2B5EF4-FFF2-40B4-BE49-F238E27FC236}">
                  <a16:creationId xmlns:a16="http://schemas.microsoft.com/office/drawing/2014/main" id="{5A74C4F0-BF95-471E-A21D-4FCA8F6D02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8917" y="256756"/>
              <a:ext cx="880972" cy="880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3CC4FFD9-9D88-4E7F-B69A-A6FA7EEEC71E}"/>
              </a:ext>
            </a:extLst>
          </p:cNvPr>
          <p:cNvGrpSpPr/>
          <p:nvPr/>
        </p:nvGrpSpPr>
        <p:grpSpPr>
          <a:xfrm>
            <a:off x="10219487" y="5056422"/>
            <a:ext cx="1077362" cy="1265110"/>
            <a:chOff x="4610466" y="888032"/>
            <a:chExt cx="1433354" cy="1683140"/>
          </a:xfrm>
        </p:grpSpPr>
        <p:pic>
          <p:nvPicPr>
            <p:cNvPr id="116" name="図 115">
              <a:extLst>
                <a:ext uri="{FF2B5EF4-FFF2-40B4-BE49-F238E27FC236}">
                  <a16:creationId xmlns:a16="http://schemas.microsoft.com/office/drawing/2014/main" id="{02375784-2756-4475-9335-F2B4C8197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5381" y="888032"/>
              <a:ext cx="979285" cy="1286996"/>
            </a:xfrm>
            <a:prstGeom prst="rect">
              <a:avLst/>
            </a:prstGeom>
          </p:spPr>
        </p:pic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AF30363A-BF3E-48F8-9F9B-BE6C47C29393}"/>
                </a:ext>
              </a:extLst>
            </p:cNvPr>
            <p:cNvSpPr txBox="1"/>
            <p:nvPr/>
          </p:nvSpPr>
          <p:spPr>
            <a:xfrm>
              <a:off x="4610466" y="2202644"/>
              <a:ext cx="1433354" cy="368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/>
                <a:t>ビデオ議論</a:t>
              </a:r>
              <a:endParaRPr kumimoji="1" lang="ja-JP" altLang="en-US" sz="1200" b="1" dirty="0"/>
            </a:p>
          </p:txBody>
        </p:sp>
      </p:grp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18F766AE-8D62-4CF3-86FD-5D3A4C76CF78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10749059" y="3837681"/>
            <a:ext cx="146585" cy="121874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矢印: 折線 31">
            <a:extLst>
              <a:ext uri="{FF2B5EF4-FFF2-40B4-BE49-F238E27FC236}">
                <a16:creationId xmlns:a16="http://schemas.microsoft.com/office/drawing/2014/main" id="{C7388183-B9BE-4C00-9053-0BFBF5260A45}"/>
              </a:ext>
            </a:extLst>
          </p:cNvPr>
          <p:cNvSpPr/>
          <p:nvPr/>
        </p:nvSpPr>
        <p:spPr>
          <a:xfrm flipH="1">
            <a:off x="10915036" y="1574879"/>
            <a:ext cx="1057811" cy="1799440"/>
          </a:xfrm>
          <a:prstGeom prst="bentArrow">
            <a:avLst>
              <a:gd name="adj1" fmla="val 2816"/>
              <a:gd name="adj2" fmla="val 11306"/>
              <a:gd name="adj3" fmla="val 35422"/>
              <a:gd name="adj4" fmla="val 36334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4A56611-13D1-47C5-9334-6046271313DC}"/>
              </a:ext>
            </a:extLst>
          </p:cNvPr>
          <p:cNvSpPr txBox="1"/>
          <p:nvPr/>
        </p:nvSpPr>
        <p:spPr>
          <a:xfrm>
            <a:off x="0" y="2951603"/>
            <a:ext cx="150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d</a:t>
            </a:r>
            <a:r>
              <a:rPr kumimoji="1" lang="en-US" altLang="ja-JP" sz="1400" b="1" dirty="0"/>
              <a:t>erc.py(Flask)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A876FEB-1070-4C89-9D24-1916C39C7C97}"/>
              </a:ext>
            </a:extLst>
          </p:cNvPr>
          <p:cNvSpPr/>
          <p:nvPr/>
        </p:nvSpPr>
        <p:spPr>
          <a:xfrm>
            <a:off x="4437456" y="8065"/>
            <a:ext cx="82422" cy="765923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02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718E58-F251-44E1-90B9-B8EF19FE84A0}"/>
              </a:ext>
            </a:extLst>
          </p:cNvPr>
          <p:cNvSpPr/>
          <p:nvPr/>
        </p:nvSpPr>
        <p:spPr>
          <a:xfrm>
            <a:off x="-413442" y="3429001"/>
            <a:ext cx="13018883" cy="3180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1D31B98-3072-4D78-A07A-F9E068402400}"/>
              </a:ext>
            </a:extLst>
          </p:cNvPr>
          <p:cNvSpPr/>
          <p:nvPr/>
        </p:nvSpPr>
        <p:spPr>
          <a:xfrm>
            <a:off x="-413443" y="896297"/>
            <a:ext cx="13018883" cy="9706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9EA376-D158-4ADE-AC37-CEC3A9EF0B8C}"/>
              </a:ext>
            </a:extLst>
          </p:cNvPr>
          <p:cNvSpPr txBox="1"/>
          <p:nvPr/>
        </p:nvSpPr>
        <p:spPr>
          <a:xfrm>
            <a:off x="151625" y="94069"/>
            <a:ext cx="2564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ビデオ議論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0405A60-A571-45AB-B16E-2A8067F7ED25}"/>
              </a:ext>
            </a:extLst>
          </p:cNvPr>
          <p:cNvSpPr txBox="1"/>
          <p:nvPr/>
        </p:nvSpPr>
        <p:spPr>
          <a:xfrm>
            <a:off x="28628" y="950634"/>
            <a:ext cx="138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ユーザー画面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99B64AC-CC1C-4EF3-9FDB-D6A4B2D039FA}"/>
              </a:ext>
            </a:extLst>
          </p:cNvPr>
          <p:cNvSpPr txBox="1"/>
          <p:nvPr/>
        </p:nvSpPr>
        <p:spPr>
          <a:xfrm>
            <a:off x="48651" y="3773342"/>
            <a:ext cx="1599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その他のツール</a:t>
            </a:r>
            <a:endParaRPr kumimoji="1" lang="ja-JP" altLang="en-US" sz="1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2DC08CD-0336-402C-80C9-29C4E2A5F526}"/>
              </a:ext>
            </a:extLst>
          </p:cNvPr>
          <p:cNvSpPr/>
          <p:nvPr/>
        </p:nvSpPr>
        <p:spPr>
          <a:xfrm>
            <a:off x="-386263" y="2093391"/>
            <a:ext cx="13018883" cy="9706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6F919F0-A998-431B-AFF5-274F639879AC}"/>
              </a:ext>
            </a:extLst>
          </p:cNvPr>
          <p:cNvSpPr txBox="1"/>
          <p:nvPr/>
        </p:nvSpPr>
        <p:spPr>
          <a:xfrm>
            <a:off x="2838981" y="5008438"/>
            <a:ext cx="2778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1</a:t>
            </a:r>
            <a:r>
              <a:rPr kumimoji="1" lang="ja-JP" altLang="en-US" sz="1200" b="1" dirty="0"/>
              <a:t>分ごとに終了時間を確認、開始時間になったら</a:t>
            </a:r>
            <a:r>
              <a:rPr kumimoji="1" lang="en-US" altLang="ja-JP" sz="1200" b="1" dirty="0"/>
              <a:t>ss</a:t>
            </a:r>
            <a:r>
              <a:rPr lang="ja-JP" altLang="en-US" sz="1200" b="1" dirty="0"/>
              <a:t>上の議論の状態を議論中にし、議論を終了状態にする。</a:t>
            </a:r>
            <a:endParaRPr kumimoji="1" lang="ja-JP" altLang="en-US" sz="1200" b="1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DEC84E6-E9F2-4120-A0EC-F9C3F0A03462}"/>
              </a:ext>
            </a:extLst>
          </p:cNvPr>
          <p:cNvSpPr txBox="1"/>
          <p:nvPr/>
        </p:nvSpPr>
        <p:spPr>
          <a:xfrm>
            <a:off x="48651" y="571549"/>
            <a:ext cx="1971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議論終了の仕組み</a:t>
            </a:r>
          </a:p>
        </p:txBody>
      </p: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64D2661C-BCCA-49B6-A092-48140B697D91}"/>
              </a:ext>
            </a:extLst>
          </p:cNvPr>
          <p:cNvGrpSpPr/>
          <p:nvPr/>
        </p:nvGrpSpPr>
        <p:grpSpPr>
          <a:xfrm>
            <a:off x="2789418" y="3710585"/>
            <a:ext cx="1077362" cy="1265110"/>
            <a:chOff x="4610466" y="888032"/>
            <a:chExt cx="1433354" cy="1683140"/>
          </a:xfrm>
        </p:grpSpPr>
        <p:pic>
          <p:nvPicPr>
            <p:cNvPr id="64" name="図 63">
              <a:extLst>
                <a:ext uri="{FF2B5EF4-FFF2-40B4-BE49-F238E27FC236}">
                  <a16:creationId xmlns:a16="http://schemas.microsoft.com/office/drawing/2014/main" id="{3548F577-0E65-4E10-8C4F-A56C9FCD7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5381" y="888032"/>
              <a:ext cx="979285" cy="1286996"/>
            </a:xfrm>
            <a:prstGeom prst="rect">
              <a:avLst/>
            </a:prstGeom>
          </p:spPr>
        </p:pic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6443F2A8-8DF6-4241-89A5-1D9BBBA28A97}"/>
                </a:ext>
              </a:extLst>
            </p:cNvPr>
            <p:cNvSpPr txBox="1"/>
            <p:nvPr/>
          </p:nvSpPr>
          <p:spPr>
            <a:xfrm>
              <a:off x="4610466" y="2202644"/>
              <a:ext cx="1433354" cy="368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/>
                <a:t>ビデオ議論</a:t>
              </a:r>
              <a:endParaRPr kumimoji="1" lang="ja-JP" altLang="en-US" sz="1200" b="1" dirty="0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5C6ECAE1-D2CF-4092-B098-E337ED1D38AB}"/>
              </a:ext>
            </a:extLst>
          </p:cNvPr>
          <p:cNvGrpSpPr/>
          <p:nvPr/>
        </p:nvGrpSpPr>
        <p:grpSpPr>
          <a:xfrm>
            <a:off x="4406329" y="4076456"/>
            <a:ext cx="2287424" cy="705507"/>
            <a:chOff x="219515" y="3222468"/>
            <a:chExt cx="2554835" cy="787983"/>
          </a:xfrm>
        </p:grpSpPr>
        <p:sp>
          <p:nvSpPr>
            <p:cNvPr id="73" name="四角形: 角を丸くする 72">
              <a:extLst>
                <a:ext uri="{FF2B5EF4-FFF2-40B4-BE49-F238E27FC236}">
                  <a16:creationId xmlns:a16="http://schemas.microsoft.com/office/drawing/2014/main" id="{B5711618-E11E-4304-8FF7-ADED9E5205FD}"/>
                </a:ext>
              </a:extLst>
            </p:cNvPr>
            <p:cNvSpPr/>
            <p:nvPr/>
          </p:nvSpPr>
          <p:spPr>
            <a:xfrm>
              <a:off x="524777" y="3222468"/>
              <a:ext cx="2249573" cy="78798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B00D2742-126A-462A-A104-57E8C2D0159A}"/>
                </a:ext>
              </a:extLst>
            </p:cNvPr>
            <p:cNvGrpSpPr/>
            <p:nvPr/>
          </p:nvGrpSpPr>
          <p:grpSpPr>
            <a:xfrm>
              <a:off x="219515" y="3313006"/>
              <a:ext cx="2476449" cy="646332"/>
              <a:chOff x="190462" y="2685247"/>
              <a:chExt cx="2476449" cy="646332"/>
            </a:xfrm>
          </p:grpSpPr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2C457515-C290-4155-B411-BFB199B957FD}"/>
                  </a:ext>
                </a:extLst>
              </p:cNvPr>
              <p:cNvSpPr txBox="1"/>
              <p:nvPr/>
            </p:nvSpPr>
            <p:spPr>
              <a:xfrm>
                <a:off x="190462" y="2733743"/>
                <a:ext cx="2183056" cy="584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b="1" dirty="0"/>
                  <a:t>ビデオ議論計算</a:t>
                </a:r>
                <a:endParaRPr kumimoji="1" lang="en-US" altLang="ja-JP" sz="1400" b="1" dirty="0"/>
              </a:p>
              <a:p>
                <a:pPr algn="ctr"/>
                <a:r>
                  <a:rPr kumimoji="1" lang="ja-JP" altLang="en-US" sz="1400" b="1" dirty="0"/>
                  <a:t>（</a:t>
                </a:r>
                <a:r>
                  <a:rPr kumimoji="1" lang="en-US" altLang="ja-JP" sz="1400" b="1" dirty="0"/>
                  <a:t>1</a:t>
                </a:r>
                <a:r>
                  <a:rPr kumimoji="1" lang="ja-JP" altLang="en-US" sz="1400" b="1" dirty="0"/>
                  <a:t>分おき稼働中）</a:t>
                </a:r>
              </a:p>
            </p:txBody>
          </p:sp>
          <p:pic>
            <p:nvPicPr>
              <p:cNvPr id="82" name="図 81">
                <a:extLst>
                  <a:ext uri="{FF2B5EF4-FFF2-40B4-BE49-F238E27FC236}">
                    <a16:creationId xmlns:a16="http://schemas.microsoft.com/office/drawing/2014/main" id="{DC9B50A5-BB7C-4332-B442-2E395A9EED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9747" y="2685247"/>
                <a:ext cx="637164" cy="646332"/>
              </a:xfrm>
              <a:prstGeom prst="rect">
                <a:avLst/>
              </a:prstGeom>
            </p:spPr>
          </p:pic>
        </p:grpSp>
      </p:grpSp>
      <p:sp>
        <p:nvSpPr>
          <p:cNvPr id="84" name="矢印: 右 83">
            <a:extLst>
              <a:ext uri="{FF2B5EF4-FFF2-40B4-BE49-F238E27FC236}">
                <a16:creationId xmlns:a16="http://schemas.microsoft.com/office/drawing/2014/main" id="{375734F9-A3E4-4E70-853D-C405A1160767}"/>
              </a:ext>
            </a:extLst>
          </p:cNvPr>
          <p:cNvSpPr/>
          <p:nvPr/>
        </p:nvSpPr>
        <p:spPr>
          <a:xfrm>
            <a:off x="3931865" y="4249861"/>
            <a:ext cx="601174" cy="1429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/>
          </a:p>
        </p:txBody>
      </p:sp>
      <p:sp>
        <p:nvSpPr>
          <p:cNvPr id="91" name="矢印: 右 90">
            <a:extLst>
              <a:ext uri="{FF2B5EF4-FFF2-40B4-BE49-F238E27FC236}">
                <a16:creationId xmlns:a16="http://schemas.microsoft.com/office/drawing/2014/main" id="{891D3D46-F0A5-4E16-B1CE-35645B990AE9}"/>
              </a:ext>
            </a:extLst>
          </p:cNvPr>
          <p:cNvSpPr/>
          <p:nvPr/>
        </p:nvSpPr>
        <p:spPr>
          <a:xfrm rot="10800000">
            <a:off x="3927665" y="4467751"/>
            <a:ext cx="601174" cy="1429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/>
          </a:p>
        </p:txBody>
      </p:sp>
      <p:sp>
        <p:nvSpPr>
          <p:cNvPr id="54" name="矢印: 右 53">
            <a:extLst>
              <a:ext uri="{FF2B5EF4-FFF2-40B4-BE49-F238E27FC236}">
                <a16:creationId xmlns:a16="http://schemas.microsoft.com/office/drawing/2014/main" id="{4787B7FB-F502-4283-B6EC-301C92983A26}"/>
              </a:ext>
            </a:extLst>
          </p:cNvPr>
          <p:cNvSpPr/>
          <p:nvPr/>
        </p:nvSpPr>
        <p:spPr>
          <a:xfrm rot="21131742">
            <a:off x="6921555" y="4076456"/>
            <a:ext cx="911620" cy="1734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71486B5-6106-448D-ADAB-2C61F5B9BA23}"/>
              </a:ext>
            </a:extLst>
          </p:cNvPr>
          <p:cNvSpPr txBox="1"/>
          <p:nvPr/>
        </p:nvSpPr>
        <p:spPr>
          <a:xfrm>
            <a:off x="7772675" y="3710585"/>
            <a:ext cx="22233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Slack</a:t>
            </a:r>
            <a:r>
              <a:rPr kumimoji="1" lang="ja-JP" altLang="en-US" sz="1400" b="1" dirty="0"/>
              <a:t>に</a:t>
            </a:r>
            <a:endParaRPr kumimoji="1" lang="en-US" altLang="ja-JP" sz="1400" b="1" dirty="0"/>
          </a:p>
          <a:p>
            <a:r>
              <a:rPr kumimoji="1" lang="ja-JP" altLang="en-US" sz="1400" b="1" dirty="0"/>
              <a:t>終了通知</a:t>
            </a:r>
            <a:endParaRPr kumimoji="1" lang="en-US" altLang="ja-JP" sz="1400" b="1" dirty="0"/>
          </a:p>
          <a:p>
            <a:r>
              <a:rPr lang="ja-JP" altLang="en-US" sz="1400" b="1" dirty="0"/>
              <a:t>個人チャットで成績発表</a:t>
            </a:r>
            <a:endParaRPr kumimoji="1" lang="ja-JP" altLang="en-US" sz="1400" b="1" dirty="0"/>
          </a:p>
        </p:txBody>
      </p:sp>
      <p:sp>
        <p:nvSpPr>
          <p:cNvPr id="66" name="矢印: 右 65">
            <a:extLst>
              <a:ext uri="{FF2B5EF4-FFF2-40B4-BE49-F238E27FC236}">
                <a16:creationId xmlns:a16="http://schemas.microsoft.com/office/drawing/2014/main" id="{8E871013-C937-4136-9548-E55F9DD3DC18}"/>
              </a:ext>
            </a:extLst>
          </p:cNvPr>
          <p:cNvSpPr/>
          <p:nvPr/>
        </p:nvSpPr>
        <p:spPr>
          <a:xfrm rot="875049">
            <a:off x="6921555" y="4695259"/>
            <a:ext cx="911620" cy="1734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6D08CB2D-FA77-41E2-87A7-C60A358249A8}"/>
              </a:ext>
            </a:extLst>
          </p:cNvPr>
          <p:cNvGrpSpPr/>
          <p:nvPr/>
        </p:nvGrpSpPr>
        <p:grpSpPr>
          <a:xfrm>
            <a:off x="7461485" y="4639374"/>
            <a:ext cx="1857339" cy="1772023"/>
            <a:chOff x="4111878" y="888032"/>
            <a:chExt cx="2406289" cy="2295756"/>
          </a:xfrm>
        </p:grpSpPr>
        <p:pic>
          <p:nvPicPr>
            <p:cNvPr id="75" name="図 74">
              <a:extLst>
                <a:ext uri="{FF2B5EF4-FFF2-40B4-BE49-F238E27FC236}">
                  <a16:creationId xmlns:a16="http://schemas.microsoft.com/office/drawing/2014/main" id="{E625C4F0-6A3A-45B7-8424-1E2B49F8F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5381" y="888032"/>
              <a:ext cx="979284" cy="1286996"/>
            </a:xfrm>
            <a:prstGeom prst="rect">
              <a:avLst/>
            </a:prstGeom>
          </p:spPr>
        </p:pic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47A958EB-959E-4720-8D65-5768D9C55003}"/>
                </a:ext>
              </a:extLst>
            </p:cNvPr>
            <p:cNvSpPr txBox="1"/>
            <p:nvPr/>
          </p:nvSpPr>
          <p:spPr>
            <a:xfrm>
              <a:off x="4111878" y="2226807"/>
              <a:ext cx="2406289" cy="9569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dirty="0"/>
                <a:t>ポイントシステム＋テキスト議論</a:t>
              </a:r>
              <a:endParaRPr kumimoji="1" lang="en-US" altLang="ja-JP" sz="1400" b="1" dirty="0"/>
            </a:p>
            <a:p>
              <a:r>
                <a:rPr lang="ja-JP" altLang="en-US" sz="1400" b="1" dirty="0"/>
                <a:t>（ポイント管理）</a:t>
              </a:r>
              <a:endParaRPr kumimoji="1" lang="ja-JP" altLang="en-US" sz="1400" b="1" dirty="0"/>
            </a:p>
          </p:txBody>
        </p:sp>
      </p:grp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D8908604-68BA-4FE6-B1BD-D45233B9C84C}"/>
              </a:ext>
            </a:extLst>
          </p:cNvPr>
          <p:cNvSpPr txBox="1"/>
          <p:nvPr/>
        </p:nvSpPr>
        <p:spPr>
          <a:xfrm>
            <a:off x="6519143" y="4911190"/>
            <a:ext cx="1517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ポイントの更新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9BA946A-DD69-40DB-98C9-93C05A787054}"/>
              </a:ext>
            </a:extLst>
          </p:cNvPr>
          <p:cNvSpPr txBox="1"/>
          <p:nvPr/>
        </p:nvSpPr>
        <p:spPr>
          <a:xfrm>
            <a:off x="0" y="2164411"/>
            <a:ext cx="150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d</a:t>
            </a:r>
            <a:r>
              <a:rPr kumimoji="1" lang="en-US" altLang="ja-JP" sz="1400" b="1" dirty="0"/>
              <a:t>erc.py(Flask)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449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718E58-F251-44E1-90B9-B8EF19FE84A0}"/>
              </a:ext>
            </a:extLst>
          </p:cNvPr>
          <p:cNvSpPr/>
          <p:nvPr/>
        </p:nvSpPr>
        <p:spPr>
          <a:xfrm>
            <a:off x="-413442" y="4771177"/>
            <a:ext cx="13018883" cy="18378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2DC08CD-0336-402C-80C9-29C4E2A5F526}"/>
              </a:ext>
            </a:extLst>
          </p:cNvPr>
          <p:cNvSpPr/>
          <p:nvPr/>
        </p:nvSpPr>
        <p:spPr>
          <a:xfrm>
            <a:off x="-413442" y="2833737"/>
            <a:ext cx="13018883" cy="18378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1D31B98-3072-4D78-A07A-F9E068402400}"/>
              </a:ext>
            </a:extLst>
          </p:cNvPr>
          <p:cNvSpPr/>
          <p:nvPr/>
        </p:nvSpPr>
        <p:spPr>
          <a:xfrm>
            <a:off x="-413443" y="896297"/>
            <a:ext cx="13018883" cy="1837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9EA376-D158-4ADE-AC37-CEC3A9EF0B8C}"/>
              </a:ext>
            </a:extLst>
          </p:cNvPr>
          <p:cNvSpPr txBox="1"/>
          <p:nvPr/>
        </p:nvSpPr>
        <p:spPr>
          <a:xfrm>
            <a:off x="151625" y="94069"/>
            <a:ext cx="2564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ビデオ議論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0405A60-A571-45AB-B16E-2A8067F7ED25}"/>
              </a:ext>
            </a:extLst>
          </p:cNvPr>
          <p:cNvSpPr txBox="1"/>
          <p:nvPr/>
        </p:nvSpPr>
        <p:spPr>
          <a:xfrm>
            <a:off x="28628" y="950634"/>
            <a:ext cx="138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ユーザー画面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99B64AC-CC1C-4EF3-9FDB-D6A4B2D039FA}"/>
              </a:ext>
            </a:extLst>
          </p:cNvPr>
          <p:cNvSpPr txBox="1"/>
          <p:nvPr/>
        </p:nvSpPr>
        <p:spPr>
          <a:xfrm>
            <a:off x="48651" y="4916029"/>
            <a:ext cx="1599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その他のツール</a:t>
            </a:r>
            <a:endParaRPr kumimoji="1" lang="ja-JP" altLang="en-US" sz="14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90B1FB5-5A57-4DBE-A2A6-861DFF1D11E5}"/>
              </a:ext>
            </a:extLst>
          </p:cNvPr>
          <p:cNvSpPr txBox="1"/>
          <p:nvPr/>
        </p:nvSpPr>
        <p:spPr>
          <a:xfrm>
            <a:off x="1" y="2951603"/>
            <a:ext cx="715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flask</a:t>
            </a:r>
            <a:endParaRPr kumimoji="1" lang="ja-JP" altLang="en-US" sz="14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553992D-A42C-4D6A-91EE-DC4FD330E758}"/>
              </a:ext>
            </a:extLst>
          </p:cNvPr>
          <p:cNvSpPr txBox="1"/>
          <p:nvPr/>
        </p:nvSpPr>
        <p:spPr>
          <a:xfrm>
            <a:off x="114725" y="3292551"/>
            <a:ext cx="229025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effectLst/>
                <a:latin typeface="Consolas" panose="020B0609020204030204" pitchFamily="49" charset="0"/>
              </a:rPr>
              <a:t>@app.route('/Channelselection_web', methods=['GET'])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205301C-6F5F-426D-94C0-9C07E06445CE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259850" y="2391305"/>
            <a:ext cx="249802" cy="9012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F55C6C3-C583-4C60-ADF6-69412C5FE6DC}"/>
              </a:ext>
            </a:extLst>
          </p:cNvPr>
          <p:cNvCxnSpPr>
            <a:cxnSpLocks/>
          </p:cNvCxnSpPr>
          <p:nvPr/>
        </p:nvCxnSpPr>
        <p:spPr>
          <a:xfrm>
            <a:off x="2584165" y="2419221"/>
            <a:ext cx="514879" cy="15069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36FF5C3A-AEAE-4C38-8B48-F66B42D3B9AF}"/>
              </a:ext>
            </a:extLst>
          </p:cNvPr>
          <p:cNvCxnSpPr>
            <a:cxnSpLocks/>
          </p:cNvCxnSpPr>
          <p:nvPr/>
        </p:nvCxnSpPr>
        <p:spPr>
          <a:xfrm flipV="1">
            <a:off x="3577536" y="2415599"/>
            <a:ext cx="135296" cy="1522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3A83059-9688-476C-B2FE-D33C68043F91}"/>
              </a:ext>
            </a:extLst>
          </p:cNvPr>
          <p:cNvCxnSpPr>
            <a:cxnSpLocks/>
          </p:cNvCxnSpPr>
          <p:nvPr/>
        </p:nvCxnSpPr>
        <p:spPr>
          <a:xfrm>
            <a:off x="4507259" y="2477115"/>
            <a:ext cx="482616" cy="8154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DF764B8-3FCD-466C-BF72-ADB8AEA96AFB}"/>
              </a:ext>
            </a:extLst>
          </p:cNvPr>
          <p:cNvCxnSpPr>
            <a:cxnSpLocks/>
          </p:cNvCxnSpPr>
          <p:nvPr/>
        </p:nvCxnSpPr>
        <p:spPr>
          <a:xfrm flipH="1">
            <a:off x="4624440" y="3723438"/>
            <a:ext cx="560308" cy="154072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428F89CA-20F1-40B7-B8E1-83F5039C9B09}"/>
              </a:ext>
            </a:extLst>
          </p:cNvPr>
          <p:cNvGrpSpPr/>
          <p:nvPr/>
        </p:nvGrpSpPr>
        <p:grpSpPr>
          <a:xfrm>
            <a:off x="5337018" y="5264166"/>
            <a:ext cx="1077362" cy="1265110"/>
            <a:chOff x="4610466" y="888032"/>
            <a:chExt cx="1433354" cy="1683140"/>
          </a:xfrm>
        </p:grpSpPr>
        <p:pic>
          <p:nvPicPr>
            <p:cNvPr id="49" name="図 48">
              <a:extLst>
                <a:ext uri="{FF2B5EF4-FFF2-40B4-BE49-F238E27FC236}">
                  <a16:creationId xmlns:a16="http://schemas.microsoft.com/office/drawing/2014/main" id="{DB5404AD-ED3F-4390-B9E0-427D1CCBF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5381" y="888032"/>
              <a:ext cx="979285" cy="1286996"/>
            </a:xfrm>
            <a:prstGeom prst="rect">
              <a:avLst/>
            </a:prstGeom>
          </p:spPr>
        </p:pic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DFBDE690-61E3-4E71-B48D-E8C87A5A8779}"/>
                </a:ext>
              </a:extLst>
            </p:cNvPr>
            <p:cNvSpPr txBox="1"/>
            <p:nvPr/>
          </p:nvSpPr>
          <p:spPr>
            <a:xfrm>
              <a:off x="4610466" y="2202644"/>
              <a:ext cx="1433354" cy="368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/>
                <a:t>ビデオ議論</a:t>
              </a:r>
              <a:endParaRPr kumimoji="1" lang="ja-JP" altLang="en-US" sz="1200" b="1" dirty="0"/>
            </a:p>
          </p:txBody>
        </p:sp>
      </p:grp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4C86931-081A-47D7-89A6-B1412F9B1EA1}"/>
              </a:ext>
            </a:extLst>
          </p:cNvPr>
          <p:cNvCxnSpPr>
            <a:cxnSpLocks/>
          </p:cNvCxnSpPr>
          <p:nvPr/>
        </p:nvCxnSpPr>
        <p:spPr>
          <a:xfrm>
            <a:off x="5692141" y="3703500"/>
            <a:ext cx="183558" cy="142690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0C7C68-367A-4120-918A-B217FB927A91}"/>
              </a:ext>
            </a:extLst>
          </p:cNvPr>
          <p:cNvSpPr txBox="1"/>
          <p:nvPr/>
        </p:nvSpPr>
        <p:spPr>
          <a:xfrm>
            <a:off x="6006264" y="4819230"/>
            <a:ext cx="1602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開始時間、終了時間を記録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6F919F0-A998-431B-AFF5-274F639879AC}"/>
              </a:ext>
            </a:extLst>
          </p:cNvPr>
          <p:cNvSpPr txBox="1"/>
          <p:nvPr/>
        </p:nvSpPr>
        <p:spPr>
          <a:xfrm>
            <a:off x="3645184" y="4987167"/>
            <a:ext cx="1156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Slack</a:t>
            </a:r>
            <a:r>
              <a:rPr kumimoji="1" lang="ja-JP" altLang="en-US" sz="1200" b="1" dirty="0"/>
              <a:t>に通知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DEC84E6-E9F2-4120-A0EC-F9C3F0A03462}"/>
              </a:ext>
            </a:extLst>
          </p:cNvPr>
          <p:cNvSpPr txBox="1"/>
          <p:nvPr/>
        </p:nvSpPr>
        <p:spPr>
          <a:xfrm>
            <a:off x="28628" y="576904"/>
            <a:ext cx="2904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議論終了のしくみ</a:t>
            </a: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AF1A12F-109C-48EB-AB6B-4963F279F19A}"/>
              </a:ext>
            </a:extLst>
          </p:cNvPr>
          <p:cNvCxnSpPr>
            <a:cxnSpLocks/>
          </p:cNvCxnSpPr>
          <p:nvPr/>
        </p:nvCxnSpPr>
        <p:spPr>
          <a:xfrm>
            <a:off x="8618496" y="2353385"/>
            <a:ext cx="164144" cy="10896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A75A6F22-FDE9-444B-A4E1-4F1839D48FFB}"/>
              </a:ext>
            </a:extLst>
          </p:cNvPr>
          <p:cNvCxnSpPr>
            <a:cxnSpLocks/>
          </p:cNvCxnSpPr>
          <p:nvPr/>
        </p:nvCxnSpPr>
        <p:spPr>
          <a:xfrm flipV="1">
            <a:off x="9219386" y="2315294"/>
            <a:ext cx="915214" cy="11458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131BEBE9-3AAB-4B25-B66B-454E6B9948F9}"/>
              </a:ext>
            </a:extLst>
          </p:cNvPr>
          <p:cNvCxnSpPr>
            <a:cxnSpLocks/>
          </p:cNvCxnSpPr>
          <p:nvPr/>
        </p:nvCxnSpPr>
        <p:spPr>
          <a:xfrm>
            <a:off x="10595338" y="2316146"/>
            <a:ext cx="152503" cy="172118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ABB72045-8270-44D9-85AF-F20388108F74}"/>
              </a:ext>
            </a:extLst>
          </p:cNvPr>
          <p:cNvCxnSpPr>
            <a:cxnSpLocks/>
          </p:cNvCxnSpPr>
          <p:nvPr/>
        </p:nvCxnSpPr>
        <p:spPr>
          <a:xfrm flipH="1">
            <a:off x="9396432" y="4438823"/>
            <a:ext cx="1018849" cy="61123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8317342-C857-4884-B652-5C5B04B8A5BE}"/>
              </a:ext>
            </a:extLst>
          </p:cNvPr>
          <p:cNvSpPr txBox="1"/>
          <p:nvPr/>
        </p:nvSpPr>
        <p:spPr>
          <a:xfrm>
            <a:off x="8420337" y="5022603"/>
            <a:ext cx="115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Slack</a:t>
            </a:r>
            <a:r>
              <a:rPr lang="ja-JP" altLang="en-US" sz="1200" b="1" dirty="0"/>
              <a:t>で</a:t>
            </a:r>
            <a:r>
              <a:rPr lang="en-US" altLang="ja-JP" sz="1200" b="1" dirty="0"/>
              <a:t>bot</a:t>
            </a:r>
            <a:r>
              <a:rPr lang="ja-JP" altLang="en-US" sz="1200" b="1" dirty="0"/>
              <a:t>から個人チャットで</a:t>
            </a:r>
            <a:r>
              <a:rPr kumimoji="1" lang="ja-JP" altLang="en-US" sz="1200" b="1" dirty="0"/>
              <a:t>通知</a:t>
            </a: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5773F50C-6B7C-4380-836A-CF3821071268}"/>
              </a:ext>
            </a:extLst>
          </p:cNvPr>
          <p:cNvGrpSpPr/>
          <p:nvPr/>
        </p:nvGrpSpPr>
        <p:grpSpPr>
          <a:xfrm>
            <a:off x="10151724" y="5218336"/>
            <a:ext cx="1077362" cy="1265110"/>
            <a:chOff x="4610466" y="888032"/>
            <a:chExt cx="1433354" cy="1683140"/>
          </a:xfrm>
        </p:grpSpPr>
        <p:pic>
          <p:nvPicPr>
            <p:cNvPr id="87" name="図 86">
              <a:extLst>
                <a:ext uri="{FF2B5EF4-FFF2-40B4-BE49-F238E27FC236}">
                  <a16:creationId xmlns:a16="http://schemas.microsoft.com/office/drawing/2014/main" id="{94347268-9C70-4495-8F3A-05D02A473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5381" y="888032"/>
              <a:ext cx="979285" cy="1286996"/>
            </a:xfrm>
            <a:prstGeom prst="rect">
              <a:avLst/>
            </a:prstGeom>
          </p:spPr>
        </p:pic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D5755AA7-DDFE-4F68-8418-731A45B6D062}"/>
                </a:ext>
              </a:extLst>
            </p:cNvPr>
            <p:cNvSpPr txBox="1"/>
            <p:nvPr/>
          </p:nvSpPr>
          <p:spPr>
            <a:xfrm>
              <a:off x="4610466" y="2202644"/>
              <a:ext cx="1433354" cy="368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/>
                <a:t>ビデオ議論</a:t>
              </a:r>
              <a:endParaRPr kumimoji="1" lang="ja-JP" altLang="en-US" sz="1200" b="1" dirty="0"/>
            </a:p>
          </p:txBody>
        </p:sp>
      </p:grp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61E5AB77-1E73-4D35-A99A-72E36D5CD2A5}"/>
              </a:ext>
            </a:extLst>
          </p:cNvPr>
          <p:cNvCxnSpPr>
            <a:cxnSpLocks/>
          </p:cNvCxnSpPr>
          <p:nvPr/>
        </p:nvCxnSpPr>
        <p:spPr>
          <a:xfrm flipH="1">
            <a:off x="10681295" y="4470960"/>
            <a:ext cx="204701" cy="72661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8436B1A6-06FB-4500-AD8B-4DC605FA1113}"/>
              </a:ext>
            </a:extLst>
          </p:cNvPr>
          <p:cNvSpPr txBox="1"/>
          <p:nvPr/>
        </p:nvSpPr>
        <p:spPr>
          <a:xfrm>
            <a:off x="10860424" y="4841750"/>
            <a:ext cx="1436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賭け情報を記録</a:t>
            </a:r>
          </a:p>
        </p:txBody>
      </p:sp>
    </p:spTree>
    <p:extLst>
      <p:ext uri="{BB962C8B-B14F-4D97-AF65-F5344CB8AC3E}">
        <p14:creationId xmlns:p14="http://schemas.microsoft.com/office/powerpoint/2010/main" val="122779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718E58-F251-44E1-90B9-B8EF19FE84A0}"/>
              </a:ext>
            </a:extLst>
          </p:cNvPr>
          <p:cNvSpPr/>
          <p:nvPr/>
        </p:nvSpPr>
        <p:spPr>
          <a:xfrm>
            <a:off x="-413442" y="4771177"/>
            <a:ext cx="13018883" cy="18378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2DC08CD-0336-402C-80C9-29C4E2A5F526}"/>
              </a:ext>
            </a:extLst>
          </p:cNvPr>
          <p:cNvSpPr/>
          <p:nvPr/>
        </p:nvSpPr>
        <p:spPr>
          <a:xfrm>
            <a:off x="-413442" y="2833737"/>
            <a:ext cx="13018883" cy="18378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1D31B98-3072-4D78-A07A-F9E068402400}"/>
              </a:ext>
            </a:extLst>
          </p:cNvPr>
          <p:cNvSpPr/>
          <p:nvPr/>
        </p:nvSpPr>
        <p:spPr>
          <a:xfrm>
            <a:off x="-413443" y="896297"/>
            <a:ext cx="13018883" cy="1837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9EA376-D158-4ADE-AC37-CEC3A9EF0B8C}"/>
              </a:ext>
            </a:extLst>
          </p:cNvPr>
          <p:cNvSpPr txBox="1"/>
          <p:nvPr/>
        </p:nvSpPr>
        <p:spPr>
          <a:xfrm>
            <a:off x="151625" y="94069"/>
            <a:ext cx="2564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ビデオ議論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0405A60-A571-45AB-B16E-2A8067F7ED25}"/>
              </a:ext>
            </a:extLst>
          </p:cNvPr>
          <p:cNvSpPr txBox="1"/>
          <p:nvPr/>
        </p:nvSpPr>
        <p:spPr>
          <a:xfrm>
            <a:off x="28628" y="950634"/>
            <a:ext cx="138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ユーザー画面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99B64AC-CC1C-4EF3-9FDB-D6A4B2D039FA}"/>
              </a:ext>
            </a:extLst>
          </p:cNvPr>
          <p:cNvSpPr txBox="1"/>
          <p:nvPr/>
        </p:nvSpPr>
        <p:spPr>
          <a:xfrm>
            <a:off x="48651" y="4916029"/>
            <a:ext cx="1599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その他のツール</a:t>
            </a:r>
            <a:endParaRPr kumimoji="1" lang="ja-JP" altLang="en-US" sz="14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90B1FB5-5A57-4DBE-A2A6-861DFF1D11E5}"/>
              </a:ext>
            </a:extLst>
          </p:cNvPr>
          <p:cNvSpPr txBox="1"/>
          <p:nvPr/>
        </p:nvSpPr>
        <p:spPr>
          <a:xfrm>
            <a:off x="1" y="2951603"/>
            <a:ext cx="715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flask</a:t>
            </a:r>
            <a:endParaRPr kumimoji="1" lang="ja-JP" altLang="en-US" sz="14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553992D-A42C-4D6A-91EE-DC4FD330E758}"/>
              </a:ext>
            </a:extLst>
          </p:cNvPr>
          <p:cNvSpPr txBox="1"/>
          <p:nvPr/>
        </p:nvSpPr>
        <p:spPr>
          <a:xfrm>
            <a:off x="114725" y="3292551"/>
            <a:ext cx="229025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effectLst/>
                <a:latin typeface="Consolas" panose="020B0609020204030204" pitchFamily="49" charset="0"/>
              </a:rPr>
              <a:t>@app.route('/Channelselection_web', methods=['GET'])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205301C-6F5F-426D-94C0-9C07E06445CE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259850" y="2391305"/>
            <a:ext cx="249802" cy="9012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F55C6C3-C583-4C60-ADF6-69412C5FE6DC}"/>
              </a:ext>
            </a:extLst>
          </p:cNvPr>
          <p:cNvCxnSpPr>
            <a:cxnSpLocks/>
          </p:cNvCxnSpPr>
          <p:nvPr/>
        </p:nvCxnSpPr>
        <p:spPr>
          <a:xfrm>
            <a:off x="2584165" y="2419221"/>
            <a:ext cx="514879" cy="15069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36FF5C3A-AEAE-4C38-8B48-F66B42D3B9AF}"/>
              </a:ext>
            </a:extLst>
          </p:cNvPr>
          <p:cNvCxnSpPr>
            <a:cxnSpLocks/>
          </p:cNvCxnSpPr>
          <p:nvPr/>
        </p:nvCxnSpPr>
        <p:spPr>
          <a:xfrm flipV="1">
            <a:off x="3577536" y="2415599"/>
            <a:ext cx="135296" cy="1522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3A83059-9688-476C-B2FE-D33C68043F91}"/>
              </a:ext>
            </a:extLst>
          </p:cNvPr>
          <p:cNvCxnSpPr>
            <a:cxnSpLocks/>
          </p:cNvCxnSpPr>
          <p:nvPr/>
        </p:nvCxnSpPr>
        <p:spPr>
          <a:xfrm>
            <a:off x="4507259" y="2477115"/>
            <a:ext cx="482616" cy="8154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DF764B8-3FCD-466C-BF72-ADB8AEA96AFB}"/>
              </a:ext>
            </a:extLst>
          </p:cNvPr>
          <p:cNvCxnSpPr>
            <a:cxnSpLocks/>
          </p:cNvCxnSpPr>
          <p:nvPr/>
        </p:nvCxnSpPr>
        <p:spPr>
          <a:xfrm flipH="1">
            <a:off x="4624440" y="3723438"/>
            <a:ext cx="560308" cy="154072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428F89CA-20F1-40B7-B8E1-83F5039C9B09}"/>
              </a:ext>
            </a:extLst>
          </p:cNvPr>
          <p:cNvGrpSpPr/>
          <p:nvPr/>
        </p:nvGrpSpPr>
        <p:grpSpPr>
          <a:xfrm>
            <a:off x="5337018" y="5264166"/>
            <a:ext cx="1077362" cy="1265110"/>
            <a:chOff x="4610466" y="888032"/>
            <a:chExt cx="1433354" cy="1683140"/>
          </a:xfrm>
        </p:grpSpPr>
        <p:pic>
          <p:nvPicPr>
            <p:cNvPr id="49" name="図 48">
              <a:extLst>
                <a:ext uri="{FF2B5EF4-FFF2-40B4-BE49-F238E27FC236}">
                  <a16:creationId xmlns:a16="http://schemas.microsoft.com/office/drawing/2014/main" id="{DB5404AD-ED3F-4390-B9E0-427D1CCBF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5381" y="888032"/>
              <a:ext cx="979285" cy="1286996"/>
            </a:xfrm>
            <a:prstGeom prst="rect">
              <a:avLst/>
            </a:prstGeom>
          </p:spPr>
        </p:pic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DFBDE690-61E3-4E71-B48D-E8C87A5A8779}"/>
                </a:ext>
              </a:extLst>
            </p:cNvPr>
            <p:cNvSpPr txBox="1"/>
            <p:nvPr/>
          </p:nvSpPr>
          <p:spPr>
            <a:xfrm>
              <a:off x="4610466" y="2202644"/>
              <a:ext cx="1433354" cy="368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/>
                <a:t>ビデオ議論</a:t>
              </a:r>
              <a:endParaRPr kumimoji="1" lang="ja-JP" altLang="en-US" sz="1200" b="1" dirty="0"/>
            </a:p>
          </p:txBody>
        </p:sp>
      </p:grp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4C86931-081A-47D7-89A6-B1412F9B1EA1}"/>
              </a:ext>
            </a:extLst>
          </p:cNvPr>
          <p:cNvCxnSpPr>
            <a:cxnSpLocks/>
          </p:cNvCxnSpPr>
          <p:nvPr/>
        </p:nvCxnSpPr>
        <p:spPr>
          <a:xfrm>
            <a:off x="5692141" y="3703500"/>
            <a:ext cx="183558" cy="142690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0C7C68-367A-4120-918A-B217FB927A91}"/>
              </a:ext>
            </a:extLst>
          </p:cNvPr>
          <p:cNvSpPr txBox="1"/>
          <p:nvPr/>
        </p:nvSpPr>
        <p:spPr>
          <a:xfrm>
            <a:off x="6006264" y="4819230"/>
            <a:ext cx="1602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開始時間、終了時間を記録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6F919F0-A998-431B-AFF5-274F639879AC}"/>
              </a:ext>
            </a:extLst>
          </p:cNvPr>
          <p:cNvSpPr txBox="1"/>
          <p:nvPr/>
        </p:nvSpPr>
        <p:spPr>
          <a:xfrm>
            <a:off x="3645184" y="4987167"/>
            <a:ext cx="1156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Slack</a:t>
            </a:r>
            <a:r>
              <a:rPr kumimoji="1" lang="ja-JP" altLang="en-US" sz="1200" b="1" dirty="0"/>
              <a:t>に通知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DEC84E6-E9F2-4120-A0EC-F9C3F0A03462}"/>
              </a:ext>
            </a:extLst>
          </p:cNvPr>
          <p:cNvSpPr txBox="1"/>
          <p:nvPr/>
        </p:nvSpPr>
        <p:spPr>
          <a:xfrm>
            <a:off x="28628" y="576904"/>
            <a:ext cx="2904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議論開始、議論終了</a:t>
            </a: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AF1A12F-109C-48EB-AB6B-4963F279F19A}"/>
              </a:ext>
            </a:extLst>
          </p:cNvPr>
          <p:cNvCxnSpPr>
            <a:cxnSpLocks/>
          </p:cNvCxnSpPr>
          <p:nvPr/>
        </p:nvCxnSpPr>
        <p:spPr>
          <a:xfrm>
            <a:off x="8618496" y="2353385"/>
            <a:ext cx="164144" cy="10896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A75A6F22-FDE9-444B-A4E1-4F1839D48FFB}"/>
              </a:ext>
            </a:extLst>
          </p:cNvPr>
          <p:cNvCxnSpPr>
            <a:cxnSpLocks/>
          </p:cNvCxnSpPr>
          <p:nvPr/>
        </p:nvCxnSpPr>
        <p:spPr>
          <a:xfrm flipV="1">
            <a:off x="9219386" y="2315294"/>
            <a:ext cx="915214" cy="11458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131BEBE9-3AAB-4B25-B66B-454E6B9948F9}"/>
              </a:ext>
            </a:extLst>
          </p:cNvPr>
          <p:cNvCxnSpPr>
            <a:cxnSpLocks/>
          </p:cNvCxnSpPr>
          <p:nvPr/>
        </p:nvCxnSpPr>
        <p:spPr>
          <a:xfrm>
            <a:off x="10595338" y="2316146"/>
            <a:ext cx="152503" cy="172118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ABB72045-8270-44D9-85AF-F20388108F74}"/>
              </a:ext>
            </a:extLst>
          </p:cNvPr>
          <p:cNvCxnSpPr>
            <a:cxnSpLocks/>
          </p:cNvCxnSpPr>
          <p:nvPr/>
        </p:nvCxnSpPr>
        <p:spPr>
          <a:xfrm flipH="1">
            <a:off x="9396432" y="4438823"/>
            <a:ext cx="1018849" cy="61123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8317342-C857-4884-B652-5C5B04B8A5BE}"/>
              </a:ext>
            </a:extLst>
          </p:cNvPr>
          <p:cNvSpPr txBox="1"/>
          <p:nvPr/>
        </p:nvSpPr>
        <p:spPr>
          <a:xfrm>
            <a:off x="8420337" y="5022603"/>
            <a:ext cx="115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Slack</a:t>
            </a:r>
            <a:r>
              <a:rPr lang="ja-JP" altLang="en-US" sz="1200" b="1" dirty="0"/>
              <a:t>で</a:t>
            </a:r>
            <a:r>
              <a:rPr lang="en-US" altLang="ja-JP" sz="1200" b="1" dirty="0"/>
              <a:t>bot</a:t>
            </a:r>
            <a:r>
              <a:rPr lang="ja-JP" altLang="en-US" sz="1200" b="1" dirty="0"/>
              <a:t>から個人チャットで</a:t>
            </a:r>
            <a:r>
              <a:rPr kumimoji="1" lang="ja-JP" altLang="en-US" sz="1200" b="1" dirty="0"/>
              <a:t>通知</a:t>
            </a: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5773F50C-6B7C-4380-836A-CF3821071268}"/>
              </a:ext>
            </a:extLst>
          </p:cNvPr>
          <p:cNvGrpSpPr/>
          <p:nvPr/>
        </p:nvGrpSpPr>
        <p:grpSpPr>
          <a:xfrm>
            <a:off x="10151724" y="5218336"/>
            <a:ext cx="1077362" cy="1265110"/>
            <a:chOff x="4610466" y="888032"/>
            <a:chExt cx="1433354" cy="1683140"/>
          </a:xfrm>
        </p:grpSpPr>
        <p:pic>
          <p:nvPicPr>
            <p:cNvPr id="87" name="図 86">
              <a:extLst>
                <a:ext uri="{FF2B5EF4-FFF2-40B4-BE49-F238E27FC236}">
                  <a16:creationId xmlns:a16="http://schemas.microsoft.com/office/drawing/2014/main" id="{94347268-9C70-4495-8F3A-05D02A473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5381" y="888032"/>
              <a:ext cx="979285" cy="1286996"/>
            </a:xfrm>
            <a:prstGeom prst="rect">
              <a:avLst/>
            </a:prstGeom>
          </p:spPr>
        </p:pic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D5755AA7-DDFE-4F68-8418-731A45B6D062}"/>
                </a:ext>
              </a:extLst>
            </p:cNvPr>
            <p:cNvSpPr txBox="1"/>
            <p:nvPr/>
          </p:nvSpPr>
          <p:spPr>
            <a:xfrm>
              <a:off x="4610466" y="2202644"/>
              <a:ext cx="1433354" cy="368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/>
                <a:t>ビデオ議論</a:t>
              </a:r>
              <a:endParaRPr kumimoji="1" lang="ja-JP" altLang="en-US" sz="1200" b="1" dirty="0"/>
            </a:p>
          </p:txBody>
        </p:sp>
      </p:grp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61E5AB77-1E73-4D35-A99A-72E36D5CD2A5}"/>
              </a:ext>
            </a:extLst>
          </p:cNvPr>
          <p:cNvCxnSpPr>
            <a:cxnSpLocks/>
          </p:cNvCxnSpPr>
          <p:nvPr/>
        </p:nvCxnSpPr>
        <p:spPr>
          <a:xfrm flipH="1">
            <a:off x="10681295" y="4470960"/>
            <a:ext cx="204701" cy="72661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8436B1A6-06FB-4500-AD8B-4DC605FA1113}"/>
              </a:ext>
            </a:extLst>
          </p:cNvPr>
          <p:cNvSpPr txBox="1"/>
          <p:nvPr/>
        </p:nvSpPr>
        <p:spPr>
          <a:xfrm>
            <a:off x="10860424" y="4841750"/>
            <a:ext cx="1436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賭け情報を記録</a:t>
            </a:r>
          </a:p>
        </p:txBody>
      </p:sp>
    </p:spTree>
    <p:extLst>
      <p:ext uri="{BB962C8B-B14F-4D97-AF65-F5344CB8AC3E}">
        <p14:creationId xmlns:p14="http://schemas.microsoft.com/office/powerpoint/2010/main" val="247796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469</Words>
  <Application>Microsoft Office PowerPoint</Application>
  <PresentationFormat>ワイド画面</PresentationFormat>
  <Paragraphs>88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YOSHIKAWA Junki</dc:creator>
  <cp:lastModifiedBy>YOSHIKAWA Junki</cp:lastModifiedBy>
  <cp:revision>15</cp:revision>
  <dcterms:created xsi:type="dcterms:W3CDTF">2022-02-15T05:20:43Z</dcterms:created>
  <dcterms:modified xsi:type="dcterms:W3CDTF">2022-02-15T10:39:25Z</dcterms:modified>
</cp:coreProperties>
</file>