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244101"/>
          </a:xfrm>
        </p:spPr>
        <p:txBody>
          <a:bodyPr/>
          <a:lstStyle/>
          <a:p>
            <a:r>
              <a:rPr lang="ru-RU" sz="4000" dirty="0" smtClean="0"/>
              <a:t>Карточная игра на память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Денисенко Екатерина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20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106"/>
          </a:xfrm>
        </p:spPr>
        <p:txBody>
          <a:bodyPr/>
          <a:lstStyle/>
          <a:p>
            <a:pPr algn="ctr"/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3892" y="2119705"/>
            <a:ext cx="3426708" cy="2412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Данная игра была создана для небольшой тренировки памяти.</a:t>
            </a:r>
          </a:p>
          <a:p>
            <a:pPr marL="0" indent="0">
              <a:buNone/>
            </a:pPr>
            <a:r>
              <a:rPr lang="ru-RU" sz="2000" dirty="0" smtClean="0"/>
              <a:t>    Пользователь должен запоминать расположение карточек и выбирать одинаковые.</a:t>
            </a:r>
            <a:endParaRPr lang="ru-RU" sz="2000" dirty="0"/>
          </a:p>
        </p:txBody>
      </p:sp>
      <p:pic>
        <p:nvPicPr>
          <p:cNvPr id="6" name="Picture 2" descr="https://i.pinimg.com/originals/66/a4/5e/66a45e05577b1febcb16eac65b0c5aa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9" t="3581" r="16120"/>
          <a:stretch/>
        </p:blipFill>
        <p:spPr bwMode="auto">
          <a:xfrm>
            <a:off x="4910328" y="1472184"/>
            <a:ext cx="4535424" cy="427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89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106"/>
          </a:xfrm>
        </p:spPr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8716" y="2178156"/>
            <a:ext cx="5785859" cy="1181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В основном в программе были использованы возможности библиотеки </a:t>
            </a:r>
            <a:r>
              <a:rPr lang="en-US" sz="2000" dirty="0" err="1" smtClean="0"/>
              <a:t>pygame</a:t>
            </a:r>
            <a:r>
              <a:rPr lang="ru-RU" sz="2000" dirty="0" smtClean="0"/>
              <a:t>, я сделала игру на клетчатом поле</a:t>
            </a:r>
            <a:endParaRPr lang="ru-RU" sz="2000" dirty="0"/>
          </a:p>
        </p:txBody>
      </p:sp>
      <p:pic>
        <p:nvPicPr>
          <p:cNvPr id="2050" name="Picture 2" descr="https://avatars.mds.yandex.net/get-zen_doc/1894366/pub_5da961a25d6c4b00b2543df4_5da962ad43fdc000ae630c9e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82" y="3125277"/>
            <a:ext cx="4015932" cy="244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58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141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8935" y="1792319"/>
            <a:ext cx="6653465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000" dirty="0" smtClean="0"/>
              <a:t>В целом программа выполняет свою основную функцию, но пути для улучшения, конечно же, есть. Вот примеры, чем ее можно было бы разнообразить: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900" dirty="0" smtClean="0"/>
              <a:t>Уровни сложности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900" dirty="0" smtClean="0"/>
              <a:t>Счетчик ходов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900" dirty="0" smtClean="0"/>
              <a:t>Таблица рекордов</a:t>
            </a: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ru-RU" sz="19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62" y="4591655"/>
            <a:ext cx="2490409" cy="140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030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1397</TotalTime>
  <Words>80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Грань</vt:lpstr>
      <vt:lpstr>Карточная игра на память</vt:lpstr>
      <vt:lpstr>Идея</vt:lpstr>
      <vt:lpstr>Реализация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‘‘Помощь твоему гардеробу”</dc:title>
  <dc:creator>Катюха Денисенко</dc:creator>
  <cp:lastModifiedBy>Катюха Денисенко</cp:lastModifiedBy>
  <cp:revision>8</cp:revision>
  <dcterms:created xsi:type="dcterms:W3CDTF">2020-11-10T18:22:05Z</dcterms:created>
  <dcterms:modified xsi:type="dcterms:W3CDTF">2021-01-14T12:10:05Z</dcterms:modified>
</cp:coreProperties>
</file>