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4"/>
  </p:notesMasterIdLst>
  <p:sldIdLst>
    <p:sldId id="257" r:id="rId2"/>
    <p:sldId id="323" r:id="rId3"/>
    <p:sldId id="326" r:id="rId4"/>
    <p:sldId id="296" r:id="rId5"/>
    <p:sldId id="263" r:id="rId6"/>
    <p:sldId id="327" r:id="rId7"/>
    <p:sldId id="264" r:id="rId8"/>
    <p:sldId id="328" r:id="rId9"/>
    <p:sldId id="267" r:id="rId10"/>
    <p:sldId id="329" r:id="rId11"/>
    <p:sldId id="324" r:id="rId12"/>
    <p:sldId id="325" r:id="rId13"/>
    <p:sldId id="309" r:id="rId14"/>
    <p:sldId id="332" r:id="rId15"/>
    <p:sldId id="333" r:id="rId16"/>
    <p:sldId id="330" r:id="rId17"/>
    <p:sldId id="322" r:id="rId18"/>
    <p:sldId id="303" r:id="rId19"/>
    <p:sldId id="334" r:id="rId20"/>
    <p:sldId id="335" r:id="rId21"/>
    <p:sldId id="283" r:id="rId22"/>
    <p:sldId id="336"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01" r:id="rId38"/>
    <p:sldId id="321" r:id="rId39"/>
    <p:sldId id="294" r:id="rId40"/>
    <p:sldId id="288" r:id="rId41"/>
    <p:sldId id="320" r:id="rId42"/>
    <p:sldId id="290" r:id="rId43"/>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714"/>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9" autoAdjust="0"/>
    <p:restoredTop sz="93109" autoAdjust="0"/>
  </p:normalViewPr>
  <p:slideViewPr>
    <p:cSldViewPr>
      <p:cViewPr varScale="1">
        <p:scale>
          <a:sx n="101" d="100"/>
          <a:sy n="101" d="100"/>
        </p:scale>
        <p:origin x="570" y="114"/>
      </p:cViewPr>
      <p:guideLst>
        <p:guide orient="horz" pos="2160"/>
        <p:guide pos="3840"/>
      </p:guideLst>
    </p:cSldViewPr>
  </p:slideViewPr>
  <p:outlineViewPr>
    <p:cViewPr>
      <p:scale>
        <a:sx n="33" d="100"/>
        <a:sy n="33" d="100"/>
      </p:scale>
      <p:origin x="0" y="228"/>
    </p:cViewPr>
  </p:outlineViewPr>
  <p:notesTextViewPr>
    <p:cViewPr>
      <p:scale>
        <a:sx n="1" d="1"/>
        <a:sy n="1" d="1"/>
      </p:scale>
      <p:origin x="0" y="0"/>
    </p:cViewPr>
  </p:notesTextViewPr>
  <p:notesViewPr>
    <p:cSldViewPr>
      <p:cViewPr varScale="1">
        <p:scale>
          <a:sx n="51" d="100"/>
          <a:sy n="51" d="100"/>
        </p:scale>
        <p:origin x="-211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tkhoi@dut.udn.vn" userId="efcea6ec-7b83-4fae-9030-26ebe6aa55e9" providerId="ADAL" clId="{9D04F0B1-F9E8-4D10-9AE8-EA24A8847E92}"/>
    <pc:docChg chg="custSel modSld">
      <pc:chgData name="ntkhoi@dut.udn.vn" userId="efcea6ec-7b83-4fae-9030-26ebe6aa55e9" providerId="ADAL" clId="{9D04F0B1-F9E8-4D10-9AE8-EA24A8847E92}" dt="2023-06-14T23:04:38.556" v="12" actId="5793"/>
      <pc:docMkLst>
        <pc:docMk/>
      </pc:docMkLst>
      <pc:sldChg chg="modSp mod">
        <pc:chgData name="ntkhoi@dut.udn.vn" userId="efcea6ec-7b83-4fae-9030-26ebe6aa55e9" providerId="ADAL" clId="{9D04F0B1-F9E8-4D10-9AE8-EA24A8847E92}" dt="2023-06-14T23:04:38.556" v="12" actId="5793"/>
        <pc:sldMkLst>
          <pc:docMk/>
          <pc:sldMk cId="2570587462" sldId="257"/>
        </pc:sldMkLst>
        <pc:spChg chg="mod">
          <ac:chgData name="ntkhoi@dut.udn.vn" userId="efcea6ec-7b83-4fae-9030-26ebe6aa55e9" providerId="ADAL" clId="{9D04F0B1-F9E8-4D10-9AE8-EA24A8847E92}" dt="2023-06-14T23:04:38.556" v="12" actId="5793"/>
          <ac:spMkLst>
            <pc:docMk/>
            <pc:sldMk cId="2570587462" sldId="257"/>
            <ac:spMk id="8" creationId="{00000000-0000-0000-0000-000000000000}"/>
          </ac:spMkLst>
        </pc:spChg>
      </pc:sldChg>
    </pc:docChg>
  </pc:docChgLst>
  <pc:docChgLst>
    <pc:chgData name="Hoàng Đức An" userId="a5636295-fdb1-4e9a-b026-77768a4c07ff" providerId="ADAL" clId="{2A9FAF2D-9934-4993-8850-F0E6FF171A37}"/>
    <pc:docChg chg="undo custSel addSld delSld modSld sldOrd">
      <pc:chgData name="Hoàng Đức An" userId="a5636295-fdb1-4e9a-b026-77768a4c07ff" providerId="ADAL" clId="{2A9FAF2D-9934-4993-8850-F0E6FF171A37}" dt="2024-01-05T15:10:11.799" v="3970" actId="1076"/>
      <pc:docMkLst>
        <pc:docMk/>
      </pc:docMkLst>
      <pc:sldChg chg="modSp mod modTransition">
        <pc:chgData name="Hoàng Đức An" userId="a5636295-fdb1-4e9a-b026-77768a4c07ff" providerId="ADAL" clId="{2A9FAF2D-9934-4993-8850-F0E6FF171A37}" dt="2024-01-05T15:08:05.507" v="3956"/>
        <pc:sldMkLst>
          <pc:docMk/>
          <pc:sldMk cId="2570587462" sldId="257"/>
        </pc:sldMkLst>
        <pc:spChg chg="mod">
          <ac:chgData name="Hoàng Đức An" userId="a5636295-fdb1-4e9a-b026-77768a4c07ff" providerId="ADAL" clId="{2A9FAF2D-9934-4993-8850-F0E6FF171A37}" dt="2024-01-05T13:32:51.511" v="329" actId="1076"/>
          <ac:spMkLst>
            <pc:docMk/>
            <pc:sldMk cId="2570587462" sldId="257"/>
            <ac:spMk id="7" creationId="{00000000-0000-0000-0000-000000000000}"/>
          </ac:spMkLst>
        </pc:spChg>
        <pc:spChg chg="mod">
          <ac:chgData name="Hoàng Đức An" userId="a5636295-fdb1-4e9a-b026-77768a4c07ff" providerId="ADAL" clId="{2A9FAF2D-9934-4993-8850-F0E6FF171A37}" dt="2024-01-05T13:33:03.487" v="335" actId="20577"/>
          <ac:spMkLst>
            <pc:docMk/>
            <pc:sldMk cId="2570587462" sldId="257"/>
            <ac:spMk id="8" creationId="{00000000-0000-0000-0000-000000000000}"/>
          </ac:spMkLst>
        </pc:spChg>
        <pc:spChg chg="mod">
          <ac:chgData name="Hoàng Đức An" userId="a5636295-fdb1-4e9a-b026-77768a4c07ff" providerId="ADAL" clId="{2A9FAF2D-9934-4993-8850-F0E6FF171A37}" dt="2024-01-05T13:31:46.858" v="201" actId="20577"/>
          <ac:spMkLst>
            <pc:docMk/>
            <pc:sldMk cId="2570587462" sldId="257"/>
            <ac:spMk id="10" creationId="{00000000-0000-0000-0000-000000000000}"/>
          </ac:spMkLst>
        </pc:spChg>
        <pc:spChg chg="mod">
          <ac:chgData name="Hoàng Đức An" userId="a5636295-fdb1-4e9a-b026-77768a4c07ff" providerId="ADAL" clId="{2A9FAF2D-9934-4993-8850-F0E6FF171A37}" dt="2024-01-05T13:15:08.200" v="14" actId="20577"/>
          <ac:spMkLst>
            <pc:docMk/>
            <pc:sldMk cId="2570587462" sldId="257"/>
            <ac:spMk id="12" creationId="{00000000-0000-0000-0000-000000000000}"/>
          </ac:spMkLst>
        </pc:spChg>
      </pc:sldChg>
      <pc:sldChg chg="modSp mod">
        <pc:chgData name="Hoàng Đức An" userId="a5636295-fdb1-4e9a-b026-77768a4c07ff" providerId="ADAL" clId="{2A9FAF2D-9934-4993-8850-F0E6FF171A37}" dt="2024-01-05T15:10:11.799" v="3970" actId="1076"/>
        <pc:sldMkLst>
          <pc:docMk/>
          <pc:sldMk cId="1101003217" sldId="263"/>
        </pc:sldMkLst>
        <pc:spChg chg="mod">
          <ac:chgData name="Hoàng Đức An" userId="a5636295-fdb1-4e9a-b026-77768a4c07ff" providerId="ADAL" clId="{2A9FAF2D-9934-4993-8850-F0E6FF171A37}" dt="2024-01-05T15:10:11.799" v="3970" actId="1076"/>
          <ac:spMkLst>
            <pc:docMk/>
            <pc:sldMk cId="1101003217" sldId="263"/>
            <ac:spMk id="6" creationId="{00000000-0000-0000-0000-000000000000}"/>
          </ac:spMkLst>
        </pc:spChg>
      </pc:sldChg>
      <pc:sldChg chg="modSp ord modAnim">
        <pc:chgData name="Hoàng Đức An" userId="a5636295-fdb1-4e9a-b026-77768a4c07ff" providerId="ADAL" clId="{2A9FAF2D-9934-4993-8850-F0E6FF171A37}" dt="2024-01-05T15:07:24.108" v="3947"/>
        <pc:sldMkLst>
          <pc:docMk/>
          <pc:sldMk cId="3969866377" sldId="264"/>
        </pc:sldMkLst>
        <pc:spChg chg="mod">
          <ac:chgData name="Hoàng Đức An" userId="a5636295-fdb1-4e9a-b026-77768a4c07ff" providerId="ADAL" clId="{2A9FAF2D-9934-4993-8850-F0E6FF171A37}" dt="2024-01-05T13:41:42.343" v="372" actId="20577"/>
          <ac:spMkLst>
            <pc:docMk/>
            <pc:sldMk cId="3969866377" sldId="264"/>
            <ac:spMk id="7" creationId="{00000000-0000-0000-0000-000000000000}"/>
          </ac:spMkLst>
        </pc:spChg>
      </pc:sldChg>
      <pc:sldChg chg="addSp delSp modSp mod modTransition">
        <pc:chgData name="Hoàng Đức An" userId="a5636295-fdb1-4e9a-b026-77768a4c07ff" providerId="ADAL" clId="{2A9FAF2D-9934-4993-8850-F0E6FF171A37}" dt="2024-01-05T15:09:15.059" v="3965"/>
        <pc:sldMkLst>
          <pc:docMk/>
          <pc:sldMk cId="2010374771" sldId="267"/>
        </pc:sldMkLst>
        <pc:spChg chg="mod">
          <ac:chgData name="Hoàng Đức An" userId="a5636295-fdb1-4e9a-b026-77768a4c07ff" providerId="ADAL" clId="{2A9FAF2D-9934-4993-8850-F0E6FF171A37}" dt="2024-01-05T13:43:17.182" v="438" actId="20577"/>
          <ac:spMkLst>
            <pc:docMk/>
            <pc:sldMk cId="2010374771" sldId="267"/>
            <ac:spMk id="7" creationId="{00000000-0000-0000-0000-000000000000}"/>
          </ac:spMkLst>
        </pc:spChg>
        <pc:picChg chg="add mod">
          <ac:chgData name="Hoàng Đức An" userId="a5636295-fdb1-4e9a-b026-77768a4c07ff" providerId="ADAL" clId="{2A9FAF2D-9934-4993-8850-F0E6FF171A37}" dt="2024-01-05T13:43:51.178" v="441" actId="1076"/>
          <ac:picMkLst>
            <pc:docMk/>
            <pc:sldMk cId="2010374771" sldId="267"/>
            <ac:picMk id="3" creationId="{CE6048DB-E46B-4A72-84FD-62A261F39CF7}"/>
          </ac:picMkLst>
        </pc:picChg>
        <pc:picChg chg="del">
          <ac:chgData name="Hoàng Đức An" userId="a5636295-fdb1-4e9a-b026-77768a4c07ff" providerId="ADAL" clId="{2A9FAF2D-9934-4993-8850-F0E6FF171A37}" dt="2024-01-05T13:43:11.860" v="435" actId="478"/>
          <ac:picMkLst>
            <pc:docMk/>
            <pc:sldMk cId="2010374771" sldId="267"/>
            <ac:picMk id="1097" creationId="{00000000-0000-0000-0000-000000000000}"/>
          </ac:picMkLst>
        </pc:picChg>
      </pc:sldChg>
      <pc:sldChg chg="addSp delSp modSp mod modAnim">
        <pc:chgData name="Hoàng Đức An" userId="a5636295-fdb1-4e9a-b026-77768a4c07ff" providerId="ADAL" clId="{2A9FAF2D-9934-4993-8850-F0E6FF171A37}" dt="2024-01-05T14:26:51.452" v="1634" actId="20577"/>
        <pc:sldMkLst>
          <pc:docMk/>
          <pc:sldMk cId="3171578594" sldId="283"/>
        </pc:sldMkLst>
        <pc:spChg chg="add mod">
          <ac:chgData name="Hoàng Đức An" userId="a5636295-fdb1-4e9a-b026-77768a4c07ff" providerId="ADAL" clId="{2A9FAF2D-9934-4993-8850-F0E6FF171A37}" dt="2024-01-05T14:26:51.452" v="1634" actId="20577"/>
          <ac:spMkLst>
            <pc:docMk/>
            <pc:sldMk cId="3171578594" sldId="283"/>
            <ac:spMk id="10" creationId="{BA20818E-FDA0-4AEF-A7C1-3AC3EF215809}"/>
          </ac:spMkLst>
        </pc:spChg>
        <pc:spChg chg="del">
          <ac:chgData name="Hoàng Đức An" userId="a5636295-fdb1-4e9a-b026-77768a4c07ff" providerId="ADAL" clId="{2A9FAF2D-9934-4993-8850-F0E6FF171A37}" dt="2024-01-05T14:21:38.077" v="1430" actId="478"/>
          <ac:spMkLst>
            <pc:docMk/>
            <pc:sldMk cId="3171578594" sldId="283"/>
            <ac:spMk id="14" creationId="{00000000-0000-0000-0000-000000000000}"/>
          </ac:spMkLst>
        </pc:spChg>
        <pc:spChg chg="mod">
          <ac:chgData name="Hoàng Đức An" userId="a5636295-fdb1-4e9a-b026-77768a4c07ff" providerId="ADAL" clId="{2A9FAF2D-9934-4993-8850-F0E6FF171A37}" dt="2024-01-05T14:20:30.727" v="1427" actId="20577"/>
          <ac:spMkLst>
            <pc:docMk/>
            <pc:sldMk cId="3171578594" sldId="283"/>
            <ac:spMk id="15" creationId="{00000000-0000-0000-0000-000000000000}"/>
          </ac:spMkLst>
        </pc:spChg>
        <pc:spChg chg="del">
          <ac:chgData name="Hoàng Đức An" userId="a5636295-fdb1-4e9a-b026-77768a4c07ff" providerId="ADAL" clId="{2A9FAF2D-9934-4993-8850-F0E6FF171A37}" dt="2024-01-05T14:21:34.948" v="1428" actId="478"/>
          <ac:spMkLst>
            <pc:docMk/>
            <pc:sldMk cId="3171578594" sldId="283"/>
            <ac:spMk id="16" creationId="{00000000-0000-0000-0000-000000000000}"/>
          </ac:spMkLst>
        </pc:spChg>
        <pc:picChg chg="add mod">
          <ac:chgData name="Hoàng Đức An" userId="a5636295-fdb1-4e9a-b026-77768a4c07ff" providerId="ADAL" clId="{2A9FAF2D-9934-4993-8850-F0E6FF171A37}" dt="2024-01-05T14:21:58.862" v="1434" actId="1076"/>
          <ac:picMkLst>
            <pc:docMk/>
            <pc:sldMk cId="3171578594" sldId="283"/>
            <ac:picMk id="8" creationId="{6B98958F-5D25-4EA3-909B-614FB129E709}"/>
          </ac:picMkLst>
        </pc:picChg>
        <pc:picChg chg="del">
          <ac:chgData name="Hoàng Đức An" userId="a5636295-fdb1-4e9a-b026-77768a4c07ff" providerId="ADAL" clId="{2A9FAF2D-9934-4993-8850-F0E6FF171A37}" dt="2024-01-05T14:21:35.765" v="1429" actId="478"/>
          <ac:picMkLst>
            <pc:docMk/>
            <pc:sldMk cId="3171578594" sldId="283"/>
            <ac:picMk id="9" creationId="{00000000-0000-0000-0000-000000000000}"/>
          </ac:picMkLst>
        </pc:picChg>
      </pc:sldChg>
      <pc:sldChg chg="modSp mod">
        <pc:chgData name="Hoàng Đức An" userId="a5636295-fdb1-4e9a-b026-77768a4c07ff" providerId="ADAL" clId="{2A9FAF2D-9934-4993-8850-F0E6FF171A37}" dt="2024-01-05T15:05:14.160" v="3927" actId="20577"/>
        <pc:sldMkLst>
          <pc:docMk/>
          <pc:sldMk cId="1045342293" sldId="288"/>
        </pc:sldMkLst>
        <pc:spChg chg="mod">
          <ac:chgData name="Hoàng Đức An" userId="a5636295-fdb1-4e9a-b026-77768a4c07ff" providerId="ADAL" clId="{2A9FAF2D-9934-4993-8850-F0E6FF171A37}" dt="2024-01-05T15:05:14.160" v="3927" actId="20577"/>
          <ac:spMkLst>
            <pc:docMk/>
            <pc:sldMk cId="1045342293" sldId="288"/>
            <ac:spMk id="11" creationId="{00000000-0000-0000-0000-000000000000}"/>
          </ac:spMkLst>
        </pc:spChg>
      </pc:sldChg>
      <pc:sldChg chg="modSp mod modTransition">
        <pc:chgData name="Hoàng Đức An" userId="a5636295-fdb1-4e9a-b026-77768a4c07ff" providerId="ADAL" clId="{2A9FAF2D-9934-4993-8850-F0E6FF171A37}" dt="2024-01-05T15:09:28.155" v="3968"/>
        <pc:sldMkLst>
          <pc:docMk/>
          <pc:sldMk cId="2466402111" sldId="294"/>
        </pc:sldMkLst>
        <pc:spChg chg="mod">
          <ac:chgData name="Hoàng Đức An" userId="a5636295-fdb1-4e9a-b026-77768a4c07ff" providerId="ADAL" clId="{2A9FAF2D-9934-4993-8850-F0E6FF171A37}" dt="2024-01-05T15:01:10.572" v="3525" actId="20577"/>
          <ac:spMkLst>
            <pc:docMk/>
            <pc:sldMk cId="2466402111" sldId="294"/>
            <ac:spMk id="11" creationId="{00000000-0000-0000-0000-000000000000}"/>
          </ac:spMkLst>
        </pc:spChg>
      </pc:sldChg>
      <pc:sldChg chg="addSp delSp modSp mod">
        <pc:chgData name="Hoàng Đức An" userId="a5636295-fdb1-4e9a-b026-77768a4c07ff" providerId="ADAL" clId="{2A9FAF2D-9934-4993-8850-F0E6FF171A37}" dt="2024-01-05T13:28:02.488" v="156" actId="1076"/>
        <pc:sldMkLst>
          <pc:docMk/>
          <pc:sldMk cId="3237434657" sldId="296"/>
        </pc:sldMkLst>
        <pc:spChg chg="del mod">
          <ac:chgData name="Hoàng Đức An" userId="a5636295-fdb1-4e9a-b026-77768a4c07ff" providerId="ADAL" clId="{2A9FAF2D-9934-4993-8850-F0E6FF171A37}" dt="2024-01-05T13:23:16.841" v="145" actId="478"/>
          <ac:spMkLst>
            <pc:docMk/>
            <pc:sldMk cId="3237434657" sldId="296"/>
            <ac:spMk id="7" creationId="{00000000-0000-0000-0000-000000000000}"/>
          </ac:spMkLst>
        </pc:spChg>
        <pc:picChg chg="add mod">
          <ac:chgData name="Hoàng Đức An" userId="a5636295-fdb1-4e9a-b026-77768a4c07ff" providerId="ADAL" clId="{2A9FAF2D-9934-4993-8850-F0E6FF171A37}" dt="2024-01-05T13:27:26.795" v="150" actId="1076"/>
          <ac:picMkLst>
            <pc:docMk/>
            <pc:sldMk cId="3237434657" sldId="296"/>
            <ac:picMk id="3" creationId="{9B8EF3A3-9B30-4BEB-BBE8-C9B85567FD30}"/>
          </ac:picMkLst>
        </pc:picChg>
        <pc:picChg chg="add mod">
          <ac:chgData name="Hoàng Đức An" userId="a5636295-fdb1-4e9a-b026-77768a4c07ff" providerId="ADAL" clId="{2A9FAF2D-9934-4993-8850-F0E6FF171A37}" dt="2024-01-05T13:28:02.488" v="156" actId="1076"/>
          <ac:picMkLst>
            <pc:docMk/>
            <pc:sldMk cId="3237434657" sldId="296"/>
            <ac:picMk id="5" creationId="{798ABF7C-D60B-4825-A16A-B0AAFB59DD7A}"/>
          </ac:picMkLst>
        </pc:picChg>
        <pc:picChg chg="del">
          <ac:chgData name="Hoàng Đức An" userId="a5636295-fdb1-4e9a-b026-77768a4c07ff" providerId="ADAL" clId="{2A9FAF2D-9934-4993-8850-F0E6FF171A37}" dt="2024-01-05T13:19:43.209" v="139" actId="478"/>
          <ac:picMkLst>
            <pc:docMk/>
            <pc:sldMk cId="3237434657" sldId="296"/>
            <ac:picMk id="5124" creationId="{00000000-0000-0000-0000-000000000000}"/>
          </ac:picMkLst>
        </pc:picChg>
      </pc:sldChg>
      <pc:sldChg chg="addSp delSp modSp mod modAnim">
        <pc:chgData name="Hoàng Đức An" userId="a5636295-fdb1-4e9a-b026-77768a4c07ff" providerId="ADAL" clId="{2A9FAF2D-9934-4993-8850-F0E6FF171A37}" dt="2024-01-05T14:54:16.979" v="2918" actId="1076"/>
        <pc:sldMkLst>
          <pc:docMk/>
          <pc:sldMk cId="1996144587" sldId="301"/>
        </pc:sldMkLst>
        <pc:spChg chg="add del mod">
          <ac:chgData name="Hoàng Đức An" userId="a5636295-fdb1-4e9a-b026-77768a4c07ff" providerId="ADAL" clId="{2A9FAF2D-9934-4993-8850-F0E6FF171A37}" dt="2024-01-05T14:53:58.993" v="2913" actId="478"/>
          <ac:spMkLst>
            <pc:docMk/>
            <pc:sldMk cId="1996144587" sldId="301"/>
            <ac:spMk id="12" creationId="{00000000-0000-0000-0000-000000000000}"/>
          </ac:spMkLst>
        </pc:spChg>
        <pc:spChg chg="add del mod">
          <ac:chgData name="Hoàng Đức An" userId="a5636295-fdb1-4e9a-b026-77768a4c07ff" providerId="ADAL" clId="{2A9FAF2D-9934-4993-8850-F0E6FF171A37}" dt="2024-01-05T14:53:56.569" v="2910" actId="478"/>
          <ac:spMkLst>
            <pc:docMk/>
            <pc:sldMk cId="1996144587" sldId="301"/>
            <ac:spMk id="13" creationId="{00000000-0000-0000-0000-000000000000}"/>
          </ac:spMkLst>
        </pc:spChg>
        <pc:spChg chg="add del mod">
          <ac:chgData name="Hoàng Đức An" userId="a5636295-fdb1-4e9a-b026-77768a4c07ff" providerId="ADAL" clId="{2A9FAF2D-9934-4993-8850-F0E6FF171A37}" dt="2024-01-05T14:54:16.979" v="2918" actId="1076"/>
          <ac:spMkLst>
            <pc:docMk/>
            <pc:sldMk cId="1996144587" sldId="301"/>
            <ac:spMk id="22" creationId="{00000000-0000-0000-0000-000000000000}"/>
          </ac:spMkLst>
        </pc:spChg>
        <pc:graphicFrameChg chg="add del">
          <ac:chgData name="Hoàng Đức An" userId="a5636295-fdb1-4e9a-b026-77768a4c07ff" providerId="ADAL" clId="{2A9FAF2D-9934-4993-8850-F0E6FF171A37}" dt="2024-01-05T14:53:57.273" v="2911" actId="478"/>
          <ac:graphicFrameMkLst>
            <pc:docMk/>
            <pc:sldMk cId="1996144587" sldId="301"/>
            <ac:graphicFrameMk id="3" creationId="{00000000-0000-0000-0000-000000000000}"/>
          </ac:graphicFrameMkLst>
        </pc:graphicFrameChg>
        <pc:graphicFrameChg chg="add del">
          <ac:chgData name="Hoàng Đức An" userId="a5636295-fdb1-4e9a-b026-77768a4c07ff" providerId="ADAL" clId="{2A9FAF2D-9934-4993-8850-F0E6FF171A37}" dt="2024-01-05T14:53:52.825" v="2909" actId="478"/>
          <ac:graphicFrameMkLst>
            <pc:docMk/>
            <pc:sldMk cId="1996144587" sldId="301"/>
            <ac:graphicFrameMk id="7" creationId="{00000000-0000-0000-0000-000000000000}"/>
          </ac:graphicFrameMkLst>
        </pc:graphicFrameChg>
      </pc:sldChg>
      <pc:sldChg chg="addSp modSp mod modTransition modAnim">
        <pc:chgData name="Hoàng Đức An" userId="a5636295-fdb1-4e9a-b026-77768a4c07ff" providerId="ADAL" clId="{2A9FAF2D-9934-4993-8850-F0E6FF171A37}" dt="2024-01-05T15:09:21.191" v="3967"/>
        <pc:sldMkLst>
          <pc:docMk/>
          <pc:sldMk cId="1116699856" sldId="303"/>
        </pc:sldMkLst>
        <pc:spChg chg="mod">
          <ac:chgData name="Hoàng Đức An" userId="a5636295-fdb1-4e9a-b026-77768a4c07ff" providerId="ADAL" clId="{2A9FAF2D-9934-4993-8850-F0E6FF171A37}" dt="2024-01-05T14:09:42.195" v="1026" actId="20577"/>
          <ac:spMkLst>
            <pc:docMk/>
            <pc:sldMk cId="1116699856" sldId="303"/>
            <ac:spMk id="5" creationId="{1BAF3500-0F34-45B3-9AF3-065975D48718}"/>
          </ac:spMkLst>
        </pc:spChg>
        <pc:spChg chg="add mod">
          <ac:chgData name="Hoàng Đức An" userId="a5636295-fdb1-4e9a-b026-77768a4c07ff" providerId="ADAL" clId="{2A9FAF2D-9934-4993-8850-F0E6FF171A37}" dt="2024-01-05T14:14:49.498" v="1193" actId="1076"/>
          <ac:spMkLst>
            <pc:docMk/>
            <pc:sldMk cId="1116699856" sldId="303"/>
            <ac:spMk id="6" creationId="{55461E07-9657-4C18-B798-DB338FE1BE24}"/>
          </ac:spMkLst>
        </pc:spChg>
        <pc:picChg chg="add mod">
          <ac:chgData name="Hoàng Đức An" userId="a5636295-fdb1-4e9a-b026-77768a4c07ff" providerId="ADAL" clId="{2A9FAF2D-9934-4993-8850-F0E6FF171A37}" dt="2024-01-05T14:14:47.678" v="1192" actId="1076"/>
          <ac:picMkLst>
            <pc:docMk/>
            <pc:sldMk cId="1116699856" sldId="303"/>
            <ac:picMk id="4" creationId="{2010B87F-7D7F-49B9-AAB1-F915E592B485}"/>
          </ac:picMkLst>
        </pc:picChg>
      </pc:sldChg>
      <pc:sldChg chg="del">
        <pc:chgData name="Hoàng Đức An" userId="a5636295-fdb1-4e9a-b026-77768a4c07ff" providerId="ADAL" clId="{2A9FAF2D-9934-4993-8850-F0E6FF171A37}" dt="2024-01-05T14:36:53.378" v="2104" actId="47"/>
        <pc:sldMkLst>
          <pc:docMk/>
          <pc:sldMk cId="3171578594" sldId="306"/>
        </pc:sldMkLst>
      </pc:sldChg>
      <pc:sldChg chg="modSp del mod">
        <pc:chgData name="Hoàng Đức An" userId="a5636295-fdb1-4e9a-b026-77768a4c07ff" providerId="ADAL" clId="{2A9FAF2D-9934-4993-8850-F0E6FF171A37}" dt="2024-01-05T13:41:00.357" v="369" actId="47"/>
        <pc:sldMkLst>
          <pc:docMk/>
          <pc:sldMk cId="936663258" sldId="307"/>
        </pc:sldMkLst>
        <pc:spChg chg="mod">
          <ac:chgData name="Hoàng Đức An" userId="a5636295-fdb1-4e9a-b026-77768a4c07ff" providerId="ADAL" clId="{2A9FAF2D-9934-4993-8850-F0E6FF171A37}" dt="2024-01-05T13:40:01.575" v="367" actId="207"/>
          <ac:spMkLst>
            <pc:docMk/>
            <pc:sldMk cId="936663258" sldId="307"/>
            <ac:spMk id="5" creationId="{00000000-0000-0000-0000-000000000000}"/>
          </ac:spMkLst>
        </pc:spChg>
      </pc:sldChg>
      <pc:sldChg chg="addSp modSp mod">
        <pc:chgData name="Hoàng Đức An" userId="a5636295-fdb1-4e9a-b026-77768a4c07ff" providerId="ADAL" clId="{2A9FAF2D-9934-4993-8850-F0E6FF171A37}" dt="2024-01-05T13:57:08.484" v="717"/>
        <pc:sldMkLst>
          <pc:docMk/>
          <pc:sldMk cId="2466402111" sldId="309"/>
        </pc:sldMkLst>
        <pc:spChg chg="mod">
          <ac:chgData name="Hoàng Đức An" userId="a5636295-fdb1-4e9a-b026-77768a4c07ff" providerId="ADAL" clId="{2A9FAF2D-9934-4993-8850-F0E6FF171A37}" dt="2024-01-05T13:54:39.367" v="683" actId="20577"/>
          <ac:spMkLst>
            <pc:docMk/>
            <pc:sldMk cId="2466402111" sldId="309"/>
            <ac:spMk id="4" creationId="{00000000-0000-0000-0000-000000000000}"/>
          </ac:spMkLst>
        </pc:spChg>
        <pc:spChg chg="add mod">
          <ac:chgData name="Hoàng Đức An" userId="a5636295-fdb1-4e9a-b026-77768a4c07ff" providerId="ADAL" clId="{2A9FAF2D-9934-4993-8850-F0E6FF171A37}" dt="2024-01-05T13:57:08.484" v="717"/>
          <ac:spMkLst>
            <pc:docMk/>
            <pc:sldMk cId="2466402111" sldId="309"/>
            <ac:spMk id="5" creationId="{0CE4D704-4719-496A-8258-0A59FDF72037}"/>
          </ac:spMkLst>
        </pc:spChg>
        <pc:spChg chg="mod">
          <ac:chgData name="Hoàng Đức An" userId="a5636295-fdb1-4e9a-b026-77768a4c07ff" providerId="ADAL" clId="{2A9FAF2D-9934-4993-8850-F0E6FF171A37}" dt="2024-01-05T13:57:04.913" v="715" actId="255"/>
          <ac:spMkLst>
            <pc:docMk/>
            <pc:sldMk cId="2466402111" sldId="309"/>
            <ac:spMk id="11" creationId="{00000000-0000-0000-0000-000000000000}"/>
          </ac:spMkLst>
        </pc:spChg>
      </pc:sldChg>
      <pc:sldChg chg="del">
        <pc:chgData name="Hoàng Đức An" userId="a5636295-fdb1-4e9a-b026-77768a4c07ff" providerId="ADAL" clId="{2A9FAF2D-9934-4993-8850-F0E6FF171A37}" dt="2024-01-05T13:55:09.388" v="687" actId="47"/>
        <pc:sldMkLst>
          <pc:docMk/>
          <pc:sldMk cId="2466402111" sldId="312"/>
        </pc:sldMkLst>
      </pc:sldChg>
      <pc:sldChg chg="del">
        <pc:chgData name="Hoàng Đức An" userId="a5636295-fdb1-4e9a-b026-77768a4c07ff" providerId="ADAL" clId="{2A9FAF2D-9934-4993-8850-F0E6FF171A37}" dt="2024-01-05T13:55:08.266" v="686" actId="47"/>
        <pc:sldMkLst>
          <pc:docMk/>
          <pc:sldMk cId="2466402111" sldId="318"/>
        </pc:sldMkLst>
      </pc:sldChg>
      <pc:sldChg chg="modSp mod">
        <pc:chgData name="Hoàng Đức An" userId="a5636295-fdb1-4e9a-b026-77768a4c07ff" providerId="ADAL" clId="{2A9FAF2D-9934-4993-8850-F0E6FF171A37}" dt="2024-01-05T15:05:58.047" v="3946" actId="115"/>
        <pc:sldMkLst>
          <pc:docMk/>
          <pc:sldMk cId="1045342293" sldId="320"/>
        </pc:sldMkLst>
        <pc:spChg chg="mod">
          <ac:chgData name="Hoàng Đức An" userId="a5636295-fdb1-4e9a-b026-77768a4c07ff" providerId="ADAL" clId="{2A9FAF2D-9934-4993-8850-F0E6FF171A37}" dt="2024-01-05T15:05:58.047" v="3946" actId="115"/>
          <ac:spMkLst>
            <pc:docMk/>
            <pc:sldMk cId="1045342293" sldId="320"/>
            <ac:spMk id="11" creationId="{00000000-0000-0000-0000-000000000000}"/>
          </ac:spMkLst>
        </pc:spChg>
      </pc:sldChg>
      <pc:sldChg chg="modSp mod modTransition">
        <pc:chgData name="Hoàng Đức An" userId="a5636295-fdb1-4e9a-b026-77768a4c07ff" providerId="ADAL" clId="{2A9FAF2D-9934-4993-8850-F0E6FF171A37}" dt="2024-01-05T15:08:51.461" v="3964"/>
        <pc:sldMkLst>
          <pc:docMk/>
          <pc:sldMk cId="936663258" sldId="321"/>
        </pc:sldMkLst>
        <pc:spChg chg="mod">
          <ac:chgData name="Hoàng Đức An" userId="a5636295-fdb1-4e9a-b026-77768a4c07ff" providerId="ADAL" clId="{2A9FAF2D-9934-4993-8850-F0E6FF171A37}" dt="2024-01-05T14:03:22.716" v="806"/>
          <ac:spMkLst>
            <pc:docMk/>
            <pc:sldMk cId="936663258" sldId="321"/>
            <ac:spMk id="7" creationId="{00000000-0000-0000-0000-000000000000}"/>
          </ac:spMkLst>
        </pc:spChg>
      </pc:sldChg>
      <pc:sldChg chg="modSp mod modTransition">
        <pc:chgData name="Hoàng Đức An" userId="a5636295-fdb1-4e9a-b026-77768a4c07ff" providerId="ADAL" clId="{2A9FAF2D-9934-4993-8850-F0E6FF171A37}" dt="2024-01-05T15:08:45.250" v="3963"/>
        <pc:sldMkLst>
          <pc:docMk/>
          <pc:sldMk cId="936663258" sldId="322"/>
        </pc:sldMkLst>
        <pc:spChg chg="mod">
          <ac:chgData name="Hoàng Đức An" userId="a5636295-fdb1-4e9a-b026-77768a4c07ff" providerId="ADAL" clId="{2A9FAF2D-9934-4993-8850-F0E6FF171A37}" dt="2024-01-05T14:03:18.212" v="805"/>
          <ac:spMkLst>
            <pc:docMk/>
            <pc:sldMk cId="936663258" sldId="322"/>
            <ac:spMk id="7" creationId="{00000000-0000-0000-0000-000000000000}"/>
          </ac:spMkLst>
        </pc:spChg>
      </pc:sldChg>
      <pc:sldChg chg="modSp mod modTransition">
        <pc:chgData name="Hoàng Đức An" userId="a5636295-fdb1-4e9a-b026-77768a4c07ff" providerId="ADAL" clId="{2A9FAF2D-9934-4993-8850-F0E6FF171A37}" dt="2024-01-05T15:08:08.550" v="3957"/>
        <pc:sldMkLst>
          <pc:docMk/>
          <pc:sldMk cId="936663258" sldId="323"/>
        </pc:sldMkLst>
        <pc:spChg chg="mod">
          <ac:chgData name="Hoàng Đức An" userId="a5636295-fdb1-4e9a-b026-77768a4c07ff" providerId="ADAL" clId="{2A9FAF2D-9934-4993-8850-F0E6FF171A37}" dt="2024-01-05T14:03:06.348" v="804"/>
          <ac:spMkLst>
            <pc:docMk/>
            <pc:sldMk cId="936663258" sldId="323"/>
            <ac:spMk id="7" creationId="{00000000-0000-0000-0000-000000000000}"/>
          </ac:spMkLst>
        </pc:spChg>
      </pc:sldChg>
      <pc:sldChg chg="modSp mod modTransition">
        <pc:chgData name="Hoàng Đức An" userId="a5636295-fdb1-4e9a-b026-77768a4c07ff" providerId="ADAL" clId="{2A9FAF2D-9934-4993-8850-F0E6FF171A37}" dt="2024-01-05T15:08:38.664" v="3962"/>
        <pc:sldMkLst>
          <pc:docMk/>
          <pc:sldMk cId="936663258" sldId="324"/>
        </pc:sldMkLst>
        <pc:spChg chg="mod">
          <ac:chgData name="Hoàng Đức An" userId="a5636295-fdb1-4e9a-b026-77768a4c07ff" providerId="ADAL" clId="{2A9FAF2D-9934-4993-8850-F0E6FF171A37}" dt="2024-01-05T13:50:35.524" v="595" actId="20577"/>
          <ac:spMkLst>
            <pc:docMk/>
            <pc:sldMk cId="936663258" sldId="324"/>
            <ac:spMk id="7" creationId="{00000000-0000-0000-0000-000000000000}"/>
          </ac:spMkLst>
        </pc:spChg>
      </pc:sldChg>
      <pc:sldChg chg="modSp mod modTransition">
        <pc:chgData name="Hoàng Đức An" userId="a5636295-fdb1-4e9a-b026-77768a4c07ff" providerId="ADAL" clId="{2A9FAF2D-9934-4993-8850-F0E6FF171A37}" dt="2024-01-05T15:09:18.135" v="3966"/>
        <pc:sldMkLst>
          <pc:docMk/>
          <pc:sldMk cId="2466402111" sldId="325"/>
        </pc:sldMkLst>
        <pc:spChg chg="mod">
          <ac:chgData name="Hoàng Đức An" userId="a5636295-fdb1-4e9a-b026-77768a4c07ff" providerId="ADAL" clId="{2A9FAF2D-9934-4993-8850-F0E6FF171A37}" dt="2024-01-05T13:52:07.398" v="598" actId="255"/>
          <ac:spMkLst>
            <pc:docMk/>
            <pc:sldMk cId="2466402111" sldId="325"/>
            <ac:spMk id="11" creationId="{00000000-0000-0000-0000-000000000000}"/>
          </ac:spMkLst>
        </pc:spChg>
      </pc:sldChg>
      <pc:sldChg chg="modSp add mod ord modTransition">
        <pc:chgData name="Hoàng Đức An" userId="a5636295-fdb1-4e9a-b026-77768a4c07ff" providerId="ADAL" clId="{2A9FAF2D-9934-4993-8850-F0E6FF171A37}" dt="2024-01-05T15:10:08.315" v="3969" actId="1076"/>
        <pc:sldMkLst>
          <pc:docMk/>
          <pc:sldMk cId="745822699" sldId="326"/>
        </pc:sldMkLst>
        <pc:spChg chg="mod">
          <ac:chgData name="Hoàng Đức An" userId="a5636295-fdb1-4e9a-b026-77768a4c07ff" providerId="ADAL" clId="{2A9FAF2D-9934-4993-8850-F0E6FF171A37}" dt="2024-01-05T15:10:08.315" v="3969" actId="1076"/>
          <ac:spMkLst>
            <pc:docMk/>
            <pc:sldMk cId="745822699" sldId="326"/>
            <ac:spMk id="7" creationId="{00000000-0000-0000-0000-000000000000}"/>
          </ac:spMkLst>
        </pc:spChg>
      </pc:sldChg>
      <pc:sldChg chg="modSp add modAnim">
        <pc:chgData name="Hoàng Đức An" userId="a5636295-fdb1-4e9a-b026-77768a4c07ff" providerId="ADAL" clId="{2A9FAF2D-9934-4993-8850-F0E6FF171A37}" dt="2024-01-05T15:07:34.060" v="3949"/>
        <pc:sldMkLst>
          <pc:docMk/>
          <pc:sldMk cId="2362417115" sldId="327"/>
        </pc:sldMkLst>
        <pc:spChg chg="mod">
          <ac:chgData name="Hoàng Đức An" userId="a5636295-fdb1-4e9a-b026-77768a4c07ff" providerId="ADAL" clId="{2A9FAF2D-9934-4993-8850-F0E6FF171A37}" dt="2024-01-05T13:42:10.909" v="373" actId="5793"/>
          <ac:spMkLst>
            <pc:docMk/>
            <pc:sldMk cId="2362417115" sldId="327"/>
            <ac:spMk id="7" creationId="{00000000-0000-0000-0000-000000000000}"/>
          </ac:spMkLst>
        </pc:spChg>
      </pc:sldChg>
      <pc:sldChg chg="modSp add mod modTransition">
        <pc:chgData name="Hoàng Đức An" userId="a5636295-fdb1-4e9a-b026-77768a4c07ff" providerId="ADAL" clId="{2A9FAF2D-9934-4993-8850-F0E6FF171A37}" dt="2024-01-05T15:08:23.963" v="3959"/>
        <pc:sldMkLst>
          <pc:docMk/>
          <pc:sldMk cId="1133171206" sldId="328"/>
        </pc:sldMkLst>
        <pc:spChg chg="mod">
          <ac:chgData name="Hoàng Đức An" userId="a5636295-fdb1-4e9a-b026-77768a4c07ff" providerId="ADAL" clId="{2A9FAF2D-9934-4993-8850-F0E6FF171A37}" dt="2024-01-05T14:02:58.144" v="803" actId="20577"/>
          <ac:spMkLst>
            <pc:docMk/>
            <pc:sldMk cId="1133171206" sldId="328"/>
            <ac:spMk id="7" creationId="{00000000-0000-0000-0000-000000000000}"/>
          </ac:spMkLst>
        </pc:spChg>
      </pc:sldChg>
      <pc:sldChg chg="delSp modSp add mod">
        <pc:chgData name="Hoàng Đức An" userId="a5636295-fdb1-4e9a-b026-77768a4c07ff" providerId="ADAL" clId="{2A9FAF2D-9934-4993-8850-F0E6FF171A37}" dt="2024-01-05T13:48:02.523" v="549" actId="20577"/>
        <pc:sldMkLst>
          <pc:docMk/>
          <pc:sldMk cId="4166750240" sldId="329"/>
        </pc:sldMkLst>
        <pc:spChg chg="mod">
          <ac:chgData name="Hoàng Đức An" userId="a5636295-fdb1-4e9a-b026-77768a4c07ff" providerId="ADAL" clId="{2A9FAF2D-9934-4993-8850-F0E6FF171A37}" dt="2024-01-05T13:48:02.523" v="549" actId="20577"/>
          <ac:spMkLst>
            <pc:docMk/>
            <pc:sldMk cId="4166750240" sldId="329"/>
            <ac:spMk id="7" creationId="{00000000-0000-0000-0000-000000000000}"/>
          </ac:spMkLst>
        </pc:spChg>
        <pc:picChg chg="del">
          <ac:chgData name="Hoàng Đức An" userId="a5636295-fdb1-4e9a-b026-77768a4c07ff" providerId="ADAL" clId="{2A9FAF2D-9934-4993-8850-F0E6FF171A37}" dt="2024-01-05T13:44:15.458" v="443" actId="478"/>
          <ac:picMkLst>
            <pc:docMk/>
            <pc:sldMk cId="4166750240" sldId="329"/>
            <ac:picMk id="3" creationId="{CE6048DB-E46B-4A72-84FD-62A261F39CF7}"/>
          </ac:picMkLst>
        </pc:picChg>
      </pc:sldChg>
      <pc:sldChg chg="modSp add mod">
        <pc:chgData name="Hoàng Đức An" userId="a5636295-fdb1-4e9a-b026-77768a4c07ff" providerId="ADAL" clId="{2A9FAF2D-9934-4993-8850-F0E6FF171A37}" dt="2024-01-05T14:02:16.529" v="754" actId="255"/>
        <pc:sldMkLst>
          <pc:docMk/>
          <pc:sldMk cId="1808463813" sldId="330"/>
        </pc:sldMkLst>
        <pc:spChg chg="mod">
          <ac:chgData name="Hoàng Đức An" userId="a5636295-fdb1-4e9a-b026-77768a4c07ff" providerId="ADAL" clId="{2A9FAF2D-9934-4993-8850-F0E6FF171A37}" dt="2024-01-05T14:01:55.570" v="751" actId="14100"/>
          <ac:spMkLst>
            <pc:docMk/>
            <pc:sldMk cId="1808463813" sldId="330"/>
            <ac:spMk id="4" creationId="{00000000-0000-0000-0000-000000000000}"/>
          </ac:spMkLst>
        </pc:spChg>
        <pc:spChg chg="mod">
          <ac:chgData name="Hoàng Đức An" userId="a5636295-fdb1-4e9a-b026-77768a4c07ff" providerId="ADAL" clId="{2A9FAF2D-9934-4993-8850-F0E6FF171A37}" dt="2024-01-05T14:02:16.529" v="754" actId="255"/>
          <ac:spMkLst>
            <pc:docMk/>
            <pc:sldMk cId="1808463813" sldId="330"/>
            <ac:spMk id="11" creationId="{00000000-0000-0000-0000-000000000000}"/>
          </ac:spMkLst>
        </pc:spChg>
      </pc:sldChg>
      <pc:sldChg chg="add del">
        <pc:chgData name="Hoàng Đức An" userId="a5636295-fdb1-4e9a-b026-77768a4c07ff" providerId="ADAL" clId="{2A9FAF2D-9934-4993-8850-F0E6FF171A37}" dt="2024-01-05T14:02:25.829" v="755" actId="47"/>
        <pc:sldMkLst>
          <pc:docMk/>
          <pc:sldMk cId="1967570762" sldId="331"/>
        </pc:sldMkLst>
      </pc:sldChg>
      <pc:sldChg chg="addSp delSp modSp add mod">
        <pc:chgData name="Hoàng Đức An" userId="a5636295-fdb1-4e9a-b026-77768a4c07ff" providerId="ADAL" clId="{2A9FAF2D-9934-4993-8850-F0E6FF171A37}" dt="2024-01-05T14:13:11.783" v="1134" actId="1076"/>
        <pc:sldMkLst>
          <pc:docMk/>
          <pc:sldMk cId="773888468" sldId="332"/>
        </pc:sldMkLst>
        <pc:spChg chg="add del mod">
          <ac:chgData name="Hoàng Đức An" userId="a5636295-fdb1-4e9a-b026-77768a4c07ff" providerId="ADAL" clId="{2A9FAF2D-9934-4993-8850-F0E6FF171A37}" dt="2024-01-05T14:11:26.291" v="1042" actId="767"/>
          <ac:spMkLst>
            <pc:docMk/>
            <pc:sldMk cId="773888468" sldId="332"/>
            <ac:spMk id="2" creationId="{0F4F9C44-0671-4E8A-92E5-C9156C9AB2BB}"/>
          </ac:spMkLst>
        </pc:spChg>
        <pc:spChg chg="add mod">
          <ac:chgData name="Hoàng Đức An" userId="a5636295-fdb1-4e9a-b026-77768a4c07ff" providerId="ADAL" clId="{2A9FAF2D-9934-4993-8850-F0E6FF171A37}" dt="2024-01-05T14:13:11.783" v="1134" actId="1076"/>
          <ac:spMkLst>
            <pc:docMk/>
            <pc:sldMk cId="773888468" sldId="332"/>
            <ac:spMk id="3" creationId="{8AB6FC96-EDB4-4C32-83EB-0C4BADA39468}"/>
          </ac:spMkLst>
        </pc:spChg>
        <pc:spChg chg="mod">
          <ac:chgData name="Hoàng Đức An" userId="a5636295-fdb1-4e9a-b026-77768a4c07ff" providerId="ADAL" clId="{2A9FAF2D-9934-4993-8850-F0E6FF171A37}" dt="2024-01-05T14:11:04.828" v="1036"/>
          <ac:spMkLst>
            <pc:docMk/>
            <pc:sldMk cId="773888468" sldId="332"/>
            <ac:spMk id="11" creationId="{00000000-0000-0000-0000-000000000000}"/>
          </ac:spMkLst>
        </pc:spChg>
        <pc:picChg chg="add mod">
          <ac:chgData name="Hoàng Đức An" userId="a5636295-fdb1-4e9a-b026-77768a4c07ff" providerId="ADAL" clId="{2A9FAF2D-9934-4993-8850-F0E6FF171A37}" dt="2024-01-05T14:11:31.697" v="1043" actId="1076"/>
          <ac:picMkLst>
            <pc:docMk/>
            <pc:sldMk cId="773888468" sldId="332"/>
            <ac:picMk id="5" creationId="{35457CB7-55B1-49D6-91E4-462F1D9BE12F}"/>
          </ac:picMkLst>
        </pc:picChg>
      </pc:sldChg>
      <pc:sldChg chg="addSp modSp add mod ord">
        <pc:chgData name="Hoàng Đức An" userId="a5636295-fdb1-4e9a-b026-77768a4c07ff" providerId="ADAL" clId="{2A9FAF2D-9934-4993-8850-F0E6FF171A37}" dt="2024-01-05T14:13:54.824" v="1149" actId="20577"/>
        <pc:sldMkLst>
          <pc:docMk/>
          <pc:sldMk cId="365733609" sldId="333"/>
        </pc:sldMkLst>
        <pc:spChg chg="add mod">
          <ac:chgData name="Hoàng Đức An" userId="a5636295-fdb1-4e9a-b026-77768a4c07ff" providerId="ADAL" clId="{2A9FAF2D-9934-4993-8850-F0E6FF171A37}" dt="2024-01-05T14:13:54.824" v="1149" actId="20577"/>
          <ac:spMkLst>
            <pc:docMk/>
            <pc:sldMk cId="365733609" sldId="333"/>
            <ac:spMk id="6" creationId="{789CABFF-3B39-4469-9CFD-6415EE0BDD77}"/>
          </ac:spMkLst>
        </pc:spChg>
        <pc:spChg chg="mod">
          <ac:chgData name="Hoàng Đức An" userId="a5636295-fdb1-4e9a-b026-77768a4c07ff" providerId="ADAL" clId="{2A9FAF2D-9934-4993-8850-F0E6FF171A37}" dt="2024-01-05T13:58:26.353" v="739" actId="255"/>
          <ac:spMkLst>
            <pc:docMk/>
            <pc:sldMk cId="365733609" sldId="333"/>
            <ac:spMk id="11" creationId="{00000000-0000-0000-0000-000000000000}"/>
          </ac:spMkLst>
        </pc:spChg>
        <pc:picChg chg="add mod">
          <ac:chgData name="Hoàng Đức An" userId="a5636295-fdb1-4e9a-b026-77768a4c07ff" providerId="ADAL" clId="{2A9FAF2D-9934-4993-8850-F0E6FF171A37}" dt="2024-01-05T14:13:24.433" v="1137" actId="1076"/>
          <ac:picMkLst>
            <pc:docMk/>
            <pc:sldMk cId="365733609" sldId="333"/>
            <ac:picMk id="5" creationId="{D1A80ABD-99F9-42D5-AEC5-DE1821A7634B}"/>
          </ac:picMkLst>
        </pc:picChg>
      </pc:sldChg>
      <pc:sldChg chg="addSp delSp modSp add mod modAnim">
        <pc:chgData name="Hoàng Đức An" userId="a5636295-fdb1-4e9a-b026-77768a4c07ff" providerId="ADAL" clId="{2A9FAF2D-9934-4993-8850-F0E6FF171A37}" dt="2024-01-05T15:07:48.809" v="3954"/>
        <pc:sldMkLst>
          <pc:docMk/>
          <pc:sldMk cId="3097013899" sldId="334"/>
        </pc:sldMkLst>
        <pc:spChg chg="mod">
          <ac:chgData name="Hoàng Đức An" userId="a5636295-fdb1-4e9a-b026-77768a4c07ff" providerId="ADAL" clId="{2A9FAF2D-9934-4993-8850-F0E6FF171A37}" dt="2024-01-05T14:15:34.154" v="1241" actId="1076"/>
          <ac:spMkLst>
            <pc:docMk/>
            <pc:sldMk cId="3097013899" sldId="334"/>
            <ac:spMk id="5" creationId="{1BAF3500-0F34-45B3-9AF3-065975D48718}"/>
          </ac:spMkLst>
        </pc:spChg>
        <pc:spChg chg="mod">
          <ac:chgData name="Hoàng Đức An" userId="a5636295-fdb1-4e9a-b026-77768a4c07ff" providerId="ADAL" clId="{2A9FAF2D-9934-4993-8850-F0E6FF171A37}" dt="2024-01-05T14:17:03.661" v="1268" actId="20577"/>
          <ac:spMkLst>
            <pc:docMk/>
            <pc:sldMk cId="3097013899" sldId="334"/>
            <ac:spMk id="6" creationId="{55461E07-9657-4C18-B798-DB338FE1BE24}"/>
          </ac:spMkLst>
        </pc:spChg>
        <pc:picChg chg="del mod">
          <ac:chgData name="Hoàng Đức An" userId="a5636295-fdb1-4e9a-b026-77768a4c07ff" providerId="ADAL" clId="{2A9FAF2D-9934-4993-8850-F0E6FF171A37}" dt="2024-01-05T14:15:26.072" v="1238" actId="478"/>
          <ac:picMkLst>
            <pc:docMk/>
            <pc:sldMk cId="3097013899" sldId="334"/>
            <ac:picMk id="4" creationId="{2010B87F-7D7F-49B9-AAB1-F915E592B485}"/>
          </ac:picMkLst>
        </pc:picChg>
        <pc:picChg chg="add mod modCrop">
          <ac:chgData name="Hoàng Đức An" userId="a5636295-fdb1-4e9a-b026-77768a4c07ff" providerId="ADAL" clId="{2A9FAF2D-9934-4993-8850-F0E6FF171A37}" dt="2024-01-05T14:16:57.265" v="1263" actId="1076"/>
          <ac:picMkLst>
            <pc:docMk/>
            <pc:sldMk cId="3097013899" sldId="334"/>
            <ac:picMk id="8" creationId="{B63BAB9F-932D-4823-976F-71AC14030E79}"/>
          </ac:picMkLst>
        </pc:picChg>
        <pc:picChg chg="add mod modCrop">
          <ac:chgData name="Hoàng Đức An" userId="a5636295-fdb1-4e9a-b026-77768a4c07ff" providerId="ADAL" clId="{2A9FAF2D-9934-4993-8850-F0E6FF171A37}" dt="2024-01-05T14:16:54.164" v="1262" actId="1076"/>
          <ac:picMkLst>
            <pc:docMk/>
            <pc:sldMk cId="3097013899" sldId="334"/>
            <ac:picMk id="9" creationId="{92283E53-272F-4386-A140-776DF01EBBD1}"/>
          </ac:picMkLst>
        </pc:picChg>
      </pc:sldChg>
      <pc:sldChg chg="addSp delSp modSp add mod modAnim">
        <pc:chgData name="Hoàng Đức An" userId="a5636295-fdb1-4e9a-b026-77768a4c07ff" providerId="ADAL" clId="{2A9FAF2D-9934-4993-8850-F0E6FF171A37}" dt="2024-01-05T15:07:50.778" v="3955"/>
        <pc:sldMkLst>
          <pc:docMk/>
          <pc:sldMk cId="1701500269" sldId="335"/>
        </pc:sldMkLst>
        <pc:spChg chg="del">
          <ac:chgData name="Hoàng Đức An" userId="a5636295-fdb1-4e9a-b026-77768a4c07ff" providerId="ADAL" clId="{2A9FAF2D-9934-4993-8850-F0E6FF171A37}" dt="2024-01-05T14:18:18.931" v="1272" actId="478"/>
          <ac:spMkLst>
            <pc:docMk/>
            <pc:sldMk cId="1701500269" sldId="335"/>
            <ac:spMk id="5" creationId="{1BAF3500-0F34-45B3-9AF3-065975D48718}"/>
          </ac:spMkLst>
        </pc:spChg>
        <pc:spChg chg="mod ord">
          <ac:chgData name="Hoàng Đức An" userId="a5636295-fdb1-4e9a-b026-77768a4c07ff" providerId="ADAL" clId="{2A9FAF2D-9934-4993-8850-F0E6FF171A37}" dt="2024-01-05T14:26:18.944" v="1631" actId="20577"/>
          <ac:spMkLst>
            <pc:docMk/>
            <pc:sldMk cId="1701500269" sldId="335"/>
            <ac:spMk id="6" creationId="{55461E07-9657-4C18-B798-DB338FE1BE24}"/>
          </ac:spMkLst>
        </pc:spChg>
        <pc:spChg chg="add mod">
          <ac:chgData name="Hoàng Đức An" userId="a5636295-fdb1-4e9a-b026-77768a4c07ff" providerId="ADAL" clId="{2A9FAF2D-9934-4993-8850-F0E6FF171A37}" dt="2024-01-05T14:19:31.912" v="1371" actId="13244"/>
          <ac:spMkLst>
            <pc:docMk/>
            <pc:sldMk cId="1701500269" sldId="335"/>
            <ac:spMk id="11" creationId="{30B1F3CC-66CE-45C3-913C-B4EAA1762969}"/>
          </ac:spMkLst>
        </pc:spChg>
        <pc:picChg chg="del">
          <ac:chgData name="Hoàng Đức An" userId="a5636295-fdb1-4e9a-b026-77768a4c07ff" providerId="ADAL" clId="{2A9FAF2D-9934-4993-8850-F0E6FF171A37}" dt="2024-01-05T14:18:17.347" v="1270" actId="478"/>
          <ac:picMkLst>
            <pc:docMk/>
            <pc:sldMk cId="1701500269" sldId="335"/>
            <ac:picMk id="8" creationId="{B63BAB9F-932D-4823-976F-71AC14030E79}"/>
          </ac:picMkLst>
        </pc:picChg>
        <pc:picChg chg="del">
          <ac:chgData name="Hoàng Đức An" userId="a5636295-fdb1-4e9a-b026-77768a4c07ff" providerId="ADAL" clId="{2A9FAF2D-9934-4993-8850-F0E6FF171A37}" dt="2024-01-05T14:18:17.818" v="1271" actId="478"/>
          <ac:picMkLst>
            <pc:docMk/>
            <pc:sldMk cId="1701500269" sldId="335"/>
            <ac:picMk id="9" creationId="{92283E53-272F-4386-A140-776DF01EBBD1}"/>
          </ac:picMkLst>
        </pc:picChg>
        <pc:picChg chg="add mod">
          <ac:chgData name="Hoàng Đức An" userId="a5636295-fdb1-4e9a-b026-77768a4c07ff" providerId="ADAL" clId="{2A9FAF2D-9934-4993-8850-F0E6FF171A37}" dt="2024-01-05T14:19:38.755" v="1374" actId="1076"/>
          <ac:picMkLst>
            <pc:docMk/>
            <pc:sldMk cId="1701500269" sldId="335"/>
            <ac:picMk id="10" creationId="{46FDB912-0994-41F9-A0D4-988A5CB9391C}"/>
          </ac:picMkLst>
        </pc:picChg>
      </pc:sldChg>
      <pc:sldChg chg="addSp delSp modSp add mod">
        <pc:chgData name="Hoàng Đức An" userId="a5636295-fdb1-4e9a-b026-77768a4c07ff" providerId="ADAL" clId="{2A9FAF2D-9934-4993-8850-F0E6FF171A37}" dt="2024-01-05T14:27:45.972" v="1750" actId="21"/>
        <pc:sldMkLst>
          <pc:docMk/>
          <pc:sldMk cId="430960914" sldId="336"/>
        </pc:sldMkLst>
        <pc:spChg chg="add mod">
          <ac:chgData name="Hoàng Đức An" userId="a5636295-fdb1-4e9a-b026-77768a4c07ff" providerId="ADAL" clId="{2A9FAF2D-9934-4993-8850-F0E6FF171A37}" dt="2024-01-05T14:26:08.005" v="1628" actId="20577"/>
          <ac:spMkLst>
            <pc:docMk/>
            <pc:sldMk cId="430960914" sldId="336"/>
            <ac:spMk id="3" creationId="{7DCAB65B-0407-463A-B5D8-DA1F2B003F13}"/>
          </ac:spMkLst>
        </pc:spChg>
        <pc:spChg chg="add del mod">
          <ac:chgData name="Hoàng Đức An" userId="a5636295-fdb1-4e9a-b026-77768a4c07ff" providerId="ADAL" clId="{2A9FAF2D-9934-4993-8850-F0E6FF171A37}" dt="2024-01-05T14:27:45.972" v="1750" actId="21"/>
          <ac:spMkLst>
            <pc:docMk/>
            <pc:sldMk cId="430960914" sldId="336"/>
            <ac:spMk id="10" creationId="{BA20818E-FDA0-4AEF-A7C1-3AC3EF215809}"/>
          </ac:spMkLst>
        </pc:spChg>
        <pc:spChg chg="mod">
          <ac:chgData name="Hoàng Đức An" userId="a5636295-fdb1-4e9a-b026-77768a4c07ff" providerId="ADAL" clId="{2A9FAF2D-9934-4993-8850-F0E6FF171A37}" dt="2024-01-05T14:24:08.257" v="1554" actId="20577"/>
          <ac:spMkLst>
            <pc:docMk/>
            <pc:sldMk cId="430960914" sldId="336"/>
            <ac:spMk id="15" creationId="{00000000-0000-0000-0000-000000000000}"/>
          </ac:spMkLst>
        </pc:spChg>
        <pc:picChg chg="del">
          <ac:chgData name="Hoàng Đức An" userId="a5636295-fdb1-4e9a-b026-77768a4c07ff" providerId="ADAL" clId="{2A9FAF2D-9934-4993-8850-F0E6FF171A37}" dt="2024-01-05T14:26:10.308" v="1629" actId="478"/>
          <ac:picMkLst>
            <pc:docMk/>
            <pc:sldMk cId="430960914" sldId="336"/>
            <ac:picMk id="8" creationId="{6B98958F-5D25-4EA3-909B-614FB129E709}"/>
          </ac:picMkLst>
        </pc:picChg>
        <pc:picChg chg="add mod">
          <ac:chgData name="Hoàng Đức An" userId="a5636295-fdb1-4e9a-b026-77768a4c07ff" providerId="ADAL" clId="{2A9FAF2D-9934-4993-8850-F0E6FF171A37}" dt="2024-01-05T14:27:00.573" v="1639" actId="1076"/>
          <ac:picMkLst>
            <pc:docMk/>
            <pc:sldMk cId="430960914" sldId="336"/>
            <ac:picMk id="9" creationId="{0DFD39F6-27DD-40F4-A77D-01F0B1458445}"/>
          </ac:picMkLst>
        </pc:picChg>
      </pc:sldChg>
      <pc:sldChg chg="addSp delSp modSp add del mod">
        <pc:chgData name="Hoàng Đức An" userId="a5636295-fdb1-4e9a-b026-77768a4c07ff" providerId="ADAL" clId="{2A9FAF2D-9934-4993-8850-F0E6FF171A37}" dt="2024-01-05T14:31:56.629" v="1922" actId="47"/>
        <pc:sldMkLst>
          <pc:docMk/>
          <pc:sldMk cId="2173559638" sldId="337"/>
        </pc:sldMkLst>
        <pc:picChg chg="add mod">
          <ac:chgData name="Hoàng Đức An" userId="a5636295-fdb1-4e9a-b026-77768a4c07ff" providerId="ADAL" clId="{2A9FAF2D-9934-4993-8850-F0E6FF171A37}" dt="2024-01-05T14:31:00.719" v="1872" actId="1076"/>
          <ac:picMkLst>
            <pc:docMk/>
            <pc:sldMk cId="2173559638" sldId="337"/>
            <ac:picMk id="7" creationId="{60CA4D94-35DA-4BA7-82AA-6C637A357DF1}"/>
          </ac:picMkLst>
        </pc:picChg>
        <pc:picChg chg="del">
          <ac:chgData name="Hoàng Đức An" userId="a5636295-fdb1-4e9a-b026-77768a4c07ff" providerId="ADAL" clId="{2A9FAF2D-9934-4993-8850-F0E6FF171A37}" dt="2024-01-05T14:30:53.124" v="1868" actId="478"/>
          <ac:picMkLst>
            <pc:docMk/>
            <pc:sldMk cId="2173559638" sldId="337"/>
            <ac:picMk id="8" creationId="{6B98958F-5D25-4EA3-909B-614FB129E709}"/>
          </ac:picMkLst>
        </pc:picChg>
      </pc:sldChg>
      <pc:sldChg chg="addSp delSp modSp add mod">
        <pc:chgData name="Hoàng Đức An" userId="a5636295-fdb1-4e9a-b026-77768a4c07ff" providerId="ADAL" clId="{2A9FAF2D-9934-4993-8850-F0E6FF171A37}" dt="2024-01-05T14:28:26.532" v="1807" actId="20577"/>
        <pc:sldMkLst>
          <pc:docMk/>
          <pc:sldMk cId="4211029320" sldId="338"/>
        </pc:sldMkLst>
        <pc:spChg chg="mod">
          <ac:chgData name="Hoàng Đức An" userId="a5636295-fdb1-4e9a-b026-77768a4c07ff" providerId="ADAL" clId="{2A9FAF2D-9934-4993-8850-F0E6FF171A37}" dt="2024-01-05T14:28:26.532" v="1807" actId="20577"/>
          <ac:spMkLst>
            <pc:docMk/>
            <pc:sldMk cId="4211029320" sldId="338"/>
            <ac:spMk id="10" creationId="{BA20818E-FDA0-4AEF-A7C1-3AC3EF215809}"/>
          </ac:spMkLst>
        </pc:spChg>
        <pc:picChg chg="add mod">
          <ac:chgData name="Hoàng Đức An" userId="a5636295-fdb1-4e9a-b026-77768a4c07ff" providerId="ADAL" clId="{2A9FAF2D-9934-4993-8850-F0E6FF171A37}" dt="2024-01-05T14:28:05.383" v="1757" actId="1076"/>
          <ac:picMkLst>
            <pc:docMk/>
            <pc:sldMk cId="4211029320" sldId="338"/>
            <ac:picMk id="8" creationId="{C7081E98-EA31-4621-A7B7-F6EA705083C9}"/>
          </ac:picMkLst>
        </pc:picChg>
        <pc:picChg chg="del">
          <ac:chgData name="Hoàng Đức An" userId="a5636295-fdb1-4e9a-b026-77768a4c07ff" providerId="ADAL" clId="{2A9FAF2D-9934-4993-8850-F0E6FF171A37}" dt="2024-01-05T14:27:54.969" v="1752" actId="478"/>
          <ac:picMkLst>
            <pc:docMk/>
            <pc:sldMk cId="4211029320" sldId="338"/>
            <ac:picMk id="9" creationId="{0DFD39F6-27DD-40F4-A77D-01F0B1458445}"/>
          </ac:picMkLst>
        </pc:picChg>
      </pc:sldChg>
      <pc:sldChg chg="addSp delSp modSp add mod">
        <pc:chgData name="Hoàng Đức An" userId="a5636295-fdb1-4e9a-b026-77768a4c07ff" providerId="ADAL" clId="{2A9FAF2D-9934-4993-8850-F0E6FF171A37}" dt="2024-01-05T14:30:11.174" v="1865" actId="20577"/>
        <pc:sldMkLst>
          <pc:docMk/>
          <pc:sldMk cId="216101313" sldId="339"/>
        </pc:sldMkLst>
        <pc:spChg chg="mod">
          <ac:chgData name="Hoàng Đức An" userId="a5636295-fdb1-4e9a-b026-77768a4c07ff" providerId="ADAL" clId="{2A9FAF2D-9934-4993-8850-F0E6FF171A37}" dt="2024-01-05T14:30:11.174" v="1865" actId="20577"/>
          <ac:spMkLst>
            <pc:docMk/>
            <pc:sldMk cId="216101313" sldId="339"/>
            <ac:spMk id="10" creationId="{BA20818E-FDA0-4AEF-A7C1-3AC3EF215809}"/>
          </ac:spMkLst>
        </pc:spChg>
        <pc:picChg chg="del">
          <ac:chgData name="Hoàng Đức An" userId="a5636295-fdb1-4e9a-b026-77768a4c07ff" providerId="ADAL" clId="{2A9FAF2D-9934-4993-8850-F0E6FF171A37}" dt="2024-01-05T14:28:50.679" v="1809" actId="478"/>
          <ac:picMkLst>
            <pc:docMk/>
            <pc:sldMk cId="216101313" sldId="339"/>
            <ac:picMk id="8" creationId="{C7081E98-EA31-4621-A7B7-F6EA705083C9}"/>
          </ac:picMkLst>
        </pc:picChg>
        <pc:picChg chg="add mod">
          <ac:chgData name="Hoàng Đức An" userId="a5636295-fdb1-4e9a-b026-77768a4c07ff" providerId="ADAL" clId="{2A9FAF2D-9934-4993-8850-F0E6FF171A37}" dt="2024-01-05T14:29:15.165" v="1818" actId="14100"/>
          <ac:picMkLst>
            <pc:docMk/>
            <pc:sldMk cId="216101313" sldId="339"/>
            <ac:picMk id="9" creationId="{3756AECA-E2D5-49ED-A24F-C3A5227A85B9}"/>
          </ac:picMkLst>
        </pc:picChg>
      </pc:sldChg>
      <pc:sldChg chg="addSp delSp modSp add mod">
        <pc:chgData name="Hoàng Đức An" userId="a5636295-fdb1-4e9a-b026-77768a4c07ff" providerId="ADAL" clId="{2A9FAF2D-9934-4993-8850-F0E6FF171A37}" dt="2024-01-05T14:31:50.434" v="1921" actId="20577"/>
        <pc:sldMkLst>
          <pc:docMk/>
          <pc:sldMk cId="3580578133" sldId="340"/>
        </pc:sldMkLst>
        <pc:spChg chg="mod">
          <ac:chgData name="Hoàng Đức An" userId="a5636295-fdb1-4e9a-b026-77768a4c07ff" providerId="ADAL" clId="{2A9FAF2D-9934-4993-8850-F0E6FF171A37}" dt="2024-01-05T14:31:50.434" v="1921" actId="20577"/>
          <ac:spMkLst>
            <pc:docMk/>
            <pc:sldMk cId="3580578133" sldId="340"/>
            <ac:spMk id="10" creationId="{BA20818E-FDA0-4AEF-A7C1-3AC3EF215809}"/>
          </ac:spMkLst>
        </pc:spChg>
        <pc:picChg chg="add mod">
          <ac:chgData name="Hoàng Đức An" userId="a5636295-fdb1-4e9a-b026-77768a4c07ff" providerId="ADAL" clId="{2A9FAF2D-9934-4993-8850-F0E6FF171A37}" dt="2024-01-05T14:31:29.567" v="1877" actId="1076"/>
          <ac:picMkLst>
            <pc:docMk/>
            <pc:sldMk cId="3580578133" sldId="340"/>
            <ac:picMk id="8" creationId="{5B5C2B96-3B0F-4851-AE8D-B5CEB6BF4F9B}"/>
          </ac:picMkLst>
        </pc:picChg>
        <pc:picChg chg="del">
          <ac:chgData name="Hoàng Đức An" userId="a5636295-fdb1-4e9a-b026-77768a4c07ff" providerId="ADAL" clId="{2A9FAF2D-9934-4993-8850-F0E6FF171A37}" dt="2024-01-05T14:31:25.074" v="1874" actId="478"/>
          <ac:picMkLst>
            <pc:docMk/>
            <pc:sldMk cId="3580578133" sldId="340"/>
            <ac:picMk id="9" creationId="{3756AECA-E2D5-49ED-A24F-C3A5227A85B9}"/>
          </ac:picMkLst>
        </pc:picChg>
      </pc:sldChg>
      <pc:sldChg chg="addSp delSp modSp add mod">
        <pc:chgData name="Hoàng Đức An" userId="a5636295-fdb1-4e9a-b026-77768a4c07ff" providerId="ADAL" clId="{2A9FAF2D-9934-4993-8850-F0E6FF171A37}" dt="2024-01-05T14:33:08.903" v="2022" actId="20577"/>
        <pc:sldMkLst>
          <pc:docMk/>
          <pc:sldMk cId="3404985305" sldId="341"/>
        </pc:sldMkLst>
        <pc:spChg chg="mod">
          <ac:chgData name="Hoàng Đức An" userId="a5636295-fdb1-4e9a-b026-77768a4c07ff" providerId="ADAL" clId="{2A9FAF2D-9934-4993-8850-F0E6FF171A37}" dt="2024-01-05T14:32:33.095" v="1952" actId="20577"/>
          <ac:spMkLst>
            <pc:docMk/>
            <pc:sldMk cId="3404985305" sldId="341"/>
            <ac:spMk id="3" creationId="{7DCAB65B-0407-463A-B5D8-DA1F2B003F13}"/>
          </ac:spMkLst>
        </pc:spChg>
        <pc:spChg chg="mod">
          <ac:chgData name="Hoàng Đức An" userId="a5636295-fdb1-4e9a-b026-77768a4c07ff" providerId="ADAL" clId="{2A9FAF2D-9934-4993-8850-F0E6FF171A37}" dt="2024-01-05T14:33:08.903" v="2022" actId="20577"/>
          <ac:spMkLst>
            <pc:docMk/>
            <pc:sldMk cId="3404985305" sldId="341"/>
            <ac:spMk id="10" creationId="{BA20818E-FDA0-4AEF-A7C1-3AC3EF215809}"/>
          </ac:spMkLst>
        </pc:spChg>
        <pc:picChg chg="del">
          <ac:chgData name="Hoàng Đức An" userId="a5636295-fdb1-4e9a-b026-77768a4c07ff" providerId="ADAL" clId="{2A9FAF2D-9934-4993-8850-F0E6FF171A37}" dt="2024-01-05T14:32:37.800" v="1953" actId="478"/>
          <ac:picMkLst>
            <pc:docMk/>
            <pc:sldMk cId="3404985305" sldId="341"/>
            <ac:picMk id="8" creationId="{5B5C2B96-3B0F-4851-AE8D-B5CEB6BF4F9B}"/>
          </ac:picMkLst>
        </pc:picChg>
        <pc:picChg chg="add mod">
          <ac:chgData name="Hoàng Đức An" userId="a5636295-fdb1-4e9a-b026-77768a4c07ff" providerId="ADAL" clId="{2A9FAF2D-9934-4993-8850-F0E6FF171A37}" dt="2024-01-05T14:32:51.714" v="1959" actId="1076"/>
          <ac:picMkLst>
            <pc:docMk/>
            <pc:sldMk cId="3404985305" sldId="341"/>
            <ac:picMk id="9" creationId="{F9217F0E-8264-408E-977F-EE04AA15A7D8}"/>
          </ac:picMkLst>
        </pc:picChg>
      </pc:sldChg>
      <pc:sldChg chg="addSp delSp modSp add mod">
        <pc:chgData name="Hoàng Đức An" userId="a5636295-fdb1-4e9a-b026-77768a4c07ff" providerId="ADAL" clId="{2A9FAF2D-9934-4993-8850-F0E6FF171A37}" dt="2024-01-05T14:35:48.506" v="2103" actId="1076"/>
        <pc:sldMkLst>
          <pc:docMk/>
          <pc:sldMk cId="1055016722" sldId="342"/>
        </pc:sldMkLst>
        <pc:spChg chg="mod">
          <ac:chgData name="Hoàng Đức An" userId="a5636295-fdb1-4e9a-b026-77768a4c07ff" providerId="ADAL" clId="{2A9FAF2D-9934-4993-8850-F0E6FF171A37}" dt="2024-01-05T14:33:33.024" v="2055" actId="20577"/>
          <ac:spMkLst>
            <pc:docMk/>
            <pc:sldMk cId="1055016722" sldId="342"/>
            <ac:spMk id="3" creationId="{7DCAB65B-0407-463A-B5D8-DA1F2B003F13}"/>
          </ac:spMkLst>
        </pc:spChg>
        <pc:spChg chg="mod">
          <ac:chgData name="Hoàng Đức An" userId="a5636295-fdb1-4e9a-b026-77768a4c07ff" providerId="ADAL" clId="{2A9FAF2D-9934-4993-8850-F0E6FF171A37}" dt="2024-01-05T14:35:48.506" v="2103" actId="1076"/>
          <ac:spMkLst>
            <pc:docMk/>
            <pc:sldMk cId="1055016722" sldId="342"/>
            <ac:spMk id="10" creationId="{BA20818E-FDA0-4AEF-A7C1-3AC3EF215809}"/>
          </ac:spMkLst>
        </pc:spChg>
        <pc:picChg chg="add mod">
          <ac:chgData name="Hoàng Đức An" userId="a5636295-fdb1-4e9a-b026-77768a4c07ff" providerId="ADAL" clId="{2A9FAF2D-9934-4993-8850-F0E6FF171A37}" dt="2024-01-05T14:35:46.398" v="2102" actId="1076"/>
          <ac:picMkLst>
            <pc:docMk/>
            <pc:sldMk cId="1055016722" sldId="342"/>
            <ac:picMk id="6" creationId="{CA5B7DBC-BFD6-467F-9C1B-3188C1FAD7F7}"/>
          </ac:picMkLst>
        </pc:picChg>
        <pc:picChg chg="del">
          <ac:chgData name="Hoàng Đức An" userId="a5636295-fdb1-4e9a-b026-77768a4c07ff" providerId="ADAL" clId="{2A9FAF2D-9934-4993-8850-F0E6FF171A37}" dt="2024-01-05T14:35:38.492" v="2099" actId="478"/>
          <ac:picMkLst>
            <pc:docMk/>
            <pc:sldMk cId="1055016722" sldId="342"/>
            <ac:picMk id="9" creationId="{F9217F0E-8264-408E-977F-EE04AA15A7D8}"/>
          </ac:picMkLst>
        </pc:picChg>
      </pc:sldChg>
      <pc:sldChg chg="addSp delSp modSp add mod">
        <pc:chgData name="Hoàng Đức An" userId="a5636295-fdb1-4e9a-b026-77768a4c07ff" providerId="ADAL" clId="{2A9FAF2D-9934-4993-8850-F0E6FF171A37}" dt="2024-01-05T14:38:09.407" v="2137" actId="20577"/>
        <pc:sldMkLst>
          <pc:docMk/>
          <pc:sldMk cId="3788721126" sldId="343"/>
        </pc:sldMkLst>
        <pc:spChg chg="mod">
          <ac:chgData name="Hoàng Đức An" userId="a5636295-fdb1-4e9a-b026-77768a4c07ff" providerId="ADAL" clId="{2A9FAF2D-9934-4993-8850-F0E6FF171A37}" dt="2024-01-05T14:38:09.407" v="2137" actId="20577"/>
          <ac:spMkLst>
            <pc:docMk/>
            <pc:sldMk cId="3788721126" sldId="343"/>
            <ac:spMk id="10" creationId="{BA20818E-FDA0-4AEF-A7C1-3AC3EF215809}"/>
          </ac:spMkLst>
        </pc:spChg>
        <pc:spChg chg="mod">
          <ac:chgData name="Hoàng Đức An" userId="a5636295-fdb1-4e9a-b026-77768a4c07ff" providerId="ADAL" clId="{2A9FAF2D-9934-4993-8850-F0E6FF171A37}" dt="2024-01-05T14:37:04.633" v="2112" actId="20577"/>
          <ac:spMkLst>
            <pc:docMk/>
            <pc:sldMk cId="3788721126" sldId="343"/>
            <ac:spMk id="15" creationId="{00000000-0000-0000-0000-000000000000}"/>
          </ac:spMkLst>
        </pc:spChg>
        <pc:picChg chg="add mod">
          <ac:chgData name="Hoàng Đức An" userId="a5636295-fdb1-4e9a-b026-77768a4c07ff" providerId="ADAL" clId="{2A9FAF2D-9934-4993-8850-F0E6FF171A37}" dt="2024-01-05T14:38:01.503" v="2118" actId="1076"/>
          <ac:picMkLst>
            <pc:docMk/>
            <pc:sldMk cId="3788721126" sldId="343"/>
            <ac:picMk id="7" creationId="{35F2D0E8-393F-447C-8E24-13305B9EBD00}"/>
          </ac:picMkLst>
        </pc:picChg>
        <pc:picChg chg="del">
          <ac:chgData name="Hoàng Đức An" userId="a5636295-fdb1-4e9a-b026-77768a4c07ff" providerId="ADAL" clId="{2A9FAF2D-9934-4993-8850-F0E6FF171A37}" dt="2024-01-05T14:37:53.414" v="2113" actId="478"/>
          <ac:picMkLst>
            <pc:docMk/>
            <pc:sldMk cId="3788721126" sldId="343"/>
            <ac:picMk id="8" creationId="{6B98958F-5D25-4EA3-909B-614FB129E709}"/>
          </ac:picMkLst>
        </pc:picChg>
      </pc:sldChg>
      <pc:sldChg chg="addSp delSp modSp add mod ord">
        <pc:chgData name="Hoàng Đức An" userId="a5636295-fdb1-4e9a-b026-77768a4c07ff" providerId="ADAL" clId="{2A9FAF2D-9934-4993-8850-F0E6FF171A37}" dt="2024-01-05T14:39:27.209" v="2207" actId="20577"/>
        <pc:sldMkLst>
          <pc:docMk/>
          <pc:sldMk cId="928027452" sldId="344"/>
        </pc:sldMkLst>
        <pc:spChg chg="mod">
          <ac:chgData name="Hoàng Đức An" userId="a5636295-fdb1-4e9a-b026-77768a4c07ff" providerId="ADAL" clId="{2A9FAF2D-9934-4993-8850-F0E6FF171A37}" dt="2024-01-05T14:38:38.063" v="2172" actId="20577"/>
          <ac:spMkLst>
            <pc:docMk/>
            <pc:sldMk cId="928027452" sldId="344"/>
            <ac:spMk id="3" creationId="{7DCAB65B-0407-463A-B5D8-DA1F2B003F13}"/>
          </ac:spMkLst>
        </pc:spChg>
        <pc:spChg chg="mod">
          <ac:chgData name="Hoàng Đức An" userId="a5636295-fdb1-4e9a-b026-77768a4c07ff" providerId="ADAL" clId="{2A9FAF2D-9934-4993-8850-F0E6FF171A37}" dt="2024-01-05T14:39:27.209" v="2207" actId="20577"/>
          <ac:spMkLst>
            <pc:docMk/>
            <pc:sldMk cId="928027452" sldId="344"/>
            <ac:spMk id="10" creationId="{BA20818E-FDA0-4AEF-A7C1-3AC3EF215809}"/>
          </ac:spMkLst>
        </pc:spChg>
        <pc:spChg chg="mod">
          <ac:chgData name="Hoàng Đức An" userId="a5636295-fdb1-4e9a-b026-77768a4c07ff" providerId="ADAL" clId="{2A9FAF2D-9934-4993-8850-F0E6FF171A37}" dt="2024-01-05T14:38:25.685" v="2155" actId="20577"/>
          <ac:spMkLst>
            <pc:docMk/>
            <pc:sldMk cId="928027452" sldId="344"/>
            <ac:spMk id="15" creationId="{00000000-0000-0000-0000-000000000000}"/>
          </ac:spMkLst>
        </pc:spChg>
        <pc:picChg chg="del">
          <ac:chgData name="Hoàng Đức An" userId="a5636295-fdb1-4e9a-b026-77768a4c07ff" providerId="ADAL" clId="{2A9FAF2D-9934-4993-8850-F0E6FF171A37}" dt="2024-01-05T14:38:43.197" v="2173" actId="478"/>
          <ac:picMkLst>
            <pc:docMk/>
            <pc:sldMk cId="928027452" sldId="344"/>
            <ac:picMk id="6" creationId="{CA5B7DBC-BFD6-467F-9C1B-3188C1FAD7F7}"/>
          </ac:picMkLst>
        </pc:picChg>
        <pc:picChg chg="add mod">
          <ac:chgData name="Hoàng Đức An" userId="a5636295-fdb1-4e9a-b026-77768a4c07ff" providerId="ADAL" clId="{2A9FAF2D-9934-4993-8850-F0E6FF171A37}" dt="2024-01-05T14:38:48.848" v="2175"/>
          <ac:picMkLst>
            <pc:docMk/>
            <pc:sldMk cId="928027452" sldId="344"/>
            <ac:picMk id="8" creationId="{7B51B217-1D02-4E7B-81DD-D213AC8D85C2}"/>
          </ac:picMkLst>
        </pc:picChg>
        <pc:picChg chg="add mod">
          <ac:chgData name="Hoàng Đức An" userId="a5636295-fdb1-4e9a-b026-77768a4c07ff" providerId="ADAL" clId="{2A9FAF2D-9934-4993-8850-F0E6FF171A37}" dt="2024-01-05T14:39:11.400" v="2181" actId="1076"/>
          <ac:picMkLst>
            <pc:docMk/>
            <pc:sldMk cId="928027452" sldId="344"/>
            <ac:picMk id="9" creationId="{AD7CAC0E-F45E-4E0E-8929-459090C518E4}"/>
          </ac:picMkLst>
        </pc:picChg>
      </pc:sldChg>
      <pc:sldChg chg="addSp delSp modSp add mod">
        <pc:chgData name="Hoàng Đức An" userId="a5636295-fdb1-4e9a-b026-77768a4c07ff" providerId="ADAL" clId="{2A9FAF2D-9934-4993-8850-F0E6FF171A37}" dt="2024-01-05T14:46:31.341" v="2430" actId="1076"/>
        <pc:sldMkLst>
          <pc:docMk/>
          <pc:sldMk cId="4120153602" sldId="345"/>
        </pc:sldMkLst>
        <pc:spChg chg="mod">
          <ac:chgData name="Hoàng Đức An" userId="a5636295-fdb1-4e9a-b026-77768a4c07ff" providerId="ADAL" clId="{2A9FAF2D-9934-4993-8850-F0E6FF171A37}" dt="2024-01-05T14:40:49.656" v="2330" actId="20577"/>
          <ac:spMkLst>
            <pc:docMk/>
            <pc:sldMk cId="4120153602" sldId="345"/>
            <ac:spMk id="3" creationId="{7DCAB65B-0407-463A-B5D8-DA1F2B003F13}"/>
          </ac:spMkLst>
        </pc:spChg>
        <pc:spChg chg="mod">
          <ac:chgData name="Hoàng Đức An" userId="a5636295-fdb1-4e9a-b026-77768a4c07ff" providerId="ADAL" clId="{2A9FAF2D-9934-4993-8850-F0E6FF171A37}" dt="2024-01-05T14:40:26.815" v="2276" actId="20577"/>
          <ac:spMkLst>
            <pc:docMk/>
            <pc:sldMk cId="4120153602" sldId="345"/>
            <ac:spMk id="10" creationId="{BA20818E-FDA0-4AEF-A7C1-3AC3EF215809}"/>
          </ac:spMkLst>
        </pc:spChg>
        <pc:picChg chg="add del mod">
          <ac:chgData name="Hoàng Đức An" userId="a5636295-fdb1-4e9a-b026-77768a4c07ff" providerId="ADAL" clId="{2A9FAF2D-9934-4993-8850-F0E6FF171A37}" dt="2024-01-05T14:46:17.703" v="2425" actId="478"/>
          <ac:picMkLst>
            <pc:docMk/>
            <pc:sldMk cId="4120153602" sldId="345"/>
            <ac:picMk id="8" creationId="{9196B0AE-886E-4AA9-95F5-1D6AAB52B802}"/>
          </ac:picMkLst>
        </pc:picChg>
        <pc:picChg chg="del">
          <ac:chgData name="Hoàng Đức An" userId="a5636295-fdb1-4e9a-b026-77768a4c07ff" providerId="ADAL" clId="{2A9FAF2D-9934-4993-8850-F0E6FF171A37}" dt="2024-01-05T14:39:43.651" v="2212" actId="478"/>
          <ac:picMkLst>
            <pc:docMk/>
            <pc:sldMk cId="4120153602" sldId="345"/>
            <ac:picMk id="9" creationId="{AD7CAC0E-F45E-4E0E-8929-459090C518E4}"/>
          </ac:picMkLst>
        </pc:picChg>
        <pc:picChg chg="add del mod">
          <ac:chgData name="Hoàng Đức An" userId="a5636295-fdb1-4e9a-b026-77768a4c07ff" providerId="ADAL" clId="{2A9FAF2D-9934-4993-8850-F0E6FF171A37}" dt="2024-01-05T14:46:20.337" v="2427" actId="478"/>
          <ac:picMkLst>
            <pc:docMk/>
            <pc:sldMk cId="4120153602" sldId="345"/>
            <ac:picMk id="11" creationId="{746C4FC7-AA2E-4261-9190-81BBABB29004}"/>
          </ac:picMkLst>
        </pc:picChg>
        <pc:picChg chg="add mod">
          <ac:chgData name="Hoàng Đức An" userId="a5636295-fdb1-4e9a-b026-77768a4c07ff" providerId="ADAL" clId="{2A9FAF2D-9934-4993-8850-F0E6FF171A37}" dt="2024-01-05T14:46:31.341" v="2430" actId="1076"/>
          <ac:picMkLst>
            <pc:docMk/>
            <pc:sldMk cId="4120153602" sldId="345"/>
            <ac:picMk id="2050" creationId="{F07BBC53-4484-497B-A8D6-77C1D5F3F90D}"/>
          </ac:picMkLst>
        </pc:picChg>
      </pc:sldChg>
      <pc:sldChg chg="addSp delSp modSp add mod">
        <pc:chgData name="Hoàng Đức An" userId="a5636295-fdb1-4e9a-b026-77768a4c07ff" providerId="ADAL" clId="{2A9FAF2D-9934-4993-8850-F0E6FF171A37}" dt="2024-01-05T14:42:37.886" v="2424" actId="20577"/>
        <pc:sldMkLst>
          <pc:docMk/>
          <pc:sldMk cId="840997112" sldId="346"/>
        </pc:sldMkLst>
        <pc:spChg chg="mod">
          <ac:chgData name="Hoàng Đức An" userId="a5636295-fdb1-4e9a-b026-77768a4c07ff" providerId="ADAL" clId="{2A9FAF2D-9934-4993-8850-F0E6FF171A37}" dt="2024-01-05T14:41:44.528" v="2371" actId="20577"/>
          <ac:spMkLst>
            <pc:docMk/>
            <pc:sldMk cId="840997112" sldId="346"/>
            <ac:spMk id="3" creationId="{7DCAB65B-0407-463A-B5D8-DA1F2B003F13}"/>
          </ac:spMkLst>
        </pc:spChg>
        <pc:spChg chg="mod">
          <ac:chgData name="Hoàng Đức An" userId="a5636295-fdb1-4e9a-b026-77768a4c07ff" providerId="ADAL" clId="{2A9FAF2D-9934-4993-8850-F0E6FF171A37}" dt="2024-01-05T14:42:37.886" v="2424" actId="20577"/>
          <ac:spMkLst>
            <pc:docMk/>
            <pc:sldMk cId="840997112" sldId="346"/>
            <ac:spMk id="10" creationId="{BA20818E-FDA0-4AEF-A7C1-3AC3EF215809}"/>
          </ac:spMkLst>
        </pc:spChg>
        <pc:picChg chg="add mod">
          <ac:chgData name="Hoàng Đức An" userId="a5636295-fdb1-4e9a-b026-77768a4c07ff" providerId="ADAL" clId="{2A9FAF2D-9934-4993-8850-F0E6FF171A37}" dt="2024-01-05T14:42:20.747" v="2378" actId="1076"/>
          <ac:picMkLst>
            <pc:docMk/>
            <pc:sldMk cId="840997112" sldId="346"/>
            <ac:picMk id="8" creationId="{20DEC2C8-A201-47CC-AD63-51EB3FAEE035}"/>
          </ac:picMkLst>
        </pc:picChg>
        <pc:picChg chg="del mod">
          <ac:chgData name="Hoàng Đức An" userId="a5636295-fdb1-4e9a-b026-77768a4c07ff" providerId="ADAL" clId="{2A9FAF2D-9934-4993-8850-F0E6FF171A37}" dt="2024-01-05T14:42:06.895" v="2373" actId="478"/>
          <ac:picMkLst>
            <pc:docMk/>
            <pc:sldMk cId="840997112" sldId="346"/>
            <ac:picMk id="9" creationId="{AD7CAC0E-F45E-4E0E-8929-459090C518E4}"/>
          </ac:picMkLst>
        </pc:picChg>
      </pc:sldChg>
      <pc:sldChg chg="addSp delSp modSp add mod">
        <pc:chgData name="Hoàng Đức An" userId="a5636295-fdb1-4e9a-b026-77768a4c07ff" providerId="ADAL" clId="{2A9FAF2D-9934-4993-8850-F0E6FF171A37}" dt="2024-01-05T14:48:00.566" v="2534" actId="6549"/>
        <pc:sldMkLst>
          <pc:docMk/>
          <pc:sldMk cId="1782124850" sldId="347"/>
        </pc:sldMkLst>
        <pc:spChg chg="mod">
          <ac:chgData name="Hoàng Đức An" userId="a5636295-fdb1-4e9a-b026-77768a4c07ff" providerId="ADAL" clId="{2A9FAF2D-9934-4993-8850-F0E6FF171A37}" dt="2024-01-05T14:47:28.325" v="2469" actId="20577"/>
          <ac:spMkLst>
            <pc:docMk/>
            <pc:sldMk cId="1782124850" sldId="347"/>
            <ac:spMk id="3" creationId="{7DCAB65B-0407-463A-B5D8-DA1F2B003F13}"/>
          </ac:spMkLst>
        </pc:spChg>
        <pc:spChg chg="mod">
          <ac:chgData name="Hoàng Đức An" userId="a5636295-fdb1-4e9a-b026-77768a4c07ff" providerId="ADAL" clId="{2A9FAF2D-9934-4993-8850-F0E6FF171A37}" dt="2024-01-05T14:48:00.566" v="2534" actId="6549"/>
          <ac:spMkLst>
            <pc:docMk/>
            <pc:sldMk cId="1782124850" sldId="347"/>
            <ac:spMk id="10" creationId="{BA20818E-FDA0-4AEF-A7C1-3AC3EF215809}"/>
          </ac:spMkLst>
        </pc:spChg>
        <pc:picChg chg="add mod">
          <ac:chgData name="Hoàng Đức An" userId="a5636295-fdb1-4e9a-b026-77768a4c07ff" providerId="ADAL" clId="{2A9FAF2D-9934-4993-8850-F0E6FF171A37}" dt="2024-01-05T14:47:43.840" v="2476" actId="14100"/>
          <ac:picMkLst>
            <pc:docMk/>
            <pc:sldMk cId="1782124850" sldId="347"/>
            <ac:picMk id="8" creationId="{5AB2E1A9-77CF-44B7-A5CC-4D757C55411D}"/>
          </ac:picMkLst>
        </pc:picChg>
        <pc:picChg chg="del mod">
          <ac:chgData name="Hoàng Đức An" userId="a5636295-fdb1-4e9a-b026-77768a4c07ff" providerId="ADAL" clId="{2A9FAF2D-9934-4993-8850-F0E6FF171A37}" dt="2024-01-05T14:47:30.453" v="2470" actId="478"/>
          <ac:picMkLst>
            <pc:docMk/>
            <pc:sldMk cId="1782124850" sldId="347"/>
            <ac:picMk id="9" creationId="{AD7CAC0E-F45E-4E0E-8929-459090C518E4}"/>
          </ac:picMkLst>
        </pc:picChg>
      </pc:sldChg>
      <pc:sldChg chg="addSp delSp modSp add mod">
        <pc:chgData name="Hoàng Đức An" userId="a5636295-fdb1-4e9a-b026-77768a4c07ff" providerId="ADAL" clId="{2A9FAF2D-9934-4993-8850-F0E6FF171A37}" dt="2024-01-05T14:51:18.743" v="2737" actId="20577"/>
        <pc:sldMkLst>
          <pc:docMk/>
          <pc:sldMk cId="2315384060" sldId="348"/>
        </pc:sldMkLst>
        <pc:spChg chg="mod">
          <ac:chgData name="Hoàng Đức An" userId="a5636295-fdb1-4e9a-b026-77768a4c07ff" providerId="ADAL" clId="{2A9FAF2D-9934-4993-8850-F0E6FF171A37}" dt="2024-01-05T14:49:10.575" v="2574" actId="20577"/>
          <ac:spMkLst>
            <pc:docMk/>
            <pc:sldMk cId="2315384060" sldId="348"/>
            <ac:spMk id="3" creationId="{7DCAB65B-0407-463A-B5D8-DA1F2B003F13}"/>
          </ac:spMkLst>
        </pc:spChg>
        <pc:spChg chg="mod">
          <ac:chgData name="Hoàng Đức An" userId="a5636295-fdb1-4e9a-b026-77768a4c07ff" providerId="ADAL" clId="{2A9FAF2D-9934-4993-8850-F0E6FF171A37}" dt="2024-01-05T14:51:18.743" v="2737" actId="20577"/>
          <ac:spMkLst>
            <pc:docMk/>
            <pc:sldMk cId="2315384060" sldId="348"/>
            <ac:spMk id="10" creationId="{BA20818E-FDA0-4AEF-A7C1-3AC3EF215809}"/>
          </ac:spMkLst>
        </pc:spChg>
        <pc:picChg chg="add mod">
          <ac:chgData name="Hoàng Đức An" userId="a5636295-fdb1-4e9a-b026-77768a4c07ff" providerId="ADAL" clId="{2A9FAF2D-9934-4993-8850-F0E6FF171A37}" dt="2024-01-05T14:49:27.388" v="2578" actId="1076"/>
          <ac:picMkLst>
            <pc:docMk/>
            <pc:sldMk cId="2315384060" sldId="348"/>
            <ac:picMk id="8" creationId="{7DC139A6-DF4C-41A3-A5C4-C723BA76451D}"/>
          </ac:picMkLst>
        </pc:picChg>
        <pc:picChg chg="del">
          <ac:chgData name="Hoàng Đức An" userId="a5636295-fdb1-4e9a-b026-77768a4c07ff" providerId="ADAL" clId="{2A9FAF2D-9934-4993-8850-F0E6FF171A37}" dt="2024-01-05T14:49:18.746" v="2575" actId="478"/>
          <ac:picMkLst>
            <pc:docMk/>
            <pc:sldMk cId="2315384060" sldId="348"/>
            <ac:picMk id="9" creationId="{AD7CAC0E-F45E-4E0E-8929-459090C518E4}"/>
          </ac:picMkLst>
        </pc:picChg>
      </pc:sldChg>
      <pc:sldChg chg="addSp delSp modSp add mod">
        <pc:chgData name="Hoàng Đức An" userId="a5636295-fdb1-4e9a-b026-77768a4c07ff" providerId="ADAL" clId="{2A9FAF2D-9934-4993-8850-F0E6FF171A37}" dt="2024-01-05T14:51:21.847" v="2738" actId="20577"/>
        <pc:sldMkLst>
          <pc:docMk/>
          <pc:sldMk cId="29027727" sldId="349"/>
        </pc:sldMkLst>
        <pc:spChg chg="mod">
          <ac:chgData name="Hoàng Đức An" userId="a5636295-fdb1-4e9a-b026-77768a4c07ff" providerId="ADAL" clId="{2A9FAF2D-9934-4993-8850-F0E6FF171A37}" dt="2024-01-05T14:50:23.224" v="2679" actId="20577"/>
          <ac:spMkLst>
            <pc:docMk/>
            <pc:sldMk cId="29027727" sldId="349"/>
            <ac:spMk id="3" creationId="{7DCAB65B-0407-463A-B5D8-DA1F2B003F13}"/>
          </ac:spMkLst>
        </pc:spChg>
        <pc:spChg chg="mod">
          <ac:chgData name="Hoàng Đức An" userId="a5636295-fdb1-4e9a-b026-77768a4c07ff" providerId="ADAL" clId="{2A9FAF2D-9934-4993-8850-F0E6FF171A37}" dt="2024-01-05T14:51:21.847" v="2738" actId="20577"/>
          <ac:spMkLst>
            <pc:docMk/>
            <pc:sldMk cId="29027727" sldId="349"/>
            <ac:spMk id="10" creationId="{BA20818E-FDA0-4AEF-A7C1-3AC3EF215809}"/>
          </ac:spMkLst>
        </pc:spChg>
        <pc:picChg chg="del">
          <ac:chgData name="Hoàng Đức An" userId="a5636295-fdb1-4e9a-b026-77768a4c07ff" providerId="ADAL" clId="{2A9FAF2D-9934-4993-8850-F0E6FF171A37}" dt="2024-01-05T14:50:11.512" v="2651" actId="478"/>
          <ac:picMkLst>
            <pc:docMk/>
            <pc:sldMk cId="29027727" sldId="349"/>
            <ac:picMk id="8" creationId="{7DC139A6-DF4C-41A3-A5C4-C723BA76451D}"/>
          </ac:picMkLst>
        </pc:picChg>
        <pc:picChg chg="add mod">
          <ac:chgData name="Hoàng Đức An" userId="a5636295-fdb1-4e9a-b026-77768a4c07ff" providerId="ADAL" clId="{2A9FAF2D-9934-4993-8850-F0E6FF171A37}" dt="2024-01-05T14:50:16.509" v="2655" actId="1076"/>
          <ac:picMkLst>
            <pc:docMk/>
            <pc:sldMk cId="29027727" sldId="349"/>
            <ac:picMk id="9" creationId="{35EC8092-6BBC-4C8E-9A04-6D251CEB2833}"/>
          </ac:picMkLst>
        </pc:picChg>
      </pc:sldChg>
      <pc:sldChg chg="addSp delSp modSp add mod">
        <pc:chgData name="Hoàng Đức An" userId="a5636295-fdb1-4e9a-b026-77768a4c07ff" providerId="ADAL" clId="{2A9FAF2D-9934-4993-8850-F0E6FF171A37}" dt="2024-01-05T14:51:29.198" v="2759" actId="20577"/>
        <pc:sldMkLst>
          <pc:docMk/>
          <pc:sldMk cId="2409656476" sldId="350"/>
        </pc:sldMkLst>
        <pc:spChg chg="mod">
          <ac:chgData name="Hoàng Đức An" userId="a5636295-fdb1-4e9a-b026-77768a4c07ff" providerId="ADAL" clId="{2A9FAF2D-9934-4993-8850-F0E6FF171A37}" dt="2024-01-05T14:50:52.015" v="2731" actId="20577"/>
          <ac:spMkLst>
            <pc:docMk/>
            <pc:sldMk cId="2409656476" sldId="350"/>
            <ac:spMk id="3" creationId="{7DCAB65B-0407-463A-B5D8-DA1F2B003F13}"/>
          </ac:spMkLst>
        </pc:spChg>
        <pc:spChg chg="mod">
          <ac:chgData name="Hoàng Đức An" userId="a5636295-fdb1-4e9a-b026-77768a4c07ff" providerId="ADAL" clId="{2A9FAF2D-9934-4993-8850-F0E6FF171A37}" dt="2024-01-05T14:51:29.198" v="2759" actId="20577"/>
          <ac:spMkLst>
            <pc:docMk/>
            <pc:sldMk cId="2409656476" sldId="350"/>
            <ac:spMk id="10" creationId="{BA20818E-FDA0-4AEF-A7C1-3AC3EF215809}"/>
          </ac:spMkLst>
        </pc:spChg>
        <pc:picChg chg="del">
          <ac:chgData name="Hoàng Đức An" userId="a5636295-fdb1-4e9a-b026-77768a4c07ff" providerId="ADAL" clId="{2A9FAF2D-9934-4993-8850-F0E6FF171A37}" dt="2024-01-05T14:50:57.406" v="2732" actId="478"/>
          <ac:picMkLst>
            <pc:docMk/>
            <pc:sldMk cId="2409656476" sldId="350"/>
            <ac:picMk id="8" creationId="{7DC139A6-DF4C-41A3-A5C4-C723BA76451D}"/>
          </ac:picMkLst>
        </pc:picChg>
        <pc:picChg chg="add mod">
          <ac:chgData name="Hoàng Đức An" userId="a5636295-fdb1-4e9a-b026-77768a4c07ff" providerId="ADAL" clId="{2A9FAF2D-9934-4993-8850-F0E6FF171A37}" dt="2024-01-05T14:51:03.897" v="2736" actId="1076"/>
          <ac:picMkLst>
            <pc:docMk/>
            <pc:sldMk cId="2409656476" sldId="350"/>
            <ac:picMk id="9" creationId="{95CE8423-1C6D-496C-AF97-013A9CA7827C}"/>
          </ac:picMkLst>
        </pc:picChg>
      </pc:sldChg>
      <pc:sldChg chg="delSp modSp add mod">
        <pc:chgData name="Hoàng Đức An" userId="a5636295-fdb1-4e9a-b026-77768a4c07ff" providerId="ADAL" clId="{2A9FAF2D-9934-4993-8850-F0E6FF171A37}" dt="2024-01-05T14:53:26.087" v="2896" actId="1076"/>
        <pc:sldMkLst>
          <pc:docMk/>
          <pc:sldMk cId="2953252979" sldId="351"/>
        </pc:sldMkLst>
        <pc:spChg chg="mod">
          <ac:chgData name="Hoàng Đức An" userId="a5636295-fdb1-4e9a-b026-77768a4c07ff" providerId="ADAL" clId="{2A9FAF2D-9934-4993-8850-F0E6FF171A37}" dt="2024-01-05T14:53:26.087" v="2896" actId="1076"/>
          <ac:spMkLst>
            <pc:docMk/>
            <pc:sldMk cId="2953252979" sldId="351"/>
            <ac:spMk id="3" creationId="{7DCAB65B-0407-463A-B5D8-DA1F2B003F13}"/>
          </ac:spMkLst>
        </pc:spChg>
        <pc:spChg chg="del">
          <ac:chgData name="Hoàng Đức An" userId="a5636295-fdb1-4e9a-b026-77768a4c07ff" providerId="ADAL" clId="{2A9FAF2D-9934-4993-8850-F0E6FF171A37}" dt="2024-01-05T14:52:00.125" v="2789" actId="478"/>
          <ac:spMkLst>
            <pc:docMk/>
            <pc:sldMk cId="2953252979" sldId="351"/>
            <ac:spMk id="10" creationId="{BA20818E-FDA0-4AEF-A7C1-3AC3EF215809}"/>
          </ac:spMkLst>
        </pc:spChg>
        <pc:picChg chg="del">
          <ac:chgData name="Hoàng Đức An" userId="a5636295-fdb1-4e9a-b026-77768a4c07ff" providerId="ADAL" clId="{2A9FAF2D-9934-4993-8850-F0E6FF171A37}" dt="2024-01-05T14:51:42.966" v="2761" actId="478"/>
          <ac:picMkLst>
            <pc:docMk/>
            <pc:sldMk cId="2953252979" sldId="351"/>
            <ac:picMk id="9" creationId="{95CE8423-1C6D-496C-AF97-013A9CA7827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AAF4A27-484B-4D0A-BBE6-B0CC3F94BAF7}" type="datetimeFigureOut">
              <a:rPr lang="en-US" smtClean="0"/>
              <a:pPr/>
              <a:t>1/5/2024</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415EAE62-2752-47A0-9BCE-201B9412A896}" type="slidenum">
              <a:rPr lang="en-US" smtClean="0"/>
              <a:pPr/>
              <a:t>‹#›</a:t>
            </a:fld>
            <a:endParaRPr lang="en-US"/>
          </a:p>
        </p:txBody>
      </p:sp>
    </p:spTree>
    <p:extLst>
      <p:ext uri="{BB962C8B-B14F-4D97-AF65-F5344CB8AC3E}">
        <p14:creationId xmlns:p14="http://schemas.microsoft.com/office/powerpoint/2010/main" val="146996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824" y="6477001"/>
            <a:ext cx="11972544" cy="23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09600" y="238127"/>
            <a:ext cx="8636000" cy="868363"/>
          </a:xfrm>
          <a:prstGeom prst="rect">
            <a:avLst/>
          </a:prstGeom>
        </p:spPr>
        <p:txBody>
          <a:bodyPr/>
          <a:lstStyle/>
          <a:p>
            <a:r>
              <a:rPr lang="en-US"/>
              <a:t>Click to edit Master title style</a:t>
            </a:r>
            <a:endParaRPr lang="en-US" dirty="0"/>
          </a:p>
        </p:txBody>
      </p:sp>
      <p:sp>
        <p:nvSpPr>
          <p:cNvPr id="5" name="Footer Placeholder 4"/>
          <p:cNvSpPr>
            <a:spLocks noGrp="1"/>
          </p:cNvSpPr>
          <p:nvPr>
            <p:ph type="ftr" sz="quarter" idx="11"/>
          </p:nvPr>
        </p:nvSpPr>
        <p:spPr>
          <a:xfrm>
            <a:off x="149213" y="6477000"/>
            <a:ext cx="9197988" cy="228600"/>
          </a:xfrm>
          <a:prstGeom prst="rect">
            <a:avLst/>
          </a:prstGeom>
        </p:spPr>
        <p:txBody>
          <a:bodyPr/>
          <a:lstStyle>
            <a:lvl1pPr>
              <a:defRPr sz="1200" i="1">
                <a:solidFill>
                  <a:srgbClr val="800080"/>
                </a:solidFill>
              </a:defRPr>
            </a:lvl1pPr>
          </a:lstStyle>
          <a:p>
            <a:endParaRPr lang="en-US"/>
          </a:p>
        </p:txBody>
      </p:sp>
      <p:sp>
        <p:nvSpPr>
          <p:cNvPr id="3" name="Content Placeholder 2"/>
          <p:cNvSpPr>
            <a:spLocks noGrp="1"/>
          </p:cNvSpPr>
          <p:nvPr>
            <p:ph idx="1"/>
          </p:nvPr>
        </p:nvSpPr>
        <p:spPr>
          <a:xfrm>
            <a:off x="609600" y="1438277"/>
            <a:ext cx="10972800" cy="47339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571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5"/>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40609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49" name="Freeform 25"/>
          <p:cNvSpPr>
            <a:spLocks/>
          </p:cNvSpPr>
          <p:nvPr/>
        </p:nvSpPr>
        <p:spPr bwMode="gray">
          <a:xfrm>
            <a:off x="127002" y="6446840"/>
            <a:ext cx="11961284" cy="314325"/>
          </a:xfrm>
          <a:custGeom>
            <a:avLst/>
            <a:gdLst>
              <a:gd name="T0" fmla="*/ 4 w 5651"/>
              <a:gd name="T1" fmla="*/ 198 h 198"/>
              <a:gd name="T2" fmla="*/ 5651 w 5651"/>
              <a:gd name="T3" fmla="*/ 198 h 198"/>
              <a:gd name="T4" fmla="*/ 5646 w 5651"/>
              <a:gd name="T5" fmla="*/ 94 h 198"/>
              <a:gd name="T6" fmla="*/ 1491 w 5651"/>
              <a:gd name="T7" fmla="*/ 94 h 198"/>
              <a:gd name="T8" fmla="*/ 1343 w 5651"/>
              <a:gd name="T9" fmla="*/ 2 h 198"/>
              <a:gd name="T10" fmla="*/ 0 w 5651"/>
              <a:gd name="T11" fmla="*/ 0 h 198"/>
              <a:gd name="T12" fmla="*/ 4 w 5651"/>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0" name="Freeform 26"/>
          <p:cNvSpPr>
            <a:spLocks/>
          </p:cNvSpPr>
          <p:nvPr/>
        </p:nvSpPr>
        <p:spPr bwMode="gray">
          <a:xfrm>
            <a:off x="127002" y="6491289"/>
            <a:ext cx="11967633" cy="279400"/>
          </a:xfrm>
          <a:custGeom>
            <a:avLst/>
            <a:gdLst>
              <a:gd name="T0" fmla="*/ 0 w 5650"/>
              <a:gd name="T1" fmla="*/ 176 h 176"/>
              <a:gd name="T2" fmla="*/ 5650 w 5650"/>
              <a:gd name="T3" fmla="*/ 169 h 176"/>
              <a:gd name="T4" fmla="*/ 5646 w 5650"/>
              <a:gd name="T5" fmla="*/ 95 h 176"/>
              <a:gd name="T6" fmla="*/ 1478 w 5650"/>
              <a:gd name="T7" fmla="*/ 95 h 176"/>
              <a:gd name="T8" fmla="*/ 1317 w 5650"/>
              <a:gd name="T9" fmla="*/ 3 h 176"/>
              <a:gd name="T10" fmla="*/ 0 w 5650"/>
              <a:gd name="T11" fmla="*/ 0 h 176"/>
              <a:gd name="T12" fmla="*/ 0 w 565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3" name="Freeform 29"/>
          <p:cNvSpPr>
            <a:spLocks/>
          </p:cNvSpPr>
          <p:nvPr userDrawn="1"/>
        </p:nvSpPr>
        <p:spPr bwMode="gray">
          <a:xfrm>
            <a:off x="150283" y="230188"/>
            <a:ext cx="11940117" cy="836612"/>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6" name="Rectangle 32"/>
          <p:cNvSpPr>
            <a:spLocks noChangeArrowheads="1"/>
          </p:cNvSpPr>
          <p:nvPr/>
        </p:nvSpPr>
        <p:spPr bwMode="gray">
          <a:xfrm flipV="1">
            <a:off x="127003" y="6723064"/>
            <a:ext cx="11969751" cy="555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9" name="Freeform 35"/>
          <p:cNvSpPr>
            <a:spLocks/>
          </p:cNvSpPr>
          <p:nvPr/>
        </p:nvSpPr>
        <p:spPr bwMode="gray">
          <a:xfrm>
            <a:off x="9194802" y="1047751"/>
            <a:ext cx="2874433" cy="52388"/>
          </a:xfrm>
          <a:custGeom>
            <a:avLst/>
            <a:gdLst>
              <a:gd name="T0" fmla="*/ 0 w 1358"/>
              <a:gd name="T1" fmla="*/ 2 h 33"/>
              <a:gd name="T2" fmla="*/ 1358 w 1358"/>
              <a:gd name="T3" fmla="*/ 0 h 33"/>
              <a:gd name="T4" fmla="*/ 1356 w 1358"/>
              <a:gd name="T5" fmla="*/ 32 h 33"/>
              <a:gd name="T6" fmla="*/ 60 w 1358"/>
              <a:gd name="T7" fmla="*/ 33 h 33"/>
              <a:gd name="T8" fmla="*/ 0 w 1358"/>
              <a:gd name="T9" fmla="*/ 2 h 33"/>
            </a:gdLst>
            <a:ahLst/>
            <a:cxnLst>
              <a:cxn ang="0">
                <a:pos x="T0" y="T1"/>
              </a:cxn>
              <a:cxn ang="0">
                <a:pos x="T2" y="T3"/>
              </a:cxn>
              <a:cxn ang="0">
                <a:pos x="T4" y="T5"/>
              </a:cxn>
              <a:cxn ang="0">
                <a:pos x="T6" y="T7"/>
              </a:cxn>
              <a:cxn ang="0">
                <a:pos x="T8" y="T9"/>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61" name="Text Box 37"/>
          <p:cNvSpPr txBox="1">
            <a:spLocks noChangeArrowheads="1"/>
          </p:cNvSpPr>
          <p:nvPr/>
        </p:nvSpPr>
        <p:spPr bwMode="gray">
          <a:xfrm>
            <a:off x="192619" y="6454775"/>
            <a:ext cx="150874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100" i="1">
                <a:solidFill>
                  <a:srgbClr val="FFFFFF"/>
                </a:solidFill>
                <a:latin typeface="Times New Roman" pitchFamily="18" charset="0"/>
              </a:rPr>
              <a:t>www.themegallery.com</a:t>
            </a:r>
          </a:p>
        </p:txBody>
      </p:sp>
      <p:sp>
        <p:nvSpPr>
          <p:cNvPr id="1054" name="Rectangle 30" descr="7"/>
          <p:cNvSpPr>
            <a:spLocks noChangeArrowheads="1"/>
          </p:cNvSpPr>
          <p:nvPr/>
        </p:nvSpPr>
        <p:spPr bwMode="gray">
          <a:xfrm>
            <a:off x="11072283" y="368300"/>
            <a:ext cx="713317" cy="546100"/>
          </a:xfrm>
          <a:prstGeom prst="rect">
            <a:avLst/>
          </a:prstGeom>
          <a:blipFill dpi="0" rotWithShape="1">
            <a:blip r:embed="rId4" cstate="print"/>
            <a:srcRect/>
            <a:stretch>
              <a:fillRect/>
            </a:stretch>
          </a:blip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55" name="Rectangle 31" descr="4"/>
          <p:cNvSpPr>
            <a:spLocks noChangeArrowheads="1"/>
          </p:cNvSpPr>
          <p:nvPr/>
        </p:nvSpPr>
        <p:spPr bwMode="gray">
          <a:xfrm>
            <a:off x="10238318" y="368300"/>
            <a:ext cx="713317" cy="546100"/>
          </a:xfrm>
          <a:prstGeom prst="rect">
            <a:avLst/>
          </a:prstGeom>
          <a:blipFill dpi="0" rotWithShape="1">
            <a:blip r:embed="rId5" cstate="print"/>
            <a:srcRect/>
            <a:stretch>
              <a:fillRect/>
            </a:stretch>
          </a:blip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60" name="Rectangle 36"/>
          <p:cNvSpPr>
            <a:spLocks noChangeArrowheads="1"/>
          </p:cNvSpPr>
          <p:nvPr/>
        </p:nvSpPr>
        <p:spPr bwMode="gray">
          <a:xfrm>
            <a:off x="9412816" y="368300"/>
            <a:ext cx="713317" cy="546100"/>
          </a:xfrm>
          <a:prstGeom prst="rect">
            <a:avLst/>
          </a:prstGeom>
          <a:solidFill>
            <a:srgbClr val="FFFFFF">
              <a:alpha val="30000"/>
            </a:srgbClr>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pic>
        <p:nvPicPr>
          <p:cNvPr id="5529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825" y="6520497"/>
            <a:ext cx="2208976" cy="190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27824" y="6477001"/>
            <a:ext cx="11972544" cy="23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userDrawn="1"/>
        </p:nvSpPr>
        <p:spPr>
          <a:xfrm>
            <a:off x="9990667" y="6451602"/>
            <a:ext cx="2133600" cy="276999"/>
          </a:xfrm>
          <a:prstGeom prst="rect">
            <a:avLst/>
          </a:prstGeom>
          <a:noFill/>
        </p:spPr>
        <p:txBody>
          <a:bodyPr wrap="square" rtlCol="0">
            <a:spAutoFit/>
          </a:bodyPr>
          <a:lstStyle/>
          <a:p>
            <a:pPr algn="r"/>
            <a:fld id="{EE60014C-0A03-468C-BB99-6CFA9613CA8E}" type="slidenum">
              <a:rPr lang="en-US" sz="1200" smtClean="0"/>
              <a:pPr algn="r"/>
              <a:t>‹#›</a:t>
            </a:fld>
            <a:r>
              <a:rPr lang="en-US" sz="1200" dirty="0"/>
              <a:t>/40</a:t>
            </a:r>
          </a:p>
        </p:txBody>
      </p:sp>
    </p:spTree>
    <p:extLst>
      <p:ext uri="{BB962C8B-B14F-4D97-AF65-F5344CB8AC3E}">
        <p14:creationId xmlns:p14="http://schemas.microsoft.com/office/powerpoint/2010/main" val="1341784681"/>
      </p:ext>
    </p:extLst>
  </p:cSld>
  <p:clrMap bg1="dk2" tx1="lt1" bg2="dk1" tx2="lt2" accent1="accent1" accent2="accent2" accent3="accent3" accent4="accent4" accent5="accent5" accent6="accent6" hlink="hlink" folHlink="folHlink"/>
  <p:sldLayoutIdLst>
    <p:sldLayoutId id="2147483675" r:id="rId1"/>
    <p:sldLayoutId id="2147483677" r:id="rId2"/>
  </p:sldLayoutIdLst>
  <p:hf hdr="0" ftr="0" dt="0"/>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ppsecrets.com/users/22319897989712197103975756505164103109971051084699111109/C00-MOVIE-TICKET-BOOKING-SYSTEM.php" TargetMode="External"/><Relationship Id="rId2" Type="http://schemas.openxmlformats.org/officeDocument/2006/relationships/hyperlink" Target="https://vi.wikipedia.org/wiki/L%E1%BA%ADp_tr%C3%ACnh_h%C6%B0%E1%BB%9Bng_%C4%91%E1%BB%91i_t%C6%B0%E1%BB%A3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96562"/>
            <a:ext cx="9144000" cy="870239"/>
          </a:xfrm>
        </p:spPr>
        <p:txBody>
          <a:bodyPr anchor="ctr" anchorCtr="0"/>
          <a:lstStyle/>
          <a:p>
            <a:pPr algn="ctr"/>
            <a:r>
              <a:rPr lang="en-US" sz="1400" dirty="0">
                <a:solidFill>
                  <a:schemeClr val="tx1">
                    <a:lumMod val="20000"/>
                    <a:lumOff val="80000"/>
                  </a:schemeClr>
                </a:solidFill>
                <a:cs typeface="Times New Roman" pitchFamily="18" charset="0"/>
              </a:rPr>
              <a:t>TRƯỜNG ĐẠI HỌC BÁCH KHOA</a:t>
            </a:r>
            <a:br>
              <a:rPr lang="en-US" sz="1800" dirty="0">
                <a:solidFill>
                  <a:schemeClr val="tx1">
                    <a:lumMod val="20000"/>
                    <a:lumOff val="80000"/>
                  </a:schemeClr>
                </a:solidFill>
                <a:cs typeface="Times New Roman" pitchFamily="18" charset="0"/>
              </a:rPr>
            </a:br>
            <a:r>
              <a:rPr lang="en-US" sz="1800" dirty="0">
                <a:solidFill>
                  <a:schemeClr val="tx1">
                    <a:lumMod val="20000"/>
                    <a:lumOff val="80000"/>
                  </a:schemeClr>
                </a:solidFill>
                <a:cs typeface="Times New Roman" pitchFamily="18" charset="0"/>
              </a:rPr>
              <a:t>KHOA CÔNG NGHỆ THÔNG TIN</a:t>
            </a:r>
          </a:p>
        </p:txBody>
      </p:sp>
      <p:sp>
        <p:nvSpPr>
          <p:cNvPr id="6" name="Rectangle 2"/>
          <p:cNvSpPr txBox="1">
            <a:spLocks noChangeArrowheads="1"/>
          </p:cNvSpPr>
          <p:nvPr/>
        </p:nvSpPr>
        <p:spPr bwMode="gray">
          <a:xfrm>
            <a:off x="1624611" y="3124200"/>
            <a:ext cx="8877135" cy="1194955"/>
          </a:xfrm>
          <a:prstGeom prst="rect">
            <a:avLst/>
          </a:prstGeom>
          <a:solidFill>
            <a:schemeClr val="accent2">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lnSpc>
                <a:spcPct val="110000"/>
              </a:lnSpc>
            </a:pPr>
            <a:endParaRPr lang="en-US" sz="2600" dirty="0">
              <a:solidFill>
                <a:srgbClr val="002060"/>
              </a:solidFill>
              <a:cs typeface="Times New Roman" pitchFamily="18" charset="0"/>
            </a:endParaRPr>
          </a:p>
        </p:txBody>
      </p:sp>
      <p:sp>
        <p:nvSpPr>
          <p:cNvPr id="7" name="Rectangle 3"/>
          <p:cNvSpPr txBox="1">
            <a:spLocks noChangeArrowheads="1"/>
          </p:cNvSpPr>
          <p:nvPr/>
        </p:nvSpPr>
        <p:spPr bwMode="gray">
          <a:xfrm>
            <a:off x="5715000" y="5090654"/>
            <a:ext cx="5410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0" indent="0">
              <a:lnSpc>
                <a:spcPct val="80000"/>
              </a:lnSpc>
              <a:spcBef>
                <a:spcPts val="600"/>
              </a:spcBef>
              <a:buNone/>
            </a:pPr>
            <a:r>
              <a:rPr lang="en-US" sz="2000" b="1" dirty="0" err="1">
                <a:solidFill>
                  <a:srgbClr val="000099"/>
                </a:solidFill>
                <a:latin typeface="+mj-lt"/>
                <a:cs typeface="Times New Roman" pitchFamily="18" charset="0"/>
              </a:rPr>
              <a:t>Sinh</a:t>
            </a:r>
            <a:r>
              <a:rPr lang="en-US" sz="2000" b="1" dirty="0">
                <a:solidFill>
                  <a:srgbClr val="000099"/>
                </a:solidFill>
                <a:latin typeface="+mj-lt"/>
                <a:cs typeface="Times New Roman" pitchFamily="18" charset="0"/>
              </a:rPr>
              <a:t> </a:t>
            </a:r>
            <a:r>
              <a:rPr lang="en-US" sz="2000" b="1" dirty="0" err="1">
                <a:solidFill>
                  <a:srgbClr val="000099"/>
                </a:solidFill>
                <a:latin typeface="+mj-lt"/>
                <a:cs typeface="Times New Roman" pitchFamily="18" charset="0"/>
              </a:rPr>
              <a:t>viên</a:t>
            </a:r>
            <a:r>
              <a:rPr lang="en-US" sz="2000" b="1" dirty="0">
                <a:solidFill>
                  <a:srgbClr val="000099"/>
                </a:solidFill>
                <a:latin typeface="+mj-lt"/>
                <a:cs typeface="Times New Roman" pitchFamily="18" charset="0"/>
              </a:rPr>
              <a:t> : Hoàng Đức An</a:t>
            </a:r>
          </a:p>
          <a:p>
            <a:pPr marL="0" indent="0">
              <a:lnSpc>
                <a:spcPct val="80000"/>
              </a:lnSpc>
              <a:spcBef>
                <a:spcPts val="600"/>
              </a:spcBef>
              <a:buNone/>
            </a:pPr>
            <a:r>
              <a:rPr lang="en-US" sz="2000" b="1" dirty="0">
                <a:solidFill>
                  <a:srgbClr val="000099"/>
                </a:solidFill>
                <a:latin typeface="+mj-lt"/>
                <a:cs typeface="Times New Roman" pitchFamily="18" charset="0"/>
              </a:rPr>
              <a:t>                   </a:t>
            </a:r>
            <a:r>
              <a:rPr lang="en-US" sz="2000" b="1" dirty="0" err="1">
                <a:solidFill>
                  <a:srgbClr val="000099"/>
                </a:solidFill>
                <a:latin typeface="+mj-lt"/>
                <a:cs typeface="Times New Roman" pitchFamily="18" charset="0"/>
              </a:rPr>
              <a:t>Ngô</a:t>
            </a:r>
            <a:r>
              <a:rPr lang="en-US" sz="2000" b="1" dirty="0">
                <a:solidFill>
                  <a:srgbClr val="000099"/>
                </a:solidFill>
                <a:latin typeface="+mj-lt"/>
                <a:cs typeface="Times New Roman" pitchFamily="18" charset="0"/>
              </a:rPr>
              <a:t> </a:t>
            </a:r>
            <a:r>
              <a:rPr lang="en-US" sz="2000" b="1" dirty="0" err="1">
                <a:solidFill>
                  <a:srgbClr val="000099"/>
                </a:solidFill>
                <a:latin typeface="+mj-lt"/>
                <a:cs typeface="Times New Roman" pitchFamily="18" charset="0"/>
              </a:rPr>
              <a:t>Quốc</a:t>
            </a:r>
            <a:r>
              <a:rPr lang="en-US" sz="2000" b="1" dirty="0">
                <a:solidFill>
                  <a:srgbClr val="000099"/>
                </a:solidFill>
                <a:latin typeface="+mj-lt"/>
                <a:cs typeface="Times New Roman" pitchFamily="18" charset="0"/>
              </a:rPr>
              <a:t> Anh</a:t>
            </a:r>
          </a:p>
          <a:p>
            <a:pPr marL="0" indent="0">
              <a:lnSpc>
                <a:spcPct val="80000"/>
              </a:lnSpc>
              <a:spcBef>
                <a:spcPts val="600"/>
              </a:spcBef>
              <a:buNone/>
            </a:pPr>
            <a:r>
              <a:rPr lang="en-US" sz="2000" b="1" dirty="0">
                <a:solidFill>
                  <a:srgbClr val="000099"/>
                </a:solidFill>
                <a:latin typeface="+mj-lt"/>
                <a:cs typeface="Times New Roman" pitchFamily="18" charset="0"/>
              </a:rPr>
              <a:t>Lớp	    : 22T_KHDL	</a:t>
            </a:r>
          </a:p>
          <a:p>
            <a:pPr marL="0" indent="0">
              <a:lnSpc>
                <a:spcPct val="120000"/>
              </a:lnSpc>
              <a:spcBef>
                <a:spcPts val="600"/>
              </a:spcBef>
              <a:buNone/>
            </a:pPr>
            <a:r>
              <a:rPr lang="en-US" sz="2000" b="1" dirty="0">
                <a:solidFill>
                  <a:srgbClr val="000099"/>
                </a:solidFill>
                <a:latin typeface="+mj-lt"/>
                <a:cs typeface="Times New Roman" pitchFamily="18" charset="0"/>
              </a:rPr>
              <a:t>CBHD       : PGS. TS. </a:t>
            </a:r>
            <a:r>
              <a:rPr lang="en-US" sz="2000" b="1" dirty="0" err="1">
                <a:solidFill>
                  <a:srgbClr val="000099"/>
                </a:solidFill>
                <a:latin typeface="+mj-lt"/>
                <a:cs typeface="Times New Roman" pitchFamily="18" charset="0"/>
              </a:rPr>
              <a:t>Đặng</a:t>
            </a:r>
            <a:r>
              <a:rPr lang="en-US" sz="2000" b="1" dirty="0">
                <a:solidFill>
                  <a:srgbClr val="000099"/>
                </a:solidFill>
                <a:latin typeface="+mj-lt"/>
                <a:cs typeface="Times New Roman" pitchFamily="18" charset="0"/>
              </a:rPr>
              <a:t> </a:t>
            </a:r>
            <a:r>
              <a:rPr lang="en-US" sz="2000" b="1" dirty="0" err="1">
                <a:solidFill>
                  <a:srgbClr val="000099"/>
                </a:solidFill>
                <a:latin typeface="+mj-lt"/>
                <a:cs typeface="Times New Roman" pitchFamily="18" charset="0"/>
              </a:rPr>
              <a:t>Hoài</a:t>
            </a:r>
            <a:r>
              <a:rPr lang="en-US" sz="2000" b="1" dirty="0">
                <a:solidFill>
                  <a:srgbClr val="000099"/>
                </a:solidFill>
                <a:latin typeface="+mj-lt"/>
                <a:cs typeface="Times New Roman" pitchFamily="18" charset="0"/>
              </a:rPr>
              <a:t> </a:t>
            </a:r>
            <a:r>
              <a:rPr lang="en-US" sz="2000" b="1" dirty="0" err="1">
                <a:solidFill>
                  <a:srgbClr val="000099"/>
                </a:solidFill>
                <a:latin typeface="+mj-lt"/>
                <a:cs typeface="Times New Roman" pitchFamily="18" charset="0"/>
              </a:rPr>
              <a:t>Phương</a:t>
            </a:r>
            <a:r>
              <a:rPr lang="en-US" sz="2000" b="1" dirty="0">
                <a:solidFill>
                  <a:srgbClr val="000099"/>
                </a:solidFill>
                <a:latin typeface="+mj-lt"/>
                <a:cs typeface="Times New Roman" pitchFamily="18" charset="0"/>
              </a:rPr>
              <a:t> 	</a:t>
            </a:r>
          </a:p>
        </p:txBody>
      </p:sp>
      <p:sp>
        <p:nvSpPr>
          <p:cNvPr id="8" name="Rectangle 3"/>
          <p:cNvSpPr>
            <a:spLocks noChangeArrowheads="1"/>
          </p:cNvSpPr>
          <p:nvPr/>
        </p:nvSpPr>
        <p:spPr bwMode="auto">
          <a:xfrm>
            <a:off x="1524000" y="6116785"/>
            <a:ext cx="9144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80000"/>
              </a:lnSpc>
            </a:pPr>
            <a:r>
              <a:rPr lang="en-US" sz="1100" b="1" dirty="0">
                <a:solidFill>
                  <a:srgbClr val="000099"/>
                </a:solidFill>
                <a:latin typeface="+mj-lt"/>
                <a:cs typeface="Times New Roman" pitchFamily="18" charset="0"/>
              </a:rPr>
              <a:t>Đà </a:t>
            </a:r>
            <a:r>
              <a:rPr lang="en-US" sz="1100" b="1" dirty="0" err="1">
                <a:solidFill>
                  <a:srgbClr val="000099"/>
                </a:solidFill>
                <a:latin typeface="+mj-lt"/>
                <a:cs typeface="Times New Roman" pitchFamily="18" charset="0"/>
              </a:rPr>
              <a:t>Nẵng</a:t>
            </a:r>
            <a:r>
              <a:rPr lang="en-US" sz="1100" b="1" dirty="0">
                <a:solidFill>
                  <a:srgbClr val="000099"/>
                </a:solidFill>
                <a:latin typeface="+mj-lt"/>
                <a:cs typeface="Times New Roman" pitchFamily="18" charset="0"/>
              </a:rPr>
              <a:t>, 01/2024</a:t>
            </a:r>
          </a:p>
        </p:txBody>
      </p:sp>
      <p:sp>
        <p:nvSpPr>
          <p:cNvPr id="10" name="Text Box 6"/>
          <p:cNvSpPr txBox="1">
            <a:spLocks noChangeArrowheads="1"/>
          </p:cNvSpPr>
          <p:nvPr/>
        </p:nvSpPr>
        <p:spPr bwMode="auto">
          <a:xfrm>
            <a:off x="1524000" y="1530247"/>
            <a:ext cx="9144000" cy="954107"/>
          </a:xfrm>
          <a:prstGeom prst="rect">
            <a:avLst/>
          </a:prstGeom>
          <a:noFill/>
          <a:ln w="9525">
            <a:noFill/>
            <a:miter lim="800000"/>
            <a:headEnd/>
            <a:tailEnd/>
          </a:ln>
          <a:effec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25000"/>
              </a:spcBef>
            </a:pPr>
            <a:r>
              <a:rPr lang="en-US" sz="2800" b="1" dirty="0">
                <a:solidFill>
                  <a:srgbClr val="002060"/>
                </a:solidFill>
                <a:effectLst>
                  <a:outerShdw blurRad="38100" dist="38100" dir="2700000" algn="tl">
                    <a:srgbClr val="C0C0C0"/>
                  </a:outerShdw>
                </a:effectLst>
              </a:rPr>
              <a:t>BÁO CÁO  PBL2</a:t>
            </a:r>
          </a:p>
          <a:p>
            <a:pPr algn="ctr" eaLnBrk="1" hangingPunct="1"/>
            <a:r>
              <a:rPr lang="en-US" sz="2800" b="1" dirty="0" err="1">
                <a:solidFill>
                  <a:srgbClr val="002060"/>
                </a:solidFill>
                <a:effectLst>
                  <a:outerShdw blurRad="38100" dist="38100" dir="2700000" algn="tl">
                    <a:srgbClr val="C0C0C0"/>
                  </a:outerShdw>
                </a:effectLst>
              </a:rPr>
              <a:t>Dự</a:t>
            </a:r>
            <a:r>
              <a:rPr lang="en-US" sz="2800" b="1" dirty="0">
                <a:solidFill>
                  <a:srgbClr val="002060"/>
                </a:solidFill>
                <a:effectLst>
                  <a:outerShdw blurRad="38100" dist="38100" dir="2700000" algn="tl">
                    <a:srgbClr val="C0C0C0"/>
                  </a:outerShdw>
                </a:effectLst>
              </a:rPr>
              <a:t> </a:t>
            </a:r>
            <a:r>
              <a:rPr lang="en-US" sz="2800" b="1" dirty="0" err="1">
                <a:solidFill>
                  <a:srgbClr val="002060"/>
                </a:solidFill>
                <a:effectLst>
                  <a:outerShdw blurRad="38100" dist="38100" dir="2700000" algn="tl">
                    <a:srgbClr val="C0C0C0"/>
                  </a:outerShdw>
                </a:effectLst>
              </a:rPr>
              <a:t>án</a:t>
            </a:r>
            <a:r>
              <a:rPr lang="en-US" sz="2800" b="1" dirty="0">
                <a:solidFill>
                  <a:srgbClr val="002060"/>
                </a:solidFill>
                <a:effectLst>
                  <a:outerShdw blurRad="38100" dist="38100" dir="2700000" algn="tl">
                    <a:srgbClr val="C0C0C0"/>
                  </a:outerShdw>
                </a:effectLst>
              </a:rPr>
              <a:t> </a:t>
            </a:r>
            <a:r>
              <a:rPr lang="en-US" sz="2800" b="1" dirty="0" err="1">
                <a:solidFill>
                  <a:srgbClr val="002060"/>
                </a:solidFill>
                <a:effectLst>
                  <a:outerShdw blurRad="38100" dist="38100" dir="2700000" algn="tl">
                    <a:srgbClr val="C0C0C0"/>
                  </a:outerShdw>
                </a:effectLst>
              </a:rPr>
              <a:t>cơ</a:t>
            </a:r>
            <a:r>
              <a:rPr lang="en-US" sz="2800" b="1" dirty="0">
                <a:solidFill>
                  <a:srgbClr val="002060"/>
                </a:solidFill>
                <a:effectLst>
                  <a:outerShdw blurRad="38100" dist="38100" dir="2700000" algn="tl">
                    <a:srgbClr val="C0C0C0"/>
                  </a:outerShdw>
                </a:effectLst>
              </a:rPr>
              <a:t> </a:t>
            </a:r>
            <a:r>
              <a:rPr lang="en-US" sz="2800" b="1" dirty="0" err="1">
                <a:solidFill>
                  <a:srgbClr val="002060"/>
                </a:solidFill>
                <a:effectLst>
                  <a:outerShdw blurRad="38100" dist="38100" dir="2700000" algn="tl">
                    <a:srgbClr val="C0C0C0"/>
                  </a:outerShdw>
                </a:effectLst>
              </a:rPr>
              <a:t>sở</a:t>
            </a:r>
            <a:r>
              <a:rPr lang="en-US" sz="2800" b="1" dirty="0">
                <a:solidFill>
                  <a:srgbClr val="002060"/>
                </a:solidFill>
                <a:effectLst>
                  <a:outerShdw blurRad="38100" dist="38100" dir="2700000" algn="tl">
                    <a:srgbClr val="C0C0C0"/>
                  </a:outerShdw>
                </a:effectLst>
              </a:rPr>
              <a:t> </a:t>
            </a:r>
            <a:r>
              <a:rPr lang="en-US" sz="2800" b="1" dirty="0" err="1">
                <a:solidFill>
                  <a:srgbClr val="002060"/>
                </a:solidFill>
                <a:effectLst>
                  <a:outerShdw blurRad="38100" dist="38100" dir="2700000" algn="tl">
                    <a:srgbClr val="C0C0C0"/>
                  </a:outerShdw>
                </a:effectLst>
              </a:rPr>
              <a:t>lập</a:t>
            </a:r>
            <a:r>
              <a:rPr lang="en-US" sz="2800" b="1" dirty="0">
                <a:solidFill>
                  <a:srgbClr val="002060"/>
                </a:solidFill>
                <a:effectLst>
                  <a:outerShdw blurRad="38100" dist="38100" dir="2700000" algn="tl">
                    <a:srgbClr val="C0C0C0"/>
                  </a:outerShdw>
                </a:effectLst>
              </a:rPr>
              <a:t> </a:t>
            </a:r>
            <a:r>
              <a:rPr lang="en-US" sz="2800" b="1" dirty="0" err="1">
                <a:solidFill>
                  <a:srgbClr val="002060"/>
                </a:solidFill>
                <a:effectLst>
                  <a:outerShdw blurRad="38100" dist="38100" dir="2700000" algn="tl">
                    <a:srgbClr val="C0C0C0"/>
                  </a:outerShdw>
                </a:effectLst>
              </a:rPr>
              <a:t>trình</a:t>
            </a:r>
            <a:endParaRPr lang="en-US" sz="2800" b="1" dirty="0">
              <a:solidFill>
                <a:srgbClr val="002060"/>
              </a:solidFill>
              <a:effectLst>
                <a:outerShdw blurRad="38100" dist="38100" dir="2700000" algn="tl">
                  <a:srgbClr val="C0C0C0"/>
                </a:outerShdw>
              </a:effectLst>
            </a:endParaRPr>
          </a:p>
        </p:txBody>
      </p:sp>
      <p:sp>
        <p:nvSpPr>
          <p:cNvPr id="12" name="Rectangle 2"/>
          <p:cNvSpPr txBox="1">
            <a:spLocks noChangeArrowheads="1"/>
          </p:cNvSpPr>
          <p:nvPr/>
        </p:nvSpPr>
        <p:spPr bwMode="gray">
          <a:xfrm>
            <a:off x="1562100" y="2895600"/>
            <a:ext cx="8915400" cy="14478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lnSpc>
                <a:spcPct val="110000"/>
              </a:lnSpc>
            </a:pPr>
            <a:endParaRPr lang="en-US" sz="2600" b="1" dirty="0">
              <a:solidFill>
                <a:srgbClr val="CC3300"/>
              </a:solidFill>
              <a:effectLst/>
              <a:ea typeface="Times New Roman" panose="02020603050405020304" pitchFamily="18" charset="0"/>
              <a:cs typeface="Times New Roman" pitchFamily="18" charset="0"/>
            </a:endParaRPr>
          </a:p>
          <a:p>
            <a:pPr algn="ctr">
              <a:lnSpc>
                <a:spcPct val="110000"/>
              </a:lnSpc>
            </a:pPr>
            <a:r>
              <a:rPr lang="en-US" sz="2600" b="1" dirty="0">
                <a:solidFill>
                  <a:srgbClr val="CC3300"/>
                </a:solidFill>
                <a:effectLst/>
                <a:ea typeface="Times New Roman" panose="02020603050405020304" pitchFamily="18" charset="0"/>
              </a:rPr>
              <a:t>HỆ</a:t>
            </a:r>
            <a:r>
              <a:rPr lang="vi-VN" sz="2600" b="1" dirty="0">
                <a:solidFill>
                  <a:srgbClr val="CC3300"/>
                </a:solidFill>
                <a:effectLst/>
                <a:ea typeface="Times New Roman" panose="02020603050405020304" pitchFamily="18" charset="0"/>
              </a:rPr>
              <a:t> THỐNG ĐẶT VÉ </a:t>
            </a:r>
            <a:r>
              <a:rPr lang="en-US" sz="2600" b="1" dirty="0">
                <a:solidFill>
                  <a:srgbClr val="CC3300"/>
                </a:solidFill>
                <a:effectLst/>
                <a:ea typeface="Times New Roman" panose="02020603050405020304" pitchFamily="18" charset="0"/>
              </a:rPr>
              <a:t>Ở</a:t>
            </a:r>
            <a:r>
              <a:rPr lang="vi-VN" sz="2600" b="1" dirty="0">
                <a:solidFill>
                  <a:srgbClr val="CC3300"/>
                </a:solidFill>
                <a:effectLst/>
                <a:ea typeface="Times New Roman" panose="02020603050405020304" pitchFamily="18" charset="0"/>
              </a:rPr>
              <a:t> RẠP PHIM</a:t>
            </a:r>
            <a:endParaRPr lang="en-US" sz="2600" dirty="0">
              <a:solidFill>
                <a:srgbClr val="CC3300"/>
              </a:solidFill>
              <a:effectLst/>
              <a:ea typeface="Times New Roman" panose="02020603050405020304" pitchFamily="18" charset="0"/>
            </a:endParaRPr>
          </a:p>
          <a:p>
            <a:pPr algn="ctr">
              <a:lnSpc>
                <a:spcPct val="110000"/>
              </a:lnSpc>
            </a:pPr>
            <a:endParaRPr lang="en-US" sz="2600" dirty="0">
              <a:solidFill>
                <a:srgbClr val="CC3300"/>
              </a:solidFill>
              <a:cs typeface="Times New Roman" pitchFamily="18" charset="0"/>
            </a:endParaRPr>
          </a:p>
        </p:txBody>
      </p:sp>
      <p:pic>
        <p:nvPicPr>
          <p:cNvPr id="11" name="Picture 10"/>
          <p:cNvPicPr>
            <a:picLocks noChangeAspect="1" noChangeArrowheads="1"/>
          </p:cNvPicPr>
          <p:nvPr/>
        </p:nvPicPr>
        <p:blipFill>
          <a:blip r:embed="rId2"/>
          <a:srcRect/>
          <a:stretch>
            <a:fillRect/>
          </a:stretch>
        </p:blipFill>
        <p:spPr bwMode="auto">
          <a:xfrm>
            <a:off x="1670051" y="247650"/>
            <a:ext cx="736979" cy="685800"/>
          </a:xfrm>
          <a:prstGeom prst="rect">
            <a:avLst/>
          </a:prstGeom>
          <a:noFill/>
          <a:effectLst>
            <a:outerShdw blurRad="50800" dist="38100" dir="2700000" algn="tl" rotWithShape="0">
              <a:prstClr val="black">
                <a:alpha val="40000"/>
              </a:prstClr>
            </a:outerShdw>
          </a:effectLst>
        </p:spPr>
      </p:pic>
      <p:sp>
        <p:nvSpPr>
          <p:cNvPr id="13" name="Rectangle 2"/>
          <p:cNvSpPr txBox="1">
            <a:spLocks noChangeArrowheads="1"/>
          </p:cNvSpPr>
          <p:nvPr/>
        </p:nvSpPr>
        <p:spPr bwMode="gray">
          <a:xfrm>
            <a:off x="1600200" y="2514600"/>
            <a:ext cx="8915400" cy="45720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lnSpc>
                <a:spcPct val="110000"/>
              </a:lnSpc>
            </a:pPr>
            <a:r>
              <a:rPr lang="en-US" sz="2600" i="1" dirty="0" err="1">
                <a:solidFill>
                  <a:srgbClr val="CC3300"/>
                </a:solidFill>
                <a:latin typeface="Times New Roman" pitchFamily="18" charset="0"/>
                <a:cs typeface="Times New Roman" pitchFamily="18" charset="0"/>
              </a:rPr>
              <a:t>Tên</a:t>
            </a:r>
            <a:r>
              <a:rPr lang="en-US" sz="2600" i="1" dirty="0">
                <a:solidFill>
                  <a:srgbClr val="CC3300"/>
                </a:solidFill>
                <a:latin typeface="Times New Roman" pitchFamily="18" charset="0"/>
                <a:cs typeface="Times New Roman" pitchFamily="18" charset="0"/>
              </a:rPr>
              <a:t> </a:t>
            </a:r>
            <a:r>
              <a:rPr lang="en-US" sz="2600" i="1" dirty="0" err="1">
                <a:solidFill>
                  <a:srgbClr val="CC3300"/>
                </a:solidFill>
                <a:latin typeface="Times New Roman" pitchFamily="18" charset="0"/>
                <a:cs typeface="Times New Roman" pitchFamily="18" charset="0"/>
              </a:rPr>
              <a:t>đề</a:t>
            </a:r>
            <a:r>
              <a:rPr lang="en-US" sz="2600" i="1" dirty="0">
                <a:solidFill>
                  <a:srgbClr val="CC3300"/>
                </a:solidFill>
                <a:latin typeface="Times New Roman" pitchFamily="18" charset="0"/>
                <a:cs typeface="Times New Roman" pitchFamily="18" charset="0"/>
              </a:rPr>
              <a:t> </a:t>
            </a:r>
            <a:r>
              <a:rPr lang="en-US" sz="2600" i="1" dirty="0" err="1">
                <a:solidFill>
                  <a:srgbClr val="CC3300"/>
                </a:solidFill>
                <a:latin typeface="Times New Roman" pitchFamily="18" charset="0"/>
                <a:cs typeface="Times New Roman" pitchFamily="18" charset="0"/>
              </a:rPr>
              <a:t>tài</a:t>
            </a:r>
            <a:r>
              <a:rPr lang="en-US" sz="2600" i="1" dirty="0">
                <a:solidFill>
                  <a:srgbClr val="CC3300"/>
                </a:solidFill>
                <a:latin typeface="Times New Roman" pitchFamily="18" charset="0"/>
                <a:cs typeface="Times New Roman" pitchFamily="18" charset="0"/>
              </a:rPr>
              <a:t>:</a:t>
            </a:r>
          </a:p>
        </p:txBody>
      </p:sp>
      <p:pic>
        <p:nvPicPr>
          <p:cNvPr id="3" name="Picture 2">
            <a:extLst>
              <a:ext uri="{FF2B5EF4-FFF2-40B4-BE49-F238E27FC236}">
                <a16:creationId xmlns:a16="http://schemas.microsoft.com/office/drawing/2014/main" id="{4AA0B6C7-2BD1-448F-9699-1D45C19B17DE}"/>
              </a:ext>
            </a:extLst>
          </p:cNvPr>
          <p:cNvPicPr>
            <a:picLocks noChangeAspect="1"/>
          </p:cNvPicPr>
          <p:nvPr/>
        </p:nvPicPr>
        <p:blipFill>
          <a:blip r:embed="rId3"/>
          <a:stretch>
            <a:fillRect/>
          </a:stretch>
        </p:blipFill>
        <p:spPr>
          <a:xfrm>
            <a:off x="2038539" y="4564211"/>
            <a:ext cx="2952750" cy="1552575"/>
          </a:xfrm>
          <a:prstGeom prst="rect">
            <a:avLst/>
          </a:prstGeom>
        </p:spPr>
      </p:pic>
    </p:spTree>
    <p:extLst>
      <p:ext uri="{BB962C8B-B14F-4D97-AF65-F5344CB8AC3E}">
        <p14:creationId xmlns:p14="http://schemas.microsoft.com/office/powerpoint/2010/main" val="257058746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676400" y="1143001"/>
            <a:ext cx="8686800" cy="51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63550" lvl="1" indent="-347663" algn="just">
              <a:lnSpc>
                <a:spcPct val="130000"/>
              </a:lnSpc>
              <a:spcBef>
                <a:spcPts val="0"/>
              </a:spcBef>
              <a:spcAft>
                <a:spcPts val="600"/>
              </a:spcAft>
              <a:buClr>
                <a:schemeClr val="accent6"/>
              </a:buClr>
              <a:buNone/>
              <a:defRPr/>
            </a:pPr>
            <a:r>
              <a:rPr lang="en-US" sz="2400" b="1" dirty="0">
                <a:cs typeface="Times New Roman" pitchFamily="18" charset="0"/>
              </a:rPr>
              <a:t>2. </a:t>
            </a:r>
            <a:r>
              <a:rPr lang="en-US" sz="2400" b="1" dirty="0" err="1">
                <a:cs typeface="Times New Roman" pitchFamily="18" charset="0"/>
              </a:rPr>
              <a:t>Lập</a:t>
            </a:r>
            <a:r>
              <a:rPr lang="en-US" sz="2400" b="1" dirty="0">
                <a:cs typeface="Times New Roman" pitchFamily="18" charset="0"/>
              </a:rPr>
              <a:t> </a:t>
            </a:r>
            <a:r>
              <a:rPr lang="en-US" sz="2400" b="1" dirty="0" err="1">
                <a:cs typeface="Times New Roman" pitchFamily="18" charset="0"/>
              </a:rPr>
              <a:t>trình</a:t>
            </a:r>
            <a:r>
              <a:rPr lang="en-US" sz="2400" b="1" dirty="0">
                <a:cs typeface="Times New Roman" pitchFamily="18" charset="0"/>
              </a:rPr>
              <a:t> </a:t>
            </a:r>
            <a:r>
              <a:rPr lang="en-US" sz="2400" b="1" dirty="0" err="1">
                <a:cs typeface="Times New Roman" pitchFamily="18" charset="0"/>
              </a:rPr>
              <a:t>hướng</a:t>
            </a:r>
            <a:r>
              <a:rPr lang="en-US" sz="2400" b="1" dirty="0">
                <a:cs typeface="Times New Roman" pitchFamily="18" charset="0"/>
              </a:rPr>
              <a:t> </a:t>
            </a:r>
            <a:r>
              <a:rPr lang="en-US" sz="2400" b="1" dirty="0" err="1">
                <a:cs typeface="Times New Roman" pitchFamily="18" charset="0"/>
              </a:rPr>
              <a:t>đối</a:t>
            </a:r>
            <a:r>
              <a:rPr lang="en-US" sz="2400" b="1" dirty="0">
                <a:cs typeface="Times New Roman" pitchFamily="18" charset="0"/>
              </a:rPr>
              <a:t> </a:t>
            </a:r>
            <a:r>
              <a:rPr lang="en-US" sz="2400" b="1" dirty="0" err="1">
                <a:cs typeface="Times New Roman" pitchFamily="18" charset="0"/>
              </a:rPr>
              <a:t>tượng</a:t>
            </a:r>
            <a:r>
              <a:rPr lang="en-US" sz="2400" b="1" dirty="0">
                <a:cs typeface="Times New Roman" pitchFamily="18" charset="0"/>
              </a:rPr>
              <a:t> (OOP)</a:t>
            </a:r>
            <a:endParaRPr lang="vi-VN" sz="2400" b="1" dirty="0">
              <a:cs typeface="Times New Roman" pitchFamily="18" charset="0"/>
            </a:endParaRPr>
          </a:p>
          <a:p>
            <a:pPr marL="457200" lvl="1" indent="0" algn="just">
              <a:lnSpc>
                <a:spcPct val="130000"/>
              </a:lnSpc>
              <a:spcBef>
                <a:spcPts val="0"/>
              </a:spcBef>
              <a:spcAft>
                <a:spcPts val="600"/>
              </a:spcAft>
              <a:buClr>
                <a:schemeClr val="accent6"/>
              </a:buClr>
              <a:buNone/>
              <a:defRPr/>
            </a:pPr>
            <a:r>
              <a:rPr lang="en-US" sz="2400" dirty="0">
                <a:effectLst/>
                <a:latin typeface="Times New Roman" pitchFamily="18" charset="0"/>
                <a:ea typeface="Times New Roman" panose="02020603050405020304" pitchFamily="18" charset="0"/>
                <a:cs typeface="Times New Roman" pitchFamily="18" charset="0"/>
              </a:rPr>
              <a:t>-  </a:t>
            </a:r>
            <a:r>
              <a:rPr lang="en-US" sz="2400" dirty="0">
                <a:latin typeface="+mj-lt"/>
                <a:ea typeface="Times New Roman" panose="02020603050405020304" pitchFamily="18" charset="0"/>
                <a:cs typeface="Times New Roman" pitchFamily="18" charset="0"/>
              </a:rPr>
              <a:t>L</a:t>
            </a:r>
            <a:r>
              <a:rPr lang="vi-VN" sz="2400" dirty="0">
                <a:effectLst/>
                <a:latin typeface="+mj-lt"/>
                <a:ea typeface="Times New Roman" panose="02020603050405020304" pitchFamily="18" charset="0"/>
              </a:rPr>
              <a:t>à một phương pháp lập trình mà ở đó, mọi thực thể trong chương trình được xem xét như là các đối tượng. Các đối tượng này có thể chứa dữ liệu trong các thuộc tính (attributes) và có thể thực hiện các hành động thông qua các phương thức (methods). OOP tập trung vào việc tổ chức mã nguồn một cách cấu trúc và linh hoạt.</a:t>
            </a:r>
            <a:endParaRPr lang="en-US" sz="2400" dirty="0">
              <a:effectLst/>
              <a:latin typeface="+mj-lt"/>
              <a:ea typeface="Times New Roman" panose="02020603050405020304" pitchFamily="18" charset="0"/>
            </a:endParaRPr>
          </a:p>
          <a:p>
            <a:pPr marL="457200" lvl="1" indent="0" algn="just">
              <a:lnSpc>
                <a:spcPct val="130000"/>
              </a:lnSpc>
              <a:spcBef>
                <a:spcPts val="0"/>
              </a:spcBef>
              <a:spcAft>
                <a:spcPts val="600"/>
              </a:spcAft>
              <a:buClr>
                <a:schemeClr val="accent6"/>
              </a:buClr>
              <a:buNone/>
              <a:defRPr/>
            </a:pPr>
            <a:endParaRPr lang="en-US" dirty="0">
              <a:latin typeface="Times New Roman" pitchFamily="18" charset="0"/>
              <a:cs typeface="Times New Roman" pitchFamily="18" charset="0"/>
            </a:endParaRPr>
          </a:p>
          <a:p>
            <a:pPr marL="457200" lvl="1" indent="0" algn="just">
              <a:lnSpc>
                <a:spcPct val="130000"/>
              </a:lnSpc>
              <a:spcBef>
                <a:spcPts val="0"/>
              </a:spcBef>
              <a:spcAft>
                <a:spcPts val="600"/>
              </a:spcAft>
              <a:buClr>
                <a:schemeClr val="accent6"/>
              </a:buClr>
              <a:buNone/>
              <a:defRPr/>
            </a:pPr>
            <a:r>
              <a:rPr lang="en-US" dirty="0">
                <a:latin typeface="Times New Roman" pitchFamily="18" charset="0"/>
                <a:cs typeface="Times New Roman" pitchFamily="18" charset="0"/>
              </a:rPr>
              <a:t> </a:t>
            </a:r>
          </a:p>
          <a:p>
            <a:pPr marL="457200" lvl="1" indent="0" algn="just">
              <a:lnSpc>
                <a:spcPct val="130000"/>
              </a:lnSpc>
              <a:spcBef>
                <a:spcPts val="0"/>
              </a:spcBef>
              <a:spcAft>
                <a:spcPts val="600"/>
              </a:spcAft>
              <a:buClr>
                <a:schemeClr val="accent6"/>
              </a:buClr>
              <a:buNone/>
              <a:defRPr/>
            </a:pPr>
            <a:endParaRPr lang="en-US" dirty="0">
              <a:latin typeface="+mj-lt"/>
              <a:cs typeface="Times New Roman" pitchFamily="18" charset="0"/>
            </a:endParaRPr>
          </a:p>
          <a:p>
            <a:pPr lvl="1" algn="just">
              <a:lnSpc>
                <a:spcPct val="130000"/>
              </a:lnSpc>
              <a:defRPr/>
            </a:pPr>
            <a:endParaRPr lang="en-US" dirty="0">
              <a:latin typeface="Times New Roman" pitchFamily="18" charset="0"/>
              <a:cs typeface="Times New Roman" pitchFamily="18" charset="0"/>
            </a:endParaRPr>
          </a:p>
        </p:txBody>
      </p:sp>
      <p:sp>
        <p:nvSpPr>
          <p:cNvPr id="6"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Cơ</a:t>
            </a:r>
            <a:r>
              <a:rPr lang="en-US" sz="2800" cap="none" dirty="0">
                <a:cs typeface="Times New Roman" pitchFamily="18" charset="0"/>
              </a:rPr>
              <a:t> </a:t>
            </a:r>
            <a:r>
              <a:rPr lang="en-US" sz="2800" cap="none" dirty="0" err="1">
                <a:cs typeface="Times New Roman" pitchFamily="18" charset="0"/>
              </a:rPr>
              <a:t>sở</a:t>
            </a:r>
            <a:r>
              <a:rPr lang="en-US" sz="2800" cap="none" dirty="0">
                <a:cs typeface="Times New Roman" pitchFamily="18" charset="0"/>
              </a:rPr>
              <a:t> </a:t>
            </a:r>
            <a:r>
              <a:rPr lang="en-US" sz="2800" cap="none" dirty="0" err="1">
                <a:cs typeface="Times New Roman" pitchFamily="18" charset="0"/>
              </a:rPr>
              <a:t>lý</a:t>
            </a:r>
            <a:r>
              <a:rPr lang="en-US" sz="2800" cap="none" dirty="0">
                <a:cs typeface="Times New Roman" pitchFamily="18" charset="0"/>
              </a:rPr>
              <a:t> </a:t>
            </a:r>
            <a:r>
              <a:rPr lang="en-US" sz="2800" cap="none" dirty="0" err="1">
                <a:cs typeface="Times New Roman" pitchFamily="18" charset="0"/>
              </a:rPr>
              <a:t>thuyết</a:t>
            </a:r>
            <a:endParaRPr lang="en-US" sz="2800" cap="none" dirty="0">
              <a:cs typeface="Times New Roman" pitchFamily="18" charset="0"/>
            </a:endParaRPr>
          </a:p>
        </p:txBody>
      </p:sp>
    </p:spTree>
    <p:extLst>
      <p:ext uri="{BB962C8B-B14F-4D97-AF65-F5344CB8AC3E}">
        <p14:creationId xmlns:p14="http://schemas.microsoft.com/office/powerpoint/2010/main" val="416675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941973" y="6479701"/>
            <a:ext cx="1616075" cy="254953"/>
          </a:xfrm>
          <a:prstGeom prst="rect">
            <a:avLst/>
          </a:prstGeom>
        </p:spPr>
        <p:txBody>
          <a:bodyPr/>
          <a:lstStyle/>
          <a:p>
            <a:fld id="{469EF50A-1779-4EBB-9513-0FF53CEFFFCB}" type="slidenum">
              <a:rPr lang="en-US" smtClean="0"/>
              <a:pPr/>
              <a:t>11</a:t>
            </a:fld>
            <a:r>
              <a:rPr lang="en-US" dirty="0"/>
              <a:t>/20</a:t>
            </a:r>
          </a:p>
          <a:p>
            <a:endParaRPr lang="en-US" dirty="0"/>
          </a:p>
        </p:txBody>
      </p:sp>
      <p:sp>
        <p:nvSpPr>
          <p:cNvPr id="11"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dirty="0">
                <a:cs typeface="Times New Roman" pitchFamily="18" charset="0"/>
              </a:rPr>
              <a:t>NỘI DUNG</a:t>
            </a:r>
          </a:p>
        </p:txBody>
      </p:sp>
      <p:sp>
        <p:nvSpPr>
          <p:cNvPr id="5" name="AutoShape 47"/>
          <p:cNvSpPr>
            <a:spLocks noChangeArrowheads="1"/>
          </p:cNvSpPr>
          <p:nvPr/>
        </p:nvSpPr>
        <p:spPr bwMode="gray">
          <a:xfrm>
            <a:off x="2987676" y="19812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000" b="1" dirty="0">
                <a:solidFill>
                  <a:srgbClr val="006699"/>
                </a:solidFill>
                <a:cs typeface="Arial" charset="0"/>
              </a:rPr>
              <a:t>1. </a:t>
            </a:r>
            <a:r>
              <a:rPr lang="fr-FR" sz="2000" b="1" dirty="0" err="1">
                <a:solidFill>
                  <a:srgbClr val="006699"/>
                </a:solidFill>
                <a:cs typeface="Arial" charset="0"/>
              </a:rPr>
              <a:t>Tổng</a:t>
            </a:r>
            <a:r>
              <a:rPr lang="fr-FR" sz="2000" b="1" dirty="0">
                <a:solidFill>
                  <a:srgbClr val="006699"/>
                </a:solidFill>
                <a:cs typeface="Arial" charset="0"/>
              </a:rPr>
              <a:t> </a:t>
            </a:r>
            <a:r>
              <a:rPr lang="fr-FR" sz="2000" b="1" dirty="0" err="1">
                <a:solidFill>
                  <a:srgbClr val="006699"/>
                </a:solidFill>
                <a:cs typeface="Arial" charset="0"/>
              </a:rPr>
              <a:t>quan</a:t>
            </a:r>
            <a:r>
              <a:rPr lang="fr-FR" sz="2000" b="1" dirty="0">
                <a:solidFill>
                  <a:srgbClr val="006699"/>
                </a:solidFill>
                <a:cs typeface="Arial" charset="0"/>
              </a:rPr>
              <a:t> </a:t>
            </a:r>
            <a:r>
              <a:rPr lang="fr-FR" sz="2000" b="1" dirty="0" err="1">
                <a:solidFill>
                  <a:srgbClr val="006699"/>
                </a:solidFill>
                <a:cs typeface="Arial" charset="0"/>
              </a:rPr>
              <a:t>về</a:t>
            </a:r>
            <a:r>
              <a:rPr lang="fr-FR" sz="2000" b="1" dirty="0">
                <a:solidFill>
                  <a:srgbClr val="006699"/>
                </a:solidFill>
                <a:cs typeface="Arial" charset="0"/>
              </a:rPr>
              <a:t> </a:t>
            </a:r>
            <a:r>
              <a:rPr lang="fr-FR" sz="2000" b="1" dirty="0" err="1">
                <a:solidFill>
                  <a:srgbClr val="006699"/>
                </a:solidFill>
                <a:cs typeface="Arial" charset="0"/>
              </a:rPr>
              <a:t>đề</a:t>
            </a:r>
            <a:r>
              <a:rPr lang="fr-FR" sz="2000" b="1" dirty="0">
                <a:solidFill>
                  <a:srgbClr val="006699"/>
                </a:solidFill>
                <a:cs typeface="Arial" charset="0"/>
              </a:rPr>
              <a:t> </a:t>
            </a:r>
            <a:r>
              <a:rPr lang="fr-FR" sz="2000" b="1" dirty="0" err="1">
                <a:solidFill>
                  <a:srgbClr val="006699"/>
                </a:solidFill>
                <a:cs typeface="Arial" charset="0"/>
              </a:rPr>
              <a:t>tài</a:t>
            </a:r>
            <a:endParaRPr lang="en-US" sz="2000" b="1" dirty="0">
              <a:solidFill>
                <a:srgbClr val="006699"/>
              </a:solidFill>
              <a:cs typeface="Arial" charset="0"/>
            </a:endParaRPr>
          </a:p>
        </p:txBody>
      </p:sp>
      <p:sp>
        <p:nvSpPr>
          <p:cNvPr id="7" name="AutoShape 97"/>
          <p:cNvSpPr>
            <a:spLocks noChangeArrowheads="1"/>
          </p:cNvSpPr>
          <p:nvPr/>
        </p:nvSpPr>
        <p:spPr bwMode="gray">
          <a:xfrm>
            <a:off x="2987676" y="3275012"/>
            <a:ext cx="6183313" cy="508000"/>
          </a:xfrm>
          <a:prstGeom prst="roundRect">
            <a:avLst>
              <a:gd name="adj" fmla="val 50000"/>
            </a:avLst>
          </a:prstGeom>
          <a:solidFill>
            <a:srgbClr val="00B0CC"/>
          </a:solidFill>
          <a:ln w="28575" algn="ctr">
            <a:solidFill>
              <a:schemeClr val="bg2"/>
            </a:solidFill>
            <a:round/>
            <a:headEnd/>
            <a:tailEnd/>
          </a:ln>
        </p:spPr>
        <p:txBody>
          <a:bodyPr wrap="none" anchor="ctr"/>
          <a:lstStyle/>
          <a:p>
            <a:r>
              <a:rPr lang="fr-FR" sz="2000" b="1" dirty="0"/>
              <a:t>3. </a:t>
            </a:r>
            <a:r>
              <a:rPr lang="fr-FR" sz="2000" b="1" dirty="0" err="1"/>
              <a:t>Tổ</a:t>
            </a:r>
            <a:r>
              <a:rPr lang="fr-FR" sz="2000" b="1" dirty="0"/>
              <a:t> </a:t>
            </a:r>
            <a:r>
              <a:rPr lang="fr-FR" sz="2000" b="1" dirty="0" err="1"/>
              <a:t>chức</a:t>
            </a:r>
            <a:r>
              <a:rPr lang="fr-FR" sz="2000" b="1" dirty="0"/>
              <a:t> </a:t>
            </a:r>
            <a:r>
              <a:rPr lang="fr-FR" sz="2000" b="1" dirty="0" err="1"/>
              <a:t>chương</a:t>
            </a:r>
            <a:r>
              <a:rPr lang="fr-FR" sz="2000" b="1" dirty="0"/>
              <a:t> </a:t>
            </a:r>
            <a:r>
              <a:rPr lang="fr-FR" sz="2000" b="1" dirty="0" err="1"/>
              <a:t>trình</a:t>
            </a:r>
            <a:endParaRPr lang="en-US" sz="2000" b="1" dirty="0"/>
          </a:p>
        </p:txBody>
      </p:sp>
      <p:sp>
        <p:nvSpPr>
          <p:cNvPr id="8" name="AutoShape 97"/>
          <p:cNvSpPr>
            <a:spLocks noChangeArrowheads="1"/>
          </p:cNvSpPr>
          <p:nvPr/>
        </p:nvSpPr>
        <p:spPr bwMode="gray">
          <a:xfrm>
            <a:off x="2987676" y="2627312"/>
            <a:ext cx="6183313" cy="508000"/>
          </a:xfrm>
          <a:prstGeom prst="roundRect">
            <a:avLst>
              <a:gd name="adj" fmla="val 50000"/>
            </a:avLst>
          </a:prstGeom>
          <a:noFill/>
          <a:ln w="28575" algn="ctr">
            <a:solidFill>
              <a:schemeClr val="bg2"/>
            </a:solidFill>
            <a:round/>
            <a:headEnd/>
            <a:tailEnd/>
          </a:ln>
        </p:spPr>
        <p:txBody>
          <a:bodyPr wrap="none" anchor="ctr"/>
          <a:lstStyle/>
          <a:p>
            <a:pPr lvl="2" indent="-914400"/>
            <a:r>
              <a:rPr lang="fr-FR" sz="2000" b="1" dirty="0">
                <a:solidFill>
                  <a:srgbClr val="006699"/>
                </a:solidFill>
                <a:cs typeface="Arial" charset="0"/>
              </a:rPr>
              <a:t>2. </a:t>
            </a:r>
            <a:r>
              <a:rPr lang="fr-FR" sz="2000" b="1" dirty="0" err="1">
                <a:solidFill>
                  <a:srgbClr val="006699"/>
                </a:solidFill>
                <a:cs typeface="Arial" charset="0"/>
              </a:rPr>
              <a:t>Cơ</a:t>
            </a:r>
            <a:r>
              <a:rPr lang="fr-FR" sz="2000" b="1" dirty="0">
                <a:solidFill>
                  <a:srgbClr val="006699"/>
                </a:solidFill>
                <a:cs typeface="Arial" charset="0"/>
              </a:rPr>
              <a:t> </a:t>
            </a:r>
            <a:r>
              <a:rPr lang="fr-FR" sz="2000" b="1" dirty="0" err="1">
                <a:solidFill>
                  <a:srgbClr val="006699"/>
                </a:solidFill>
                <a:cs typeface="Arial" charset="0"/>
              </a:rPr>
              <a:t>sở</a:t>
            </a:r>
            <a:r>
              <a:rPr lang="fr-FR" sz="2000" b="1" dirty="0">
                <a:solidFill>
                  <a:srgbClr val="006699"/>
                </a:solidFill>
                <a:cs typeface="Arial" charset="0"/>
              </a:rPr>
              <a:t> </a:t>
            </a:r>
            <a:r>
              <a:rPr lang="fr-FR" sz="2000" b="1" dirty="0" err="1">
                <a:solidFill>
                  <a:srgbClr val="006699"/>
                </a:solidFill>
                <a:cs typeface="Arial" charset="0"/>
              </a:rPr>
              <a:t>lý</a:t>
            </a:r>
            <a:r>
              <a:rPr lang="fr-FR" sz="2000" b="1" dirty="0">
                <a:solidFill>
                  <a:srgbClr val="006699"/>
                </a:solidFill>
                <a:cs typeface="Arial" charset="0"/>
              </a:rPr>
              <a:t> </a:t>
            </a:r>
            <a:r>
              <a:rPr lang="fr-FR" sz="2000" b="1" dirty="0" err="1">
                <a:solidFill>
                  <a:srgbClr val="006699"/>
                </a:solidFill>
                <a:cs typeface="Arial" charset="0"/>
              </a:rPr>
              <a:t>thuyết</a:t>
            </a:r>
            <a:endParaRPr lang="en-US" sz="2000" b="1" dirty="0">
              <a:solidFill>
                <a:srgbClr val="006699"/>
              </a:solidFill>
              <a:cs typeface="Arial" charset="0"/>
            </a:endParaRPr>
          </a:p>
        </p:txBody>
      </p:sp>
      <p:sp>
        <p:nvSpPr>
          <p:cNvPr id="10" name="AutoShape 97"/>
          <p:cNvSpPr>
            <a:spLocks noChangeArrowheads="1"/>
          </p:cNvSpPr>
          <p:nvPr/>
        </p:nvSpPr>
        <p:spPr bwMode="gray">
          <a:xfrm>
            <a:off x="2987676" y="39227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4. </a:t>
            </a:r>
            <a:r>
              <a:rPr lang="fr-FR" sz="2000" b="1" dirty="0" err="1">
                <a:solidFill>
                  <a:srgbClr val="006699"/>
                </a:solidFill>
                <a:cs typeface="Arial" charset="0"/>
              </a:rPr>
              <a:t>Kết</a:t>
            </a:r>
            <a:r>
              <a:rPr lang="fr-FR" sz="2000" b="1" dirty="0">
                <a:solidFill>
                  <a:srgbClr val="006699"/>
                </a:solidFill>
                <a:cs typeface="Arial" charset="0"/>
              </a:rPr>
              <a:t> </a:t>
            </a:r>
            <a:r>
              <a:rPr lang="fr-FR" sz="2000" b="1" dirty="0" err="1">
                <a:solidFill>
                  <a:srgbClr val="006699"/>
                </a:solidFill>
                <a:cs typeface="Arial" charset="0"/>
              </a:rPr>
              <a:t>quả</a:t>
            </a:r>
            <a:r>
              <a:rPr lang="fr-FR" sz="2000" b="1" dirty="0">
                <a:solidFill>
                  <a:srgbClr val="006699"/>
                </a:solidFill>
                <a:cs typeface="Arial" charset="0"/>
              </a:rPr>
              <a:t> </a:t>
            </a:r>
            <a:r>
              <a:rPr lang="fr-FR" sz="2000" b="1" dirty="0" err="1">
                <a:solidFill>
                  <a:srgbClr val="006699"/>
                </a:solidFill>
                <a:cs typeface="Arial" charset="0"/>
              </a:rPr>
              <a:t>thực</a:t>
            </a:r>
            <a:r>
              <a:rPr lang="fr-FR" sz="2000" b="1" dirty="0">
                <a:solidFill>
                  <a:srgbClr val="006699"/>
                </a:solidFill>
                <a:cs typeface="Arial" charset="0"/>
              </a:rPr>
              <a:t> </a:t>
            </a:r>
            <a:r>
              <a:rPr lang="fr-FR" sz="2000" b="1" dirty="0" err="1">
                <a:solidFill>
                  <a:srgbClr val="006699"/>
                </a:solidFill>
                <a:cs typeface="Arial" charset="0"/>
              </a:rPr>
              <a:t>nghiệm</a:t>
            </a:r>
            <a:r>
              <a:rPr lang="fr-FR" sz="2000" b="1" dirty="0">
                <a:solidFill>
                  <a:srgbClr val="006699"/>
                </a:solidFill>
                <a:cs typeface="Arial" charset="0"/>
              </a:rPr>
              <a:t> </a:t>
            </a:r>
            <a:r>
              <a:rPr lang="fr-FR" sz="2000" b="1" dirty="0" err="1">
                <a:solidFill>
                  <a:srgbClr val="006699"/>
                </a:solidFill>
                <a:cs typeface="Arial" charset="0"/>
              </a:rPr>
              <a:t>và</a:t>
            </a:r>
            <a:r>
              <a:rPr lang="fr-FR" sz="2000" b="1" dirty="0">
                <a:solidFill>
                  <a:srgbClr val="006699"/>
                </a:solidFill>
                <a:cs typeface="Arial" charset="0"/>
              </a:rPr>
              <a:t> </a:t>
            </a:r>
            <a:r>
              <a:rPr lang="fr-FR" sz="2000" b="1" dirty="0" err="1">
                <a:solidFill>
                  <a:srgbClr val="006699"/>
                </a:solidFill>
                <a:cs typeface="Arial" charset="0"/>
              </a:rPr>
              <a:t>đánh</a:t>
            </a:r>
            <a:r>
              <a:rPr lang="fr-FR" sz="2000" b="1" dirty="0">
                <a:solidFill>
                  <a:srgbClr val="006699"/>
                </a:solidFill>
                <a:cs typeface="Arial" charset="0"/>
              </a:rPr>
              <a:t> </a:t>
            </a:r>
            <a:r>
              <a:rPr lang="fr-FR" sz="2000" b="1" dirty="0" err="1">
                <a:solidFill>
                  <a:srgbClr val="006699"/>
                </a:solidFill>
                <a:cs typeface="Arial" charset="0"/>
              </a:rPr>
              <a:t>giá</a:t>
            </a:r>
            <a:endParaRPr lang="en-US" sz="2000" b="1" dirty="0">
              <a:solidFill>
                <a:srgbClr val="006699"/>
              </a:solidFill>
              <a:cs typeface="Arial" charset="0"/>
            </a:endParaRPr>
          </a:p>
        </p:txBody>
      </p:sp>
      <p:sp>
        <p:nvSpPr>
          <p:cNvPr id="12" name="AutoShape 97"/>
          <p:cNvSpPr>
            <a:spLocks noChangeArrowheads="1"/>
          </p:cNvSpPr>
          <p:nvPr/>
        </p:nvSpPr>
        <p:spPr bwMode="gray">
          <a:xfrm>
            <a:off x="2987676" y="45704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5. </a:t>
            </a:r>
            <a:r>
              <a:rPr lang="fr-FR" sz="2000" b="1" dirty="0" err="1">
                <a:solidFill>
                  <a:srgbClr val="006699"/>
                </a:solidFill>
                <a:cs typeface="Arial" charset="0"/>
              </a:rPr>
              <a:t>Kết</a:t>
            </a:r>
            <a:r>
              <a:rPr lang="fr-FR" sz="2000" b="1" dirty="0">
                <a:solidFill>
                  <a:srgbClr val="006699"/>
                </a:solidFill>
                <a:cs typeface="Arial" charset="0"/>
              </a:rPr>
              <a:t> </a:t>
            </a:r>
            <a:r>
              <a:rPr lang="fr-FR" sz="2000" b="1" dirty="0" err="1">
                <a:solidFill>
                  <a:srgbClr val="006699"/>
                </a:solidFill>
                <a:cs typeface="Arial" charset="0"/>
              </a:rPr>
              <a:t>luận</a:t>
            </a:r>
            <a:r>
              <a:rPr lang="fr-FR" sz="2000" b="1" dirty="0">
                <a:solidFill>
                  <a:srgbClr val="006699"/>
                </a:solidFill>
                <a:cs typeface="Arial" charset="0"/>
              </a:rPr>
              <a:t> </a:t>
            </a:r>
            <a:r>
              <a:rPr lang="fr-FR" sz="2000" b="1" dirty="0" err="1">
                <a:solidFill>
                  <a:srgbClr val="006699"/>
                </a:solidFill>
                <a:cs typeface="Arial" charset="0"/>
              </a:rPr>
              <a:t>và</a:t>
            </a:r>
            <a:r>
              <a:rPr lang="fr-FR" sz="2000" b="1" dirty="0">
                <a:solidFill>
                  <a:srgbClr val="006699"/>
                </a:solidFill>
                <a:cs typeface="Arial" charset="0"/>
              </a:rPr>
              <a:t> </a:t>
            </a:r>
            <a:r>
              <a:rPr lang="fr-FR" sz="2000" b="1" dirty="0" err="1">
                <a:solidFill>
                  <a:srgbClr val="006699"/>
                </a:solidFill>
                <a:cs typeface="Arial" charset="0"/>
              </a:rPr>
              <a:t>hướng</a:t>
            </a:r>
            <a:r>
              <a:rPr lang="fr-FR" sz="2000" b="1" dirty="0">
                <a:solidFill>
                  <a:srgbClr val="006699"/>
                </a:solidFill>
                <a:cs typeface="Arial" charset="0"/>
              </a:rPr>
              <a:t> </a:t>
            </a:r>
            <a:r>
              <a:rPr lang="fr-FR" sz="2000" b="1" dirty="0" err="1">
                <a:solidFill>
                  <a:srgbClr val="006699"/>
                </a:solidFill>
                <a:cs typeface="Arial" charset="0"/>
              </a:rPr>
              <a:t>phát</a:t>
            </a:r>
            <a:r>
              <a:rPr lang="fr-FR" sz="2000" b="1" dirty="0">
                <a:solidFill>
                  <a:srgbClr val="006699"/>
                </a:solidFill>
                <a:cs typeface="Arial" charset="0"/>
              </a:rPr>
              <a:t> </a:t>
            </a:r>
            <a:r>
              <a:rPr lang="fr-FR" sz="2000" b="1" dirty="0" err="1">
                <a:solidFill>
                  <a:srgbClr val="006699"/>
                </a:solidFill>
                <a:cs typeface="Arial" charset="0"/>
              </a:rPr>
              <a:t>triển</a:t>
            </a:r>
            <a:endParaRPr lang="en-US" sz="2000" b="1" dirty="0">
              <a:solidFill>
                <a:srgbClr val="006699"/>
              </a:solidFill>
              <a:cs typeface="Arial" charset="0"/>
            </a:endParaRPr>
          </a:p>
        </p:txBody>
      </p:sp>
    </p:spTree>
    <p:extLst>
      <p:ext uri="{BB962C8B-B14F-4D97-AF65-F5344CB8AC3E}">
        <p14:creationId xmlns:p14="http://schemas.microsoft.com/office/powerpoint/2010/main" val="93666325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828800" y="12954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57200" lvl="1" indent="-457200" algn="just">
              <a:lnSpc>
                <a:spcPct val="130000"/>
              </a:lnSpc>
              <a:spcBef>
                <a:spcPts val="0"/>
              </a:spcBef>
              <a:spcAft>
                <a:spcPts val="600"/>
              </a:spcAft>
              <a:buClr>
                <a:srgbClr val="0033CC"/>
              </a:buClr>
              <a:buFont typeface="Wingdings" pitchFamily="2" charset="2"/>
              <a:buChar char="§"/>
              <a:defRPr/>
            </a:pPr>
            <a:r>
              <a:rPr lang="en-US" sz="2400" b="1" dirty="0" err="1">
                <a:cs typeface="Times New Roman" pitchFamily="18" charset="0"/>
              </a:rPr>
              <a:t>Phát</a:t>
            </a:r>
            <a:r>
              <a:rPr lang="en-US" sz="2400" b="1" dirty="0">
                <a:cs typeface="Times New Roman" pitchFamily="18" charset="0"/>
              </a:rPr>
              <a:t> </a:t>
            </a:r>
            <a:r>
              <a:rPr lang="en-US" sz="2400" b="1" dirty="0" err="1">
                <a:cs typeface="Times New Roman" pitchFamily="18" charset="0"/>
              </a:rPr>
              <a:t>biểu</a:t>
            </a:r>
            <a:r>
              <a:rPr lang="en-US" sz="2400" b="1" dirty="0">
                <a:cs typeface="Times New Roman" pitchFamily="18" charset="0"/>
              </a:rPr>
              <a:t> </a:t>
            </a:r>
            <a:r>
              <a:rPr lang="en-US" sz="2400" b="1" dirty="0" err="1">
                <a:cs typeface="Times New Roman" pitchFamily="18" charset="0"/>
              </a:rPr>
              <a:t>bài</a:t>
            </a:r>
            <a:r>
              <a:rPr lang="en-US" sz="2400" b="1" dirty="0">
                <a:cs typeface="Times New Roman" pitchFamily="18" charset="0"/>
              </a:rPr>
              <a:t> </a:t>
            </a:r>
            <a:r>
              <a:rPr lang="en-US" sz="2400" b="1" dirty="0" err="1">
                <a:cs typeface="Times New Roman" pitchFamily="18" charset="0"/>
              </a:rPr>
              <a:t>toán</a:t>
            </a:r>
            <a:endParaRPr lang="en-US" sz="2400" b="1" dirty="0">
              <a:cs typeface="Times New Roman" pitchFamily="18" charset="0"/>
            </a:endParaRPr>
          </a:p>
          <a:p>
            <a:pPr marL="0" marR="0" indent="457200" algn="just">
              <a:lnSpc>
                <a:spcPct val="130000"/>
              </a:lnSpc>
              <a:spcBef>
                <a:spcPts val="600"/>
              </a:spcBef>
              <a:spcAft>
                <a:spcPts val="600"/>
              </a:spcAft>
            </a:pPr>
            <a:r>
              <a:rPr lang="en-US" sz="2400" dirty="0" err="1">
                <a:effectLst/>
                <a:latin typeface="+mj-lt"/>
                <a:ea typeface="Times New Roman" panose="02020603050405020304" pitchFamily="18" charset="0"/>
              </a:rPr>
              <a:t>Bài</a:t>
            </a:r>
            <a:r>
              <a:rPr lang="vi-VN" sz="2400" dirty="0">
                <a:effectLst/>
                <a:latin typeface="+mj-lt"/>
                <a:ea typeface="Times New Roman" panose="02020603050405020304" pitchFamily="18" charset="0"/>
              </a:rPr>
              <a:t> toán cần giải quyết vấn đề đặt vé của khách hàng và các chức năng cơ bản của quản lý rạp chiếu phim. </a:t>
            </a:r>
            <a:endParaRPr lang="en-US" sz="2400" dirty="0">
              <a:effectLst/>
              <a:latin typeface="+mj-lt"/>
              <a:ea typeface="Times New Roman" panose="02020603050405020304" pitchFamily="18" charset="0"/>
            </a:endParaRPr>
          </a:p>
        </p:txBody>
      </p:sp>
      <p:sp>
        <p:nvSpPr>
          <p:cNvPr id="4"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Vấn</a:t>
            </a:r>
            <a:r>
              <a:rPr lang="en-US" sz="2800" cap="none" dirty="0">
                <a:cs typeface="Times New Roman" pitchFamily="18" charset="0"/>
              </a:rPr>
              <a:t> </a:t>
            </a:r>
            <a:r>
              <a:rPr lang="en-US" sz="2800" cap="none" dirty="0" err="1">
                <a:cs typeface="Times New Roman" pitchFamily="18" charset="0"/>
              </a:rPr>
              <a:t>đề</a:t>
            </a:r>
            <a:r>
              <a:rPr lang="en-US" sz="2800" cap="none" dirty="0">
                <a:cs typeface="Times New Roman" pitchFamily="18" charset="0"/>
              </a:rPr>
              <a:t> </a:t>
            </a:r>
            <a:r>
              <a:rPr lang="en-US" sz="2800" cap="none" dirty="0" err="1">
                <a:cs typeface="Times New Roman" pitchFamily="18" charset="0"/>
              </a:rPr>
              <a:t>đặt</a:t>
            </a:r>
            <a:r>
              <a:rPr lang="en-US" sz="2800" cap="none" dirty="0">
                <a:cs typeface="Times New Roman" pitchFamily="18" charset="0"/>
              </a:rPr>
              <a:t> </a:t>
            </a:r>
            <a:r>
              <a:rPr lang="en-US" sz="2800" cap="none">
                <a:cs typeface="Times New Roman" pitchFamily="18" charset="0"/>
              </a:rPr>
              <a:t>ra</a:t>
            </a:r>
            <a:endParaRPr lang="en-US" sz="2800" cap="none" dirty="0">
              <a:cs typeface="Times New Roman" pitchFamily="18" charset="0"/>
            </a:endParaRPr>
          </a:p>
        </p:txBody>
      </p:sp>
    </p:spTree>
    <p:extLst>
      <p:ext uri="{BB962C8B-B14F-4D97-AF65-F5344CB8AC3E}">
        <p14:creationId xmlns:p14="http://schemas.microsoft.com/office/powerpoint/2010/main" val="246640211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828800" y="12954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0" lvl="1" indent="0" algn="just">
              <a:lnSpc>
                <a:spcPct val="130000"/>
              </a:lnSpc>
              <a:spcBef>
                <a:spcPts val="0"/>
              </a:spcBef>
              <a:spcAft>
                <a:spcPts val="600"/>
              </a:spcAft>
              <a:buClr>
                <a:srgbClr val="0033CC"/>
              </a:buClr>
              <a:buNone/>
              <a:defRPr/>
            </a:pPr>
            <a:r>
              <a:rPr lang="en-US" sz="2400" b="1" dirty="0">
                <a:cs typeface="Times New Roman" pitchFamily="18" charset="0"/>
              </a:rPr>
              <a:t>1. Admin</a:t>
            </a:r>
            <a:endParaRPr lang="en-US" sz="2400" dirty="0">
              <a:cs typeface="Times New Roman" pitchFamily="18" charset="0"/>
            </a:endParaRPr>
          </a:p>
          <a:p>
            <a:pPr marL="822960" lvl="1" indent="-342900" algn="just">
              <a:lnSpc>
                <a:spcPct val="130000"/>
              </a:lnSpc>
              <a:spcBef>
                <a:spcPts val="0"/>
              </a:spcBef>
              <a:spcAft>
                <a:spcPts val="600"/>
              </a:spcAft>
              <a:buClr>
                <a:srgbClr val="0033CC"/>
              </a:buClr>
              <a:defRPr/>
            </a:pPr>
            <a:r>
              <a:rPr lang="vi-VN" sz="2400" dirty="0">
                <a:effectLst/>
                <a:latin typeface="+mj-lt"/>
                <a:ea typeface="Times New Roman" panose="02020603050405020304" pitchFamily="18" charset="0"/>
              </a:rPr>
              <a:t>Admin đóng vai trò quan trọng, đảm nhận nhiều nhiệm vụ quan trọng để duy trì và quản lý hoạt động suôn sẻ, hiệu quả. </a:t>
            </a:r>
            <a:endParaRPr lang="en-US" sz="2400" dirty="0">
              <a:latin typeface="+mj-lt"/>
              <a:cs typeface="Times New Roman" pitchFamily="18" charset="0"/>
            </a:endParaRPr>
          </a:p>
        </p:txBody>
      </p:sp>
      <p:sp>
        <p:nvSpPr>
          <p:cNvPr id="4"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Các</a:t>
            </a:r>
            <a:r>
              <a:rPr lang="en-US" sz="2800" cap="none" dirty="0">
                <a:cs typeface="Times New Roman" pitchFamily="18" charset="0"/>
              </a:rPr>
              <a:t> </a:t>
            </a:r>
            <a:r>
              <a:rPr lang="en-US" sz="2800" cap="none" dirty="0" err="1">
                <a:cs typeface="Times New Roman" pitchFamily="18" charset="0"/>
              </a:rPr>
              <a:t>thành</a:t>
            </a:r>
            <a:r>
              <a:rPr lang="en-US" sz="2800" cap="none" dirty="0">
                <a:cs typeface="Times New Roman" pitchFamily="18" charset="0"/>
              </a:rPr>
              <a:t> </a:t>
            </a:r>
            <a:r>
              <a:rPr lang="en-US" sz="2800" cap="none" dirty="0" err="1">
                <a:cs typeface="Times New Roman" pitchFamily="18" charset="0"/>
              </a:rPr>
              <a:t>phần</a:t>
            </a:r>
            <a:r>
              <a:rPr lang="en-US" sz="2800" cap="none" dirty="0">
                <a:cs typeface="Times New Roman" pitchFamily="18" charset="0"/>
              </a:rPr>
              <a:t> </a:t>
            </a:r>
            <a:r>
              <a:rPr lang="en-US" sz="2800" cap="none" dirty="0" err="1">
                <a:cs typeface="Times New Roman" pitchFamily="18" charset="0"/>
              </a:rPr>
              <a:t>của</a:t>
            </a:r>
            <a:r>
              <a:rPr lang="en-US" sz="2800" cap="none" dirty="0">
                <a:cs typeface="Times New Roman" pitchFamily="18" charset="0"/>
              </a:rPr>
              <a:t> </a:t>
            </a:r>
            <a:r>
              <a:rPr lang="en-US" sz="2800" cap="none" dirty="0" err="1">
                <a:cs typeface="Times New Roman" pitchFamily="18" charset="0"/>
              </a:rPr>
              <a:t>chương</a:t>
            </a:r>
            <a:r>
              <a:rPr lang="en-US" sz="2800" cap="none" dirty="0">
                <a:cs typeface="Times New Roman" pitchFamily="18" charset="0"/>
              </a:rPr>
              <a:t> </a:t>
            </a:r>
            <a:r>
              <a:rPr lang="en-US" sz="2800" cap="none" dirty="0" err="1">
                <a:cs typeface="Times New Roman" pitchFamily="18" charset="0"/>
              </a:rPr>
              <a:t>trình</a:t>
            </a:r>
            <a:endParaRPr lang="en-US" sz="2800" cap="none" dirty="0">
              <a:cs typeface="Times New Roman" pitchFamily="18" charset="0"/>
            </a:endParaRPr>
          </a:p>
        </p:txBody>
      </p:sp>
    </p:spTree>
    <p:extLst>
      <p:ext uri="{BB962C8B-B14F-4D97-AF65-F5344CB8AC3E}">
        <p14:creationId xmlns:p14="http://schemas.microsoft.com/office/powerpoint/2010/main" val="246640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828800" y="12954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0" lvl="1" indent="0" algn="just">
              <a:lnSpc>
                <a:spcPct val="130000"/>
              </a:lnSpc>
              <a:spcBef>
                <a:spcPts val="0"/>
              </a:spcBef>
              <a:spcAft>
                <a:spcPts val="600"/>
              </a:spcAft>
              <a:buClr>
                <a:srgbClr val="0033CC"/>
              </a:buClr>
              <a:buNone/>
              <a:defRPr/>
            </a:pPr>
            <a:r>
              <a:rPr lang="en-US" sz="2400" b="1" dirty="0">
                <a:cs typeface="Times New Roman" pitchFamily="18" charset="0"/>
              </a:rPr>
              <a:t>1. Admin</a:t>
            </a:r>
            <a:endParaRPr lang="en-US" sz="2400" dirty="0">
              <a:cs typeface="Times New Roman" pitchFamily="18" charset="0"/>
            </a:endParaRPr>
          </a:p>
        </p:txBody>
      </p:sp>
      <p:sp>
        <p:nvSpPr>
          <p:cNvPr id="4"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Các</a:t>
            </a:r>
            <a:r>
              <a:rPr lang="en-US" sz="2800" cap="none" dirty="0">
                <a:cs typeface="Times New Roman" pitchFamily="18" charset="0"/>
              </a:rPr>
              <a:t> </a:t>
            </a:r>
            <a:r>
              <a:rPr lang="en-US" sz="2800" cap="none" dirty="0" err="1">
                <a:cs typeface="Times New Roman" pitchFamily="18" charset="0"/>
              </a:rPr>
              <a:t>thành</a:t>
            </a:r>
            <a:r>
              <a:rPr lang="en-US" sz="2800" cap="none" dirty="0">
                <a:cs typeface="Times New Roman" pitchFamily="18" charset="0"/>
              </a:rPr>
              <a:t> </a:t>
            </a:r>
            <a:r>
              <a:rPr lang="en-US" sz="2800" cap="none" dirty="0" err="1">
                <a:cs typeface="Times New Roman" pitchFamily="18" charset="0"/>
              </a:rPr>
              <a:t>phần</a:t>
            </a:r>
            <a:r>
              <a:rPr lang="en-US" sz="2800" cap="none" dirty="0">
                <a:cs typeface="Times New Roman" pitchFamily="18" charset="0"/>
              </a:rPr>
              <a:t> </a:t>
            </a:r>
            <a:r>
              <a:rPr lang="en-US" sz="2800" cap="none" dirty="0" err="1">
                <a:cs typeface="Times New Roman" pitchFamily="18" charset="0"/>
              </a:rPr>
              <a:t>của</a:t>
            </a:r>
            <a:r>
              <a:rPr lang="en-US" sz="2800" cap="none" dirty="0">
                <a:cs typeface="Times New Roman" pitchFamily="18" charset="0"/>
              </a:rPr>
              <a:t> </a:t>
            </a:r>
            <a:r>
              <a:rPr lang="en-US" sz="2800" cap="none" dirty="0" err="1">
                <a:cs typeface="Times New Roman" pitchFamily="18" charset="0"/>
              </a:rPr>
              <a:t>chương</a:t>
            </a:r>
            <a:r>
              <a:rPr lang="en-US" sz="2800" cap="none" dirty="0">
                <a:cs typeface="Times New Roman" pitchFamily="18" charset="0"/>
              </a:rPr>
              <a:t> </a:t>
            </a:r>
            <a:r>
              <a:rPr lang="en-US" sz="2800" cap="none" dirty="0" err="1">
                <a:cs typeface="Times New Roman" pitchFamily="18" charset="0"/>
              </a:rPr>
              <a:t>trình</a:t>
            </a:r>
            <a:endParaRPr lang="en-US" sz="2800" cap="none" dirty="0">
              <a:cs typeface="Times New Roman" pitchFamily="18" charset="0"/>
            </a:endParaRPr>
          </a:p>
        </p:txBody>
      </p:sp>
      <p:pic>
        <p:nvPicPr>
          <p:cNvPr id="5" name="Picture 4">
            <a:extLst>
              <a:ext uri="{FF2B5EF4-FFF2-40B4-BE49-F238E27FC236}">
                <a16:creationId xmlns:a16="http://schemas.microsoft.com/office/drawing/2014/main" id="{35457CB7-55B1-49D6-91E4-462F1D9BE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371600"/>
            <a:ext cx="6705600" cy="4648363"/>
          </a:xfrm>
          <a:prstGeom prst="rect">
            <a:avLst/>
          </a:prstGeom>
        </p:spPr>
      </p:pic>
      <p:sp>
        <p:nvSpPr>
          <p:cNvPr id="3" name="TextBox 2">
            <a:extLst>
              <a:ext uri="{FF2B5EF4-FFF2-40B4-BE49-F238E27FC236}">
                <a16:creationId xmlns:a16="http://schemas.microsoft.com/office/drawing/2014/main" id="{8AB6FC96-EDB4-4C32-83EB-0C4BADA39468}"/>
              </a:ext>
            </a:extLst>
          </p:cNvPr>
          <p:cNvSpPr txBox="1"/>
          <p:nvPr/>
        </p:nvSpPr>
        <p:spPr>
          <a:xfrm>
            <a:off x="3962400" y="5857333"/>
            <a:ext cx="5181600" cy="738664"/>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3.1</a:t>
            </a:r>
            <a:r>
              <a:rPr lang="vi-VN"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Các</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chức</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năng</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của</a:t>
            </a:r>
            <a:r>
              <a:rPr lang="en-US" sz="2400" b="0" dirty="0">
                <a:solidFill>
                  <a:srgbClr val="000714"/>
                </a:solidFill>
                <a:effectLst/>
                <a:latin typeface="+mj-lt"/>
                <a:ea typeface="Times New Roman" panose="02020603050405020304" pitchFamily="18" charset="0"/>
              </a:rPr>
              <a:t> Admin</a:t>
            </a:r>
            <a:endParaRPr lang="en-US" sz="2400" b="1" dirty="0">
              <a:solidFill>
                <a:srgbClr val="000714"/>
              </a:solidFill>
              <a:effectLst/>
              <a:latin typeface="+mj-lt"/>
              <a:ea typeface="Times New Roman" panose="02020603050405020304" pitchFamily="18" charset="0"/>
            </a:endParaRPr>
          </a:p>
          <a:p>
            <a:pPr algn="ctr"/>
            <a:endParaRPr lang="en-US" dirty="0">
              <a:solidFill>
                <a:srgbClr val="000714"/>
              </a:solidFill>
            </a:endParaRPr>
          </a:p>
        </p:txBody>
      </p:sp>
    </p:spTree>
    <p:extLst>
      <p:ext uri="{BB962C8B-B14F-4D97-AF65-F5344CB8AC3E}">
        <p14:creationId xmlns:p14="http://schemas.microsoft.com/office/powerpoint/2010/main" val="77388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828800" y="12954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0" lvl="1" indent="0" algn="just">
              <a:lnSpc>
                <a:spcPct val="130000"/>
              </a:lnSpc>
              <a:spcBef>
                <a:spcPts val="0"/>
              </a:spcBef>
              <a:spcAft>
                <a:spcPts val="600"/>
              </a:spcAft>
              <a:buClr>
                <a:srgbClr val="0033CC"/>
              </a:buClr>
              <a:buNone/>
              <a:defRPr/>
            </a:pPr>
            <a:r>
              <a:rPr lang="en-US" sz="2400" b="1" dirty="0">
                <a:cs typeface="Times New Roman" pitchFamily="18" charset="0"/>
              </a:rPr>
              <a:t>2. User</a:t>
            </a:r>
            <a:endParaRPr lang="en-US" sz="2400" dirty="0">
              <a:cs typeface="Times New Roman" pitchFamily="18" charset="0"/>
            </a:endParaRPr>
          </a:p>
          <a:p>
            <a:pPr marL="822960" lvl="1" indent="-342900" algn="just">
              <a:lnSpc>
                <a:spcPct val="130000"/>
              </a:lnSpc>
              <a:spcBef>
                <a:spcPts val="0"/>
              </a:spcBef>
              <a:spcAft>
                <a:spcPts val="600"/>
              </a:spcAft>
              <a:buClr>
                <a:srgbClr val="0033CC"/>
              </a:buClr>
              <a:defRPr/>
            </a:pPr>
            <a:r>
              <a:rPr lang="vi-VN" sz="2400" dirty="0">
                <a:effectLst/>
                <a:latin typeface="+mj-lt"/>
                <a:ea typeface="Times New Roman" panose="02020603050405020304" pitchFamily="18" charset="0"/>
              </a:rPr>
              <a:t>Người dùng đóng vai trò quan trọng trong hệ thống đặt vé xem phim, là nhóm chủ động tham gia và tận hưởng trải nghiệm giải trí. </a:t>
            </a:r>
            <a:endParaRPr lang="en-US" sz="2400" dirty="0">
              <a:latin typeface="+mj-lt"/>
              <a:cs typeface="Times New Roman" pitchFamily="18" charset="0"/>
            </a:endParaRPr>
          </a:p>
        </p:txBody>
      </p:sp>
      <p:sp>
        <p:nvSpPr>
          <p:cNvPr id="4"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Các</a:t>
            </a:r>
            <a:r>
              <a:rPr lang="en-US" sz="2800" cap="none" dirty="0">
                <a:cs typeface="Times New Roman" pitchFamily="18" charset="0"/>
              </a:rPr>
              <a:t> </a:t>
            </a:r>
            <a:r>
              <a:rPr lang="en-US" sz="2800" cap="none" dirty="0" err="1">
                <a:cs typeface="Times New Roman" pitchFamily="18" charset="0"/>
              </a:rPr>
              <a:t>thành</a:t>
            </a:r>
            <a:r>
              <a:rPr lang="en-US" sz="2800" cap="none" dirty="0">
                <a:cs typeface="Times New Roman" pitchFamily="18" charset="0"/>
              </a:rPr>
              <a:t> </a:t>
            </a:r>
            <a:r>
              <a:rPr lang="en-US" sz="2800" cap="none" dirty="0" err="1">
                <a:cs typeface="Times New Roman" pitchFamily="18" charset="0"/>
              </a:rPr>
              <a:t>phần</a:t>
            </a:r>
            <a:r>
              <a:rPr lang="en-US" sz="2800" cap="none" dirty="0">
                <a:cs typeface="Times New Roman" pitchFamily="18" charset="0"/>
              </a:rPr>
              <a:t> </a:t>
            </a:r>
            <a:r>
              <a:rPr lang="en-US" sz="2800" cap="none" dirty="0" err="1">
                <a:cs typeface="Times New Roman" pitchFamily="18" charset="0"/>
              </a:rPr>
              <a:t>của</a:t>
            </a:r>
            <a:r>
              <a:rPr lang="en-US" sz="2800" cap="none" dirty="0">
                <a:cs typeface="Times New Roman" pitchFamily="18" charset="0"/>
              </a:rPr>
              <a:t> </a:t>
            </a:r>
            <a:r>
              <a:rPr lang="en-US" sz="2800" cap="none" dirty="0" err="1">
                <a:cs typeface="Times New Roman" pitchFamily="18" charset="0"/>
              </a:rPr>
              <a:t>chương</a:t>
            </a:r>
            <a:r>
              <a:rPr lang="en-US" sz="2800" cap="none" dirty="0">
                <a:cs typeface="Times New Roman" pitchFamily="18" charset="0"/>
              </a:rPr>
              <a:t> </a:t>
            </a:r>
            <a:r>
              <a:rPr lang="en-US" sz="2800" cap="none" dirty="0" err="1">
                <a:cs typeface="Times New Roman" pitchFamily="18" charset="0"/>
              </a:rPr>
              <a:t>trình</a:t>
            </a:r>
            <a:endParaRPr lang="en-US" sz="2800" cap="none" dirty="0">
              <a:cs typeface="Times New Roman" pitchFamily="18" charset="0"/>
            </a:endParaRPr>
          </a:p>
        </p:txBody>
      </p:sp>
      <p:pic>
        <p:nvPicPr>
          <p:cNvPr id="5" name="Picture 4">
            <a:extLst>
              <a:ext uri="{FF2B5EF4-FFF2-40B4-BE49-F238E27FC236}">
                <a16:creationId xmlns:a16="http://schemas.microsoft.com/office/drawing/2014/main" id="{D1A80ABD-99F9-42D5-AEC5-DE1821A76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471" y="2971800"/>
            <a:ext cx="6055457" cy="3124200"/>
          </a:xfrm>
          <a:prstGeom prst="rect">
            <a:avLst/>
          </a:prstGeom>
        </p:spPr>
      </p:pic>
      <p:sp>
        <p:nvSpPr>
          <p:cNvPr id="6" name="TextBox 5">
            <a:extLst>
              <a:ext uri="{FF2B5EF4-FFF2-40B4-BE49-F238E27FC236}">
                <a16:creationId xmlns:a16="http://schemas.microsoft.com/office/drawing/2014/main" id="{789CABFF-3B39-4469-9CFD-6415EE0BDD77}"/>
              </a:ext>
            </a:extLst>
          </p:cNvPr>
          <p:cNvSpPr txBox="1"/>
          <p:nvPr/>
        </p:nvSpPr>
        <p:spPr>
          <a:xfrm>
            <a:off x="3962400" y="5857333"/>
            <a:ext cx="5181600" cy="738664"/>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3.2</a:t>
            </a:r>
            <a:r>
              <a:rPr lang="vi-VN"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Các</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chức</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năng</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của</a:t>
            </a:r>
            <a:r>
              <a:rPr lang="en-US" sz="2400" b="0" dirty="0">
                <a:solidFill>
                  <a:srgbClr val="000714"/>
                </a:solidFill>
                <a:effectLst/>
                <a:latin typeface="+mj-lt"/>
                <a:ea typeface="Times New Roman" panose="02020603050405020304" pitchFamily="18" charset="0"/>
              </a:rPr>
              <a:t> User</a:t>
            </a:r>
            <a:endParaRPr lang="en-US" sz="2400" b="1" dirty="0">
              <a:solidFill>
                <a:srgbClr val="000714"/>
              </a:solidFill>
              <a:effectLst/>
              <a:latin typeface="+mj-lt"/>
              <a:ea typeface="Times New Roman" panose="02020603050405020304" pitchFamily="18" charset="0"/>
            </a:endParaRPr>
          </a:p>
          <a:p>
            <a:pPr algn="ctr"/>
            <a:endParaRPr lang="en-US" dirty="0">
              <a:solidFill>
                <a:srgbClr val="000714"/>
              </a:solidFill>
            </a:endParaRPr>
          </a:p>
        </p:txBody>
      </p:sp>
    </p:spTree>
    <p:extLst>
      <p:ext uri="{BB962C8B-B14F-4D97-AF65-F5344CB8AC3E}">
        <p14:creationId xmlns:p14="http://schemas.microsoft.com/office/powerpoint/2010/main" val="365733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828800" y="12954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0" marR="0" indent="457200" algn="just">
              <a:lnSpc>
                <a:spcPct val="130000"/>
              </a:lnSpc>
              <a:spcBef>
                <a:spcPts val="600"/>
              </a:spcBef>
              <a:spcAft>
                <a:spcPts val="600"/>
              </a:spcAft>
            </a:pPr>
            <a:r>
              <a:rPr lang="vi-VN" sz="2400" dirty="0">
                <a:effectLst/>
                <a:latin typeface="+mj-lt"/>
                <a:ea typeface="Times New Roman" panose="02020603050405020304" pitchFamily="18" charset="0"/>
              </a:rPr>
              <a:t>Cấu trúc dữ liệu để lưu trữ và giải quyết bài toán là Danh sách liên kết đôi (Doubly Linked List). Các phim, các xuất chiếu sẽ được luu vào Danh sách liên kết đôi.</a:t>
            </a:r>
            <a:endParaRPr lang="en-US" sz="2400" dirty="0">
              <a:effectLst/>
              <a:latin typeface="+mj-lt"/>
              <a:ea typeface="Times New Roman" panose="02020603050405020304" pitchFamily="18" charset="0"/>
            </a:endParaRPr>
          </a:p>
          <a:p>
            <a:pPr marL="822960" lvl="1" indent="-342900" algn="just">
              <a:lnSpc>
                <a:spcPct val="130000"/>
              </a:lnSpc>
              <a:spcBef>
                <a:spcPts val="0"/>
              </a:spcBef>
              <a:spcAft>
                <a:spcPts val="600"/>
              </a:spcAft>
              <a:buClr>
                <a:srgbClr val="0033CC"/>
              </a:buClr>
              <a:defRPr/>
            </a:pPr>
            <a:endParaRPr lang="en-US" sz="2500" dirty="0">
              <a:latin typeface="Times New Roman" pitchFamily="18" charset="0"/>
              <a:cs typeface="Times New Roman" pitchFamily="18" charset="0"/>
            </a:endParaRPr>
          </a:p>
        </p:txBody>
      </p:sp>
      <p:sp>
        <p:nvSpPr>
          <p:cNvPr id="4" name="Rectangle 2"/>
          <p:cNvSpPr txBox="1">
            <a:spLocks noChangeArrowheads="1"/>
          </p:cNvSpPr>
          <p:nvPr/>
        </p:nvSpPr>
        <p:spPr>
          <a:xfrm>
            <a:off x="838200" y="228600"/>
            <a:ext cx="76200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marR="0" lvl="1" algn="just">
              <a:lnSpc>
                <a:spcPct val="130000"/>
              </a:lnSpc>
              <a:spcBef>
                <a:spcPts val="600"/>
              </a:spcBef>
              <a:spcAft>
                <a:spcPts val="600"/>
              </a:spcAft>
            </a:pPr>
            <a:r>
              <a:rPr lang="en-US" sz="2800" b="1" dirty="0" err="1">
                <a:effectLst/>
                <a:latin typeface="+mj-lt"/>
                <a:cs typeface="Arial" panose="020B0604020202020204" pitchFamily="34" charset="0"/>
              </a:rPr>
              <a:t>Cấu</a:t>
            </a:r>
            <a:r>
              <a:rPr lang="en-US" sz="2800" b="1" dirty="0">
                <a:effectLst/>
                <a:latin typeface="+mj-lt"/>
                <a:cs typeface="Arial" panose="020B0604020202020204" pitchFamily="34" charset="0"/>
              </a:rPr>
              <a:t> </a:t>
            </a:r>
            <a:r>
              <a:rPr lang="en-US" sz="2800" b="1" dirty="0" err="1">
                <a:effectLst/>
                <a:latin typeface="+mj-lt"/>
                <a:cs typeface="Arial" panose="020B0604020202020204" pitchFamily="34" charset="0"/>
              </a:rPr>
              <a:t>trúc</a:t>
            </a:r>
            <a:r>
              <a:rPr lang="en-US" sz="2800" b="1" dirty="0">
                <a:effectLst/>
                <a:latin typeface="+mj-lt"/>
                <a:cs typeface="Arial" panose="020B0604020202020204" pitchFamily="34" charset="0"/>
              </a:rPr>
              <a:t> </a:t>
            </a:r>
            <a:r>
              <a:rPr lang="en-US" sz="2800" b="1" dirty="0" err="1">
                <a:effectLst/>
                <a:latin typeface="+mj-lt"/>
                <a:cs typeface="Arial" panose="020B0604020202020204" pitchFamily="34" charset="0"/>
              </a:rPr>
              <a:t>dữ</a:t>
            </a:r>
            <a:r>
              <a:rPr lang="en-US" sz="2800" b="1" dirty="0">
                <a:effectLst/>
                <a:latin typeface="+mj-lt"/>
                <a:cs typeface="Arial" panose="020B0604020202020204" pitchFamily="34" charset="0"/>
              </a:rPr>
              <a:t> </a:t>
            </a:r>
            <a:r>
              <a:rPr lang="en-US" sz="2800" b="1" dirty="0" err="1">
                <a:effectLst/>
                <a:latin typeface="+mj-lt"/>
                <a:cs typeface="Arial" panose="020B0604020202020204" pitchFamily="34" charset="0"/>
              </a:rPr>
              <a:t>liệu</a:t>
            </a:r>
            <a:r>
              <a:rPr lang="en-US" sz="2800" b="1" dirty="0">
                <a:effectLst/>
                <a:latin typeface="+mj-lt"/>
                <a:cs typeface="Arial" panose="020B0604020202020204" pitchFamily="34" charset="0"/>
              </a:rPr>
              <a:t> </a:t>
            </a:r>
            <a:r>
              <a:rPr lang="en-US" sz="2800" b="1" dirty="0" err="1">
                <a:effectLst/>
                <a:latin typeface="+mj-lt"/>
                <a:cs typeface="Arial" panose="020B0604020202020204" pitchFamily="34" charset="0"/>
              </a:rPr>
              <a:t>xây</a:t>
            </a:r>
            <a:r>
              <a:rPr lang="en-US" sz="2800" b="1" dirty="0">
                <a:effectLst/>
                <a:latin typeface="+mj-lt"/>
                <a:cs typeface="Arial" panose="020B0604020202020204" pitchFamily="34" charset="0"/>
              </a:rPr>
              <a:t> </a:t>
            </a:r>
            <a:r>
              <a:rPr lang="en-US" sz="2800" b="1" dirty="0" err="1">
                <a:effectLst/>
                <a:latin typeface="+mj-lt"/>
                <a:cs typeface="Arial" panose="020B0604020202020204" pitchFamily="34" charset="0"/>
              </a:rPr>
              <a:t>dựng</a:t>
            </a:r>
            <a:r>
              <a:rPr lang="en-US" sz="2800" b="1" dirty="0">
                <a:effectLst/>
                <a:latin typeface="+mj-lt"/>
                <a:cs typeface="Arial" panose="020B0604020202020204" pitchFamily="34" charset="0"/>
              </a:rPr>
              <a:t> </a:t>
            </a:r>
            <a:r>
              <a:rPr lang="en-US" sz="2800" b="1" dirty="0" err="1">
                <a:effectLst/>
                <a:latin typeface="+mj-lt"/>
                <a:cs typeface="Arial" panose="020B0604020202020204" pitchFamily="34" charset="0"/>
              </a:rPr>
              <a:t>để</a:t>
            </a:r>
            <a:r>
              <a:rPr lang="en-US" sz="2800" b="1" dirty="0">
                <a:effectLst/>
                <a:latin typeface="+mj-lt"/>
                <a:cs typeface="Arial" panose="020B0604020202020204" pitchFamily="34" charset="0"/>
              </a:rPr>
              <a:t> </a:t>
            </a:r>
            <a:r>
              <a:rPr lang="en-US" sz="2800" b="1" dirty="0" err="1">
                <a:effectLst/>
                <a:latin typeface="+mj-lt"/>
                <a:cs typeface="Arial" panose="020B0604020202020204" pitchFamily="34" charset="0"/>
              </a:rPr>
              <a:t>giải</a:t>
            </a:r>
            <a:r>
              <a:rPr lang="en-US" sz="2800" b="1" dirty="0">
                <a:effectLst/>
                <a:latin typeface="+mj-lt"/>
                <a:cs typeface="Arial" panose="020B0604020202020204" pitchFamily="34" charset="0"/>
              </a:rPr>
              <a:t> </a:t>
            </a:r>
            <a:r>
              <a:rPr lang="en-US" sz="2800" b="1" dirty="0" err="1">
                <a:effectLst/>
                <a:latin typeface="+mj-lt"/>
                <a:cs typeface="Arial" panose="020B0604020202020204" pitchFamily="34" charset="0"/>
              </a:rPr>
              <a:t>quyết</a:t>
            </a:r>
            <a:endParaRPr lang="en-US" sz="2800" b="1" dirty="0">
              <a:effectLst/>
              <a:latin typeface="+mj-lt"/>
              <a:cs typeface="Arial" panose="020B0604020202020204" pitchFamily="34" charset="0"/>
            </a:endParaRPr>
          </a:p>
        </p:txBody>
      </p:sp>
    </p:spTree>
    <p:extLst>
      <p:ext uri="{BB962C8B-B14F-4D97-AF65-F5344CB8AC3E}">
        <p14:creationId xmlns:p14="http://schemas.microsoft.com/office/powerpoint/2010/main" val="1808463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941973" y="6479701"/>
            <a:ext cx="1616075" cy="254953"/>
          </a:xfrm>
          <a:prstGeom prst="rect">
            <a:avLst/>
          </a:prstGeom>
        </p:spPr>
        <p:txBody>
          <a:bodyPr/>
          <a:lstStyle/>
          <a:p>
            <a:fld id="{469EF50A-1779-4EBB-9513-0FF53CEFFFCB}" type="slidenum">
              <a:rPr lang="en-US" smtClean="0"/>
              <a:pPr/>
              <a:t>17</a:t>
            </a:fld>
            <a:r>
              <a:rPr lang="en-US" dirty="0"/>
              <a:t>/20</a:t>
            </a:r>
          </a:p>
          <a:p>
            <a:endParaRPr lang="en-US" dirty="0"/>
          </a:p>
        </p:txBody>
      </p:sp>
      <p:sp>
        <p:nvSpPr>
          <p:cNvPr id="11"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dirty="0">
                <a:cs typeface="Times New Roman" pitchFamily="18" charset="0"/>
              </a:rPr>
              <a:t>NỘI DUNG</a:t>
            </a:r>
          </a:p>
        </p:txBody>
      </p:sp>
      <p:sp>
        <p:nvSpPr>
          <p:cNvPr id="5" name="AutoShape 47"/>
          <p:cNvSpPr>
            <a:spLocks noChangeArrowheads="1"/>
          </p:cNvSpPr>
          <p:nvPr/>
        </p:nvSpPr>
        <p:spPr bwMode="gray">
          <a:xfrm>
            <a:off x="2987676" y="19812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000" b="1" dirty="0">
                <a:solidFill>
                  <a:srgbClr val="006699"/>
                </a:solidFill>
                <a:cs typeface="Arial" charset="0"/>
              </a:rPr>
              <a:t>1. </a:t>
            </a:r>
            <a:r>
              <a:rPr lang="fr-FR" sz="2000" b="1" dirty="0" err="1">
                <a:solidFill>
                  <a:srgbClr val="006699"/>
                </a:solidFill>
                <a:cs typeface="Arial" charset="0"/>
              </a:rPr>
              <a:t>Tổng</a:t>
            </a:r>
            <a:r>
              <a:rPr lang="fr-FR" sz="2000" b="1" dirty="0">
                <a:solidFill>
                  <a:srgbClr val="006699"/>
                </a:solidFill>
                <a:cs typeface="Arial" charset="0"/>
              </a:rPr>
              <a:t> </a:t>
            </a:r>
            <a:r>
              <a:rPr lang="fr-FR" sz="2000" b="1" dirty="0" err="1">
                <a:solidFill>
                  <a:srgbClr val="006699"/>
                </a:solidFill>
                <a:cs typeface="Arial" charset="0"/>
              </a:rPr>
              <a:t>quan</a:t>
            </a:r>
            <a:r>
              <a:rPr lang="fr-FR" sz="2000" b="1" dirty="0">
                <a:solidFill>
                  <a:srgbClr val="006699"/>
                </a:solidFill>
                <a:cs typeface="Arial" charset="0"/>
              </a:rPr>
              <a:t> </a:t>
            </a:r>
            <a:r>
              <a:rPr lang="fr-FR" sz="2000" b="1" dirty="0" err="1">
                <a:solidFill>
                  <a:srgbClr val="006699"/>
                </a:solidFill>
                <a:cs typeface="Arial" charset="0"/>
              </a:rPr>
              <a:t>về</a:t>
            </a:r>
            <a:r>
              <a:rPr lang="fr-FR" sz="2000" b="1" dirty="0">
                <a:solidFill>
                  <a:srgbClr val="006699"/>
                </a:solidFill>
                <a:cs typeface="Arial" charset="0"/>
              </a:rPr>
              <a:t> </a:t>
            </a:r>
            <a:r>
              <a:rPr lang="fr-FR" sz="2000" b="1" dirty="0" err="1">
                <a:solidFill>
                  <a:srgbClr val="006699"/>
                </a:solidFill>
                <a:cs typeface="Arial" charset="0"/>
              </a:rPr>
              <a:t>đề</a:t>
            </a:r>
            <a:r>
              <a:rPr lang="fr-FR" sz="2000" b="1" dirty="0">
                <a:solidFill>
                  <a:srgbClr val="006699"/>
                </a:solidFill>
                <a:cs typeface="Arial" charset="0"/>
              </a:rPr>
              <a:t> </a:t>
            </a:r>
            <a:r>
              <a:rPr lang="fr-FR" sz="2000" b="1" dirty="0" err="1">
                <a:solidFill>
                  <a:srgbClr val="006699"/>
                </a:solidFill>
                <a:cs typeface="Arial" charset="0"/>
              </a:rPr>
              <a:t>tài</a:t>
            </a:r>
            <a:endParaRPr lang="en-US" sz="2000" b="1" dirty="0">
              <a:solidFill>
                <a:srgbClr val="006699"/>
              </a:solidFill>
              <a:cs typeface="Arial" charset="0"/>
            </a:endParaRPr>
          </a:p>
        </p:txBody>
      </p:sp>
      <p:sp>
        <p:nvSpPr>
          <p:cNvPr id="7" name="AutoShape 97"/>
          <p:cNvSpPr>
            <a:spLocks noChangeArrowheads="1"/>
          </p:cNvSpPr>
          <p:nvPr/>
        </p:nvSpPr>
        <p:spPr bwMode="gray">
          <a:xfrm>
            <a:off x="2987676" y="32750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3. </a:t>
            </a:r>
            <a:r>
              <a:rPr lang="fr-FR" sz="2000" b="1" dirty="0" err="1">
                <a:solidFill>
                  <a:srgbClr val="006699"/>
                </a:solidFill>
                <a:cs typeface="Arial" charset="0"/>
              </a:rPr>
              <a:t>Tổ</a:t>
            </a:r>
            <a:r>
              <a:rPr lang="fr-FR" sz="2000" b="1" dirty="0">
                <a:solidFill>
                  <a:srgbClr val="006699"/>
                </a:solidFill>
                <a:cs typeface="Arial" charset="0"/>
              </a:rPr>
              <a:t> </a:t>
            </a:r>
            <a:r>
              <a:rPr lang="fr-FR" sz="2000" b="1" dirty="0" err="1">
                <a:solidFill>
                  <a:srgbClr val="006699"/>
                </a:solidFill>
                <a:cs typeface="Arial" charset="0"/>
              </a:rPr>
              <a:t>chức</a:t>
            </a:r>
            <a:r>
              <a:rPr lang="fr-FR" sz="2000" b="1" dirty="0">
                <a:solidFill>
                  <a:srgbClr val="006699"/>
                </a:solidFill>
                <a:cs typeface="Arial" charset="0"/>
              </a:rPr>
              <a:t> </a:t>
            </a:r>
            <a:r>
              <a:rPr lang="fr-FR" sz="2000" b="1" dirty="0" err="1">
                <a:solidFill>
                  <a:srgbClr val="006699"/>
                </a:solidFill>
                <a:cs typeface="Arial" charset="0"/>
              </a:rPr>
              <a:t>chương</a:t>
            </a:r>
            <a:r>
              <a:rPr lang="fr-FR" sz="2000" b="1" dirty="0">
                <a:solidFill>
                  <a:srgbClr val="006699"/>
                </a:solidFill>
                <a:cs typeface="Arial" charset="0"/>
              </a:rPr>
              <a:t> </a:t>
            </a:r>
            <a:r>
              <a:rPr lang="fr-FR" sz="2000" b="1" dirty="0" err="1">
                <a:solidFill>
                  <a:srgbClr val="006699"/>
                </a:solidFill>
                <a:cs typeface="Arial" charset="0"/>
              </a:rPr>
              <a:t>trình</a:t>
            </a:r>
            <a:endParaRPr lang="en-US" sz="2000" b="1" dirty="0">
              <a:solidFill>
                <a:srgbClr val="006699"/>
              </a:solidFill>
              <a:cs typeface="Arial" charset="0"/>
            </a:endParaRPr>
          </a:p>
        </p:txBody>
      </p:sp>
      <p:sp>
        <p:nvSpPr>
          <p:cNvPr id="8" name="AutoShape 97"/>
          <p:cNvSpPr>
            <a:spLocks noChangeArrowheads="1"/>
          </p:cNvSpPr>
          <p:nvPr/>
        </p:nvSpPr>
        <p:spPr bwMode="gray">
          <a:xfrm>
            <a:off x="2987676" y="26273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2. </a:t>
            </a:r>
            <a:r>
              <a:rPr lang="fr-FR" sz="2000" b="1" dirty="0" err="1">
                <a:solidFill>
                  <a:srgbClr val="006699"/>
                </a:solidFill>
                <a:cs typeface="Arial" charset="0"/>
              </a:rPr>
              <a:t>Cơ</a:t>
            </a:r>
            <a:r>
              <a:rPr lang="fr-FR" sz="2000" b="1" dirty="0">
                <a:solidFill>
                  <a:srgbClr val="006699"/>
                </a:solidFill>
                <a:cs typeface="Arial" charset="0"/>
              </a:rPr>
              <a:t> </a:t>
            </a:r>
            <a:r>
              <a:rPr lang="fr-FR" sz="2000" b="1" dirty="0" err="1">
                <a:solidFill>
                  <a:srgbClr val="006699"/>
                </a:solidFill>
                <a:cs typeface="Arial" charset="0"/>
              </a:rPr>
              <a:t>sở</a:t>
            </a:r>
            <a:r>
              <a:rPr lang="fr-FR" sz="2000" b="1" dirty="0">
                <a:solidFill>
                  <a:srgbClr val="006699"/>
                </a:solidFill>
                <a:cs typeface="Arial" charset="0"/>
              </a:rPr>
              <a:t> </a:t>
            </a:r>
            <a:r>
              <a:rPr lang="fr-FR" sz="2000" b="1" dirty="0" err="1">
                <a:solidFill>
                  <a:srgbClr val="006699"/>
                </a:solidFill>
                <a:cs typeface="Arial" charset="0"/>
              </a:rPr>
              <a:t>lý</a:t>
            </a:r>
            <a:r>
              <a:rPr lang="fr-FR" sz="2000" b="1" dirty="0">
                <a:solidFill>
                  <a:srgbClr val="006699"/>
                </a:solidFill>
                <a:cs typeface="Arial" charset="0"/>
              </a:rPr>
              <a:t> </a:t>
            </a:r>
            <a:r>
              <a:rPr lang="fr-FR" sz="2000" b="1" dirty="0" err="1">
                <a:solidFill>
                  <a:srgbClr val="006699"/>
                </a:solidFill>
                <a:cs typeface="Arial" charset="0"/>
              </a:rPr>
              <a:t>thuyết</a:t>
            </a:r>
            <a:endParaRPr lang="en-US" sz="2000" b="1" dirty="0">
              <a:solidFill>
                <a:srgbClr val="006699"/>
              </a:solidFill>
              <a:cs typeface="Arial" charset="0"/>
            </a:endParaRPr>
          </a:p>
        </p:txBody>
      </p:sp>
      <p:sp>
        <p:nvSpPr>
          <p:cNvPr id="10" name="AutoShape 97"/>
          <p:cNvSpPr>
            <a:spLocks noChangeArrowheads="1"/>
          </p:cNvSpPr>
          <p:nvPr/>
        </p:nvSpPr>
        <p:spPr bwMode="gray">
          <a:xfrm>
            <a:off x="2987676" y="3922712"/>
            <a:ext cx="6183313" cy="508000"/>
          </a:xfrm>
          <a:prstGeom prst="roundRect">
            <a:avLst>
              <a:gd name="adj" fmla="val 50000"/>
            </a:avLst>
          </a:prstGeom>
          <a:solidFill>
            <a:srgbClr val="00B0CC"/>
          </a:solidFill>
          <a:ln w="28575" algn="ctr">
            <a:solidFill>
              <a:schemeClr val="bg2"/>
            </a:solidFill>
            <a:round/>
            <a:headEnd/>
            <a:tailEnd/>
          </a:ln>
        </p:spPr>
        <p:txBody>
          <a:bodyPr wrap="none" anchor="ctr"/>
          <a:lstStyle/>
          <a:p>
            <a:pPr marL="342900" lvl="2" indent="-342900"/>
            <a:r>
              <a:rPr lang="fr-FR" sz="2000" b="1" dirty="0">
                <a:cs typeface="Arial" charset="0"/>
              </a:rPr>
              <a:t>4. </a:t>
            </a:r>
            <a:r>
              <a:rPr lang="fr-FR" sz="2000" b="1" dirty="0" err="1">
                <a:cs typeface="Arial" charset="0"/>
              </a:rPr>
              <a:t>Kết</a:t>
            </a:r>
            <a:r>
              <a:rPr lang="fr-FR" sz="2000" b="1" dirty="0">
                <a:cs typeface="Arial" charset="0"/>
              </a:rPr>
              <a:t> </a:t>
            </a:r>
            <a:r>
              <a:rPr lang="fr-FR" sz="2000" b="1" dirty="0" err="1">
                <a:cs typeface="Arial" charset="0"/>
              </a:rPr>
              <a:t>quả</a:t>
            </a:r>
            <a:r>
              <a:rPr lang="fr-FR" sz="2000" b="1" dirty="0">
                <a:cs typeface="Arial" charset="0"/>
              </a:rPr>
              <a:t> </a:t>
            </a:r>
            <a:r>
              <a:rPr lang="fr-FR" sz="2000" b="1" dirty="0" err="1">
                <a:cs typeface="Arial" charset="0"/>
              </a:rPr>
              <a:t>thực</a:t>
            </a:r>
            <a:r>
              <a:rPr lang="fr-FR" sz="2000" b="1" dirty="0">
                <a:cs typeface="Arial" charset="0"/>
              </a:rPr>
              <a:t> </a:t>
            </a:r>
            <a:r>
              <a:rPr lang="fr-FR" sz="2000" b="1" dirty="0" err="1">
                <a:cs typeface="Arial" charset="0"/>
              </a:rPr>
              <a:t>nghiệm</a:t>
            </a:r>
            <a:r>
              <a:rPr lang="fr-FR" sz="2000" b="1" dirty="0">
                <a:cs typeface="Arial" charset="0"/>
              </a:rPr>
              <a:t> </a:t>
            </a:r>
            <a:r>
              <a:rPr lang="fr-FR" sz="2000" b="1" dirty="0" err="1">
                <a:cs typeface="Arial" charset="0"/>
              </a:rPr>
              <a:t>và</a:t>
            </a:r>
            <a:r>
              <a:rPr lang="fr-FR" sz="2000" b="1" dirty="0">
                <a:cs typeface="Arial" charset="0"/>
              </a:rPr>
              <a:t> </a:t>
            </a:r>
            <a:r>
              <a:rPr lang="fr-FR" sz="2000" b="1" dirty="0" err="1">
                <a:cs typeface="Arial" charset="0"/>
              </a:rPr>
              <a:t>đánh</a:t>
            </a:r>
            <a:r>
              <a:rPr lang="fr-FR" sz="2000" b="1" dirty="0">
                <a:cs typeface="Arial" charset="0"/>
              </a:rPr>
              <a:t> </a:t>
            </a:r>
            <a:r>
              <a:rPr lang="fr-FR" sz="2000" b="1" dirty="0" err="1">
                <a:cs typeface="Arial" charset="0"/>
              </a:rPr>
              <a:t>giá</a:t>
            </a:r>
            <a:endParaRPr lang="en-US" sz="2000" b="1" dirty="0">
              <a:cs typeface="Arial" charset="0"/>
            </a:endParaRPr>
          </a:p>
        </p:txBody>
      </p:sp>
      <p:sp>
        <p:nvSpPr>
          <p:cNvPr id="12" name="AutoShape 97"/>
          <p:cNvSpPr>
            <a:spLocks noChangeArrowheads="1"/>
          </p:cNvSpPr>
          <p:nvPr/>
        </p:nvSpPr>
        <p:spPr bwMode="gray">
          <a:xfrm>
            <a:off x="2987676" y="4570412"/>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000" b="1" dirty="0">
                <a:solidFill>
                  <a:srgbClr val="006699"/>
                </a:solidFill>
                <a:cs typeface="Arial" charset="0"/>
              </a:rPr>
              <a:t>5. </a:t>
            </a:r>
            <a:r>
              <a:rPr lang="fr-FR" sz="2000" b="1" dirty="0" err="1">
                <a:solidFill>
                  <a:srgbClr val="006699"/>
                </a:solidFill>
                <a:cs typeface="Arial" charset="0"/>
              </a:rPr>
              <a:t>Kết</a:t>
            </a:r>
            <a:r>
              <a:rPr lang="fr-FR" sz="2000" b="1" dirty="0">
                <a:solidFill>
                  <a:srgbClr val="006699"/>
                </a:solidFill>
                <a:cs typeface="Arial" charset="0"/>
              </a:rPr>
              <a:t> </a:t>
            </a:r>
            <a:r>
              <a:rPr lang="fr-FR" sz="2000" b="1" dirty="0" err="1">
                <a:solidFill>
                  <a:srgbClr val="006699"/>
                </a:solidFill>
                <a:cs typeface="Arial" charset="0"/>
              </a:rPr>
              <a:t>luận</a:t>
            </a:r>
            <a:r>
              <a:rPr lang="fr-FR" sz="2000" b="1" dirty="0">
                <a:solidFill>
                  <a:srgbClr val="006699"/>
                </a:solidFill>
                <a:cs typeface="Arial" charset="0"/>
              </a:rPr>
              <a:t> </a:t>
            </a:r>
            <a:r>
              <a:rPr lang="fr-FR" sz="2000" b="1" dirty="0" err="1">
                <a:solidFill>
                  <a:srgbClr val="006699"/>
                </a:solidFill>
                <a:cs typeface="Arial" charset="0"/>
              </a:rPr>
              <a:t>và</a:t>
            </a:r>
            <a:r>
              <a:rPr lang="fr-FR" sz="2000" b="1" dirty="0">
                <a:solidFill>
                  <a:srgbClr val="006699"/>
                </a:solidFill>
                <a:cs typeface="Arial" charset="0"/>
              </a:rPr>
              <a:t> </a:t>
            </a:r>
            <a:r>
              <a:rPr lang="fr-FR" sz="2000" b="1" dirty="0" err="1">
                <a:solidFill>
                  <a:srgbClr val="006699"/>
                </a:solidFill>
                <a:cs typeface="Arial" charset="0"/>
              </a:rPr>
              <a:t>Hướng</a:t>
            </a:r>
            <a:r>
              <a:rPr lang="fr-FR" sz="2000" b="1" dirty="0">
                <a:solidFill>
                  <a:srgbClr val="006699"/>
                </a:solidFill>
                <a:cs typeface="Arial" charset="0"/>
              </a:rPr>
              <a:t> </a:t>
            </a:r>
            <a:r>
              <a:rPr lang="fr-FR" sz="2000" b="1" dirty="0" err="1">
                <a:solidFill>
                  <a:srgbClr val="006699"/>
                </a:solidFill>
                <a:cs typeface="Arial" charset="0"/>
              </a:rPr>
              <a:t>phát</a:t>
            </a:r>
            <a:r>
              <a:rPr lang="fr-FR" sz="2000" b="1" dirty="0">
                <a:solidFill>
                  <a:srgbClr val="006699"/>
                </a:solidFill>
                <a:cs typeface="Arial" charset="0"/>
              </a:rPr>
              <a:t> </a:t>
            </a:r>
            <a:r>
              <a:rPr lang="fr-FR" sz="2000" b="1" dirty="0" err="1">
                <a:solidFill>
                  <a:srgbClr val="006699"/>
                </a:solidFill>
                <a:cs typeface="Arial" charset="0"/>
              </a:rPr>
              <a:t>triển</a:t>
            </a:r>
            <a:endParaRPr lang="en-US" sz="2000" b="1" dirty="0">
              <a:solidFill>
                <a:srgbClr val="006699"/>
              </a:solidFill>
              <a:cs typeface="Arial" charset="0"/>
            </a:endParaRPr>
          </a:p>
        </p:txBody>
      </p:sp>
    </p:spTree>
    <p:extLst>
      <p:ext uri="{BB962C8B-B14F-4D97-AF65-F5344CB8AC3E}">
        <p14:creationId xmlns:p14="http://schemas.microsoft.com/office/powerpoint/2010/main" val="93666325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Kịch</a:t>
            </a:r>
            <a:r>
              <a:rPr lang="en-US" sz="2800" cap="none" dirty="0">
                <a:cs typeface="Times New Roman" pitchFamily="18" charset="0"/>
              </a:rPr>
              <a:t> </a:t>
            </a:r>
            <a:r>
              <a:rPr lang="en-US" sz="2800" cap="none" dirty="0" err="1">
                <a:cs typeface="Times New Roman" pitchFamily="18" charset="0"/>
              </a:rPr>
              <a:t>bản</a:t>
            </a:r>
            <a:r>
              <a:rPr lang="en-US" sz="2800" cap="none" dirty="0">
                <a:cs typeface="Times New Roman" pitchFamily="18" charset="0"/>
              </a:rPr>
              <a:t> triển </a:t>
            </a:r>
            <a:r>
              <a:rPr lang="en-US" sz="2800" cap="none" dirty="0" err="1">
                <a:cs typeface="Times New Roman" pitchFamily="18" charset="0"/>
              </a:rPr>
              <a:t>khai</a:t>
            </a:r>
            <a:r>
              <a:rPr lang="en-US" sz="2800" cap="none" dirty="0">
                <a:cs typeface="Times New Roman" pitchFamily="18" charset="0"/>
              </a:rPr>
              <a:t> thử nghiệm</a:t>
            </a:r>
          </a:p>
        </p:txBody>
      </p:sp>
      <p:sp>
        <p:nvSpPr>
          <p:cNvPr id="5" name="Content Placeholder 2">
            <a:extLst>
              <a:ext uri="{FF2B5EF4-FFF2-40B4-BE49-F238E27FC236}">
                <a16:creationId xmlns:a16="http://schemas.microsoft.com/office/drawing/2014/main" id="{1BAF3500-0F34-45B3-9AF3-065975D48718}"/>
              </a:ext>
            </a:extLst>
          </p:cNvPr>
          <p:cNvSpPr txBox="1">
            <a:spLocks/>
          </p:cNvSpPr>
          <p:nvPr/>
        </p:nvSpPr>
        <p:spPr bwMode="gray">
          <a:xfrm>
            <a:off x="1828800" y="1066800"/>
            <a:ext cx="8534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00050" lvl="1" indent="-400050" algn="just">
              <a:lnSpc>
                <a:spcPct val="130000"/>
              </a:lnSpc>
              <a:spcBef>
                <a:spcPts val="0"/>
              </a:spcBef>
              <a:spcAft>
                <a:spcPts val="600"/>
              </a:spcAft>
              <a:buClr>
                <a:srgbClr val="0033CC"/>
              </a:buClr>
              <a:buFont typeface="Wingdings" pitchFamily="2" charset="2"/>
              <a:buChar char="§"/>
              <a:defRPr/>
            </a:pPr>
            <a:r>
              <a:rPr lang="en-US" sz="2000" b="1" dirty="0" err="1">
                <a:solidFill>
                  <a:srgbClr val="000714"/>
                </a:solidFill>
                <a:latin typeface="Arial" pitchFamily="34" charset="0"/>
                <a:cs typeface="Arial" pitchFamily="34" charset="0"/>
              </a:rPr>
              <a:t>Hệ</a:t>
            </a:r>
            <a:r>
              <a:rPr lang="en-US" sz="2000" b="1" dirty="0">
                <a:solidFill>
                  <a:srgbClr val="000714"/>
                </a:solidFill>
                <a:latin typeface="Arial" pitchFamily="34" charset="0"/>
                <a:cs typeface="Arial" pitchFamily="34" charset="0"/>
              </a:rPr>
              <a:t> </a:t>
            </a:r>
            <a:r>
              <a:rPr lang="en-US" sz="2000" b="1" dirty="0" err="1">
                <a:solidFill>
                  <a:srgbClr val="000714"/>
                </a:solidFill>
                <a:latin typeface="Arial" pitchFamily="34" charset="0"/>
                <a:cs typeface="Arial" pitchFamily="34" charset="0"/>
              </a:rPr>
              <a:t>điều</a:t>
            </a:r>
            <a:r>
              <a:rPr lang="en-US" sz="2000" b="1" dirty="0">
                <a:solidFill>
                  <a:srgbClr val="000714"/>
                </a:solidFill>
                <a:latin typeface="Arial" pitchFamily="34" charset="0"/>
                <a:cs typeface="Arial" pitchFamily="34" charset="0"/>
              </a:rPr>
              <a:t> </a:t>
            </a:r>
            <a:r>
              <a:rPr lang="en-US" sz="2000" b="1" dirty="0" err="1">
                <a:solidFill>
                  <a:srgbClr val="000714"/>
                </a:solidFill>
                <a:latin typeface="Arial" pitchFamily="34" charset="0"/>
                <a:cs typeface="Arial" pitchFamily="34" charset="0"/>
              </a:rPr>
              <a:t>hành</a:t>
            </a:r>
            <a:r>
              <a:rPr lang="en-US" sz="2000" b="1" dirty="0">
                <a:solidFill>
                  <a:srgbClr val="000714"/>
                </a:solidFill>
                <a:latin typeface="Arial" pitchFamily="34" charset="0"/>
                <a:cs typeface="Arial" pitchFamily="34" charset="0"/>
              </a:rPr>
              <a:t>: Window</a:t>
            </a:r>
            <a:endParaRPr lang="vi-VN" sz="2000" b="1" dirty="0">
              <a:solidFill>
                <a:srgbClr val="000714"/>
              </a:solidFill>
              <a:latin typeface="Arial" pitchFamily="34" charset="0"/>
              <a:cs typeface="Arial" pitchFamily="34" charset="0"/>
            </a:endParaRPr>
          </a:p>
          <a:p>
            <a:pPr marL="400050" lvl="1" indent="-400050" algn="just">
              <a:lnSpc>
                <a:spcPct val="130000"/>
              </a:lnSpc>
              <a:spcBef>
                <a:spcPts val="0"/>
              </a:spcBef>
              <a:spcAft>
                <a:spcPts val="600"/>
              </a:spcAft>
              <a:buClr>
                <a:srgbClr val="0033CC"/>
              </a:buClr>
              <a:buFont typeface="Wingdings" pitchFamily="2" charset="2"/>
              <a:buChar char="§"/>
              <a:defRPr/>
            </a:pPr>
            <a:r>
              <a:rPr lang="en-US" sz="2000" b="1" dirty="0" err="1">
                <a:solidFill>
                  <a:srgbClr val="000714"/>
                </a:solidFill>
                <a:latin typeface="Arial" pitchFamily="34" charset="0"/>
                <a:cs typeface="Arial" pitchFamily="34" charset="0"/>
              </a:rPr>
              <a:t>Ngôn</a:t>
            </a:r>
            <a:r>
              <a:rPr lang="en-US" sz="2000" b="1" dirty="0">
                <a:solidFill>
                  <a:srgbClr val="000714"/>
                </a:solidFill>
                <a:latin typeface="Arial" pitchFamily="34" charset="0"/>
                <a:cs typeface="Arial" pitchFamily="34" charset="0"/>
              </a:rPr>
              <a:t> </a:t>
            </a:r>
            <a:r>
              <a:rPr lang="en-US" sz="2000" b="1" dirty="0" err="1">
                <a:solidFill>
                  <a:srgbClr val="000714"/>
                </a:solidFill>
                <a:latin typeface="Arial" pitchFamily="34" charset="0"/>
                <a:cs typeface="Arial" pitchFamily="34" charset="0"/>
              </a:rPr>
              <a:t>ngữ</a:t>
            </a:r>
            <a:r>
              <a:rPr lang="en-US" sz="2000" b="1" dirty="0">
                <a:solidFill>
                  <a:srgbClr val="000714"/>
                </a:solidFill>
                <a:latin typeface="Arial" pitchFamily="34" charset="0"/>
                <a:cs typeface="Arial" pitchFamily="34" charset="0"/>
              </a:rPr>
              <a:t> lập trình: C++</a:t>
            </a:r>
          </a:p>
          <a:p>
            <a:pPr marL="400050" lvl="1" indent="-400050" algn="just">
              <a:lnSpc>
                <a:spcPct val="130000"/>
              </a:lnSpc>
              <a:spcBef>
                <a:spcPts val="0"/>
              </a:spcBef>
              <a:spcAft>
                <a:spcPts val="600"/>
              </a:spcAft>
              <a:buClr>
                <a:srgbClr val="0033CC"/>
              </a:buClr>
              <a:buFont typeface="Wingdings" pitchFamily="2" charset="2"/>
              <a:buChar char="§"/>
              <a:defRPr/>
            </a:pPr>
            <a:r>
              <a:rPr lang="en-US" sz="2000" b="1" dirty="0" err="1">
                <a:solidFill>
                  <a:srgbClr val="000714"/>
                </a:solidFill>
                <a:latin typeface="Arial" pitchFamily="34" charset="0"/>
                <a:cs typeface="Arial" pitchFamily="34" charset="0"/>
              </a:rPr>
              <a:t>Dữ</a:t>
            </a:r>
            <a:r>
              <a:rPr lang="en-US" sz="2000" b="1" dirty="0">
                <a:solidFill>
                  <a:srgbClr val="000714"/>
                </a:solidFill>
                <a:latin typeface="Arial" pitchFamily="34" charset="0"/>
                <a:cs typeface="Arial" pitchFamily="34" charset="0"/>
              </a:rPr>
              <a:t> </a:t>
            </a:r>
            <a:r>
              <a:rPr lang="en-US" sz="2000" b="1" dirty="0" err="1">
                <a:solidFill>
                  <a:srgbClr val="000714"/>
                </a:solidFill>
                <a:latin typeface="Arial" pitchFamily="34" charset="0"/>
                <a:cs typeface="Arial" pitchFamily="34" charset="0"/>
              </a:rPr>
              <a:t>liệu</a:t>
            </a:r>
            <a:r>
              <a:rPr lang="en-US" sz="2000" b="1" dirty="0">
                <a:solidFill>
                  <a:srgbClr val="000714"/>
                </a:solidFill>
                <a:latin typeface="Arial" pitchFamily="34" charset="0"/>
                <a:cs typeface="Arial" pitchFamily="34" charset="0"/>
              </a:rPr>
              <a:t>: </a:t>
            </a:r>
            <a:r>
              <a:rPr lang="en-US" sz="2000" b="1" dirty="0" err="1">
                <a:solidFill>
                  <a:srgbClr val="000714"/>
                </a:solidFill>
                <a:latin typeface="Arial" pitchFamily="34" charset="0"/>
                <a:cs typeface="Arial" pitchFamily="34" charset="0"/>
              </a:rPr>
              <a:t>Đọc</a:t>
            </a:r>
            <a:r>
              <a:rPr lang="en-US" sz="2000" b="1" dirty="0">
                <a:solidFill>
                  <a:srgbClr val="000714"/>
                </a:solidFill>
                <a:latin typeface="Arial" pitchFamily="34" charset="0"/>
                <a:cs typeface="Arial" pitchFamily="34" charset="0"/>
              </a:rPr>
              <a:t> </a:t>
            </a:r>
            <a:r>
              <a:rPr lang="en-US" sz="2000" b="1" dirty="0" err="1">
                <a:solidFill>
                  <a:srgbClr val="000714"/>
                </a:solidFill>
                <a:latin typeface="Arial" pitchFamily="34" charset="0"/>
                <a:cs typeface="Arial" pitchFamily="34" charset="0"/>
              </a:rPr>
              <a:t>từ</a:t>
            </a:r>
            <a:r>
              <a:rPr lang="en-US" sz="2000" b="1" dirty="0">
                <a:solidFill>
                  <a:srgbClr val="000714"/>
                </a:solidFill>
                <a:latin typeface="Arial" pitchFamily="34" charset="0"/>
                <a:cs typeface="Arial" pitchFamily="34" charset="0"/>
              </a:rPr>
              <a:t> file txt</a:t>
            </a:r>
            <a:endParaRPr lang="vi-VN" sz="2000" b="1" dirty="0">
              <a:solidFill>
                <a:srgbClr val="000714"/>
              </a:solidFill>
              <a:latin typeface="Arial" pitchFamily="34" charset="0"/>
              <a:cs typeface="Arial" pitchFamily="34" charset="0"/>
            </a:endParaRPr>
          </a:p>
          <a:p>
            <a:pPr marL="400050" lvl="1" indent="-400050" algn="just">
              <a:lnSpc>
                <a:spcPct val="130000"/>
              </a:lnSpc>
              <a:spcBef>
                <a:spcPts val="0"/>
              </a:spcBef>
              <a:spcAft>
                <a:spcPts val="600"/>
              </a:spcAft>
              <a:buClr>
                <a:srgbClr val="0033CC"/>
              </a:buClr>
              <a:buNone/>
              <a:defRPr/>
            </a:pPr>
            <a:r>
              <a:rPr lang="en-US" sz="2400" dirty="0">
                <a:latin typeface="Arial" pitchFamily="34" charset="0"/>
                <a:cs typeface="Arial" pitchFamily="34" charset="0"/>
              </a:rPr>
              <a:t>- </a:t>
            </a:r>
            <a:r>
              <a:rPr lang="en-US" sz="2400" dirty="0" err="1">
                <a:latin typeface="Arial" pitchFamily="34" charset="0"/>
                <a:cs typeface="Arial" pitchFamily="34" charset="0"/>
              </a:rPr>
              <a:t>Nhập</a:t>
            </a:r>
            <a:r>
              <a:rPr lang="en-US" sz="2400" dirty="0">
                <a:latin typeface="Arial" pitchFamily="34" charset="0"/>
                <a:cs typeface="Arial" pitchFamily="34" charset="0"/>
              </a:rPr>
              <a:t> </a:t>
            </a:r>
            <a:r>
              <a:rPr lang="en-US" sz="2400" dirty="0" err="1">
                <a:latin typeface="Arial" pitchFamily="34" charset="0"/>
                <a:cs typeface="Arial" pitchFamily="34" charset="0"/>
              </a:rPr>
              <a:t>danh</a:t>
            </a:r>
            <a:r>
              <a:rPr lang="en-US" sz="2400" dirty="0">
                <a:latin typeface="Arial" pitchFamily="34" charset="0"/>
                <a:cs typeface="Arial" pitchFamily="34" charset="0"/>
              </a:rPr>
              <a:t> </a:t>
            </a:r>
            <a:r>
              <a:rPr lang="en-US" sz="2400" dirty="0" err="1">
                <a:latin typeface="Arial" pitchFamily="34" charset="0"/>
                <a:cs typeface="Arial" pitchFamily="34" charset="0"/>
              </a:rPr>
              <a:t>sách</a:t>
            </a:r>
            <a:r>
              <a:rPr lang="en-US" sz="2400" dirty="0">
                <a:latin typeface="Arial" pitchFamily="34" charset="0"/>
                <a:cs typeface="Arial" pitchFamily="34" charset="0"/>
              </a:rPr>
              <a:t> </a:t>
            </a:r>
            <a:r>
              <a:rPr lang="en-US" sz="2400" dirty="0" err="1">
                <a:latin typeface="Arial" pitchFamily="34" charset="0"/>
                <a:cs typeface="Arial" pitchFamily="34" charset="0"/>
              </a:rPr>
              <a:t>phim</a:t>
            </a:r>
            <a:r>
              <a:rPr lang="en-US" sz="2400" dirty="0">
                <a:latin typeface="Arial" pitchFamily="34" charset="0"/>
                <a:cs typeface="Arial" pitchFamily="34" charset="0"/>
              </a:rPr>
              <a:t> </a:t>
            </a:r>
            <a:r>
              <a:rPr lang="en-US" sz="2400" dirty="0" err="1">
                <a:latin typeface="Arial" pitchFamily="34" charset="0"/>
                <a:cs typeface="Arial" pitchFamily="34" charset="0"/>
              </a:rPr>
              <a:t>từ</a:t>
            </a:r>
            <a:r>
              <a:rPr lang="en-US" sz="2400" dirty="0">
                <a:latin typeface="Arial" pitchFamily="34" charset="0"/>
                <a:cs typeface="Arial" pitchFamily="34" charset="0"/>
              </a:rPr>
              <a:t> file MovieDB.txt</a:t>
            </a:r>
            <a:endParaRPr lang="vi-VN" sz="2400" dirty="0">
              <a:latin typeface="Arial" pitchFamily="34" charset="0"/>
              <a:cs typeface="Arial" pitchFamily="34" charset="0"/>
            </a:endParaRPr>
          </a:p>
        </p:txBody>
      </p:sp>
      <p:pic>
        <p:nvPicPr>
          <p:cNvPr id="4" name="Picture 3">
            <a:extLst>
              <a:ext uri="{FF2B5EF4-FFF2-40B4-BE49-F238E27FC236}">
                <a16:creationId xmlns:a16="http://schemas.microsoft.com/office/drawing/2014/main" id="{2010B87F-7D7F-49B9-AAB1-F915E592B485}"/>
              </a:ext>
            </a:extLst>
          </p:cNvPr>
          <p:cNvPicPr>
            <a:picLocks noChangeAspect="1"/>
          </p:cNvPicPr>
          <p:nvPr/>
        </p:nvPicPr>
        <p:blipFill>
          <a:blip r:embed="rId2"/>
          <a:stretch>
            <a:fillRect/>
          </a:stretch>
        </p:blipFill>
        <p:spPr>
          <a:xfrm>
            <a:off x="2438400" y="3200400"/>
            <a:ext cx="7713016" cy="1981200"/>
          </a:xfrm>
          <a:prstGeom prst="rect">
            <a:avLst/>
          </a:prstGeom>
        </p:spPr>
      </p:pic>
      <p:sp>
        <p:nvSpPr>
          <p:cNvPr id="6" name="TextBox 5">
            <a:extLst>
              <a:ext uri="{FF2B5EF4-FFF2-40B4-BE49-F238E27FC236}">
                <a16:creationId xmlns:a16="http://schemas.microsoft.com/office/drawing/2014/main" id="{55461E07-9657-4C18-B798-DB338FE1BE24}"/>
              </a:ext>
            </a:extLst>
          </p:cNvPr>
          <p:cNvSpPr txBox="1"/>
          <p:nvPr/>
        </p:nvSpPr>
        <p:spPr>
          <a:xfrm>
            <a:off x="3704108" y="5421868"/>
            <a:ext cx="5181600" cy="738664"/>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4.1</a:t>
            </a:r>
            <a:r>
              <a:rPr lang="vi-VN" sz="2400" b="0" dirty="0">
                <a:solidFill>
                  <a:srgbClr val="000714"/>
                </a:solidFill>
                <a:effectLst/>
                <a:latin typeface="+mj-lt"/>
                <a:ea typeface="Times New Roman" panose="02020603050405020304" pitchFamily="18" charset="0"/>
              </a:rPr>
              <a:t>. </a:t>
            </a:r>
            <a:r>
              <a:rPr lang="en-US" sz="2400" dirty="0">
                <a:solidFill>
                  <a:srgbClr val="000714"/>
                </a:solidFill>
                <a:latin typeface="+mj-lt"/>
                <a:ea typeface="Times New Roman" panose="02020603050405020304" pitchFamily="18" charset="0"/>
              </a:rPr>
              <a:t>File MovieDB.txt</a:t>
            </a:r>
            <a:endParaRPr lang="en-US" sz="2400" b="1" dirty="0">
              <a:solidFill>
                <a:srgbClr val="000714"/>
              </a:solidFill>
              <a:effectLst/>
              <a:latin typeface="+mj-lt"/>
              <a:ea typeface="Times New Roman" panose="02020603050405020304" pitchFamily="18" charset="0"/>
            </a:endParaRPr>
          </a:p>
          <a:p>
            <a:pPr algn="ctr"/>
            <a:endParaRPr lang="en-US" dirty="0">
              <a:solidFill>
                <a:srgbClr val="000714"/>
              </a:solidFill>
            </a:endParaRPr>
          </a:p>
        </p:txBody>
      </p:sp>
    </p:spTree>
    <p:extLst>
      <p:ext uri="{BB962C8B-B14F-4D97-AF65-F5344CB8AC3E}">
        <p14:creationId xmlns:p14="http://schemas.microsoft.com/office/powerpoint/2010/main" val="111669985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Kịch</a:t>
            </a:r>
            <a:r>
              <a:rPr lang="en-US" sz="2800" cap="none" dirty="0">
                <a:cs typeface="Times New Roman" pitchFamily="18" charset="0"/>
              </a:rPr>
              <a:t> </a:t>
            </a:r>
            <a:r>
              <a:rPr lang="en-US" sz="2800" cap="none" dirty="0" err="1">
                <a:cs typeface="Times New Roman" pitchFamily="18" charset="0"/>
              </a:rPr>
              <a:t>bản</a:t>
            </a:r>
            <a:r>
              <a:rPr lang="en-US" sz="2800" cap="none" dirty="0">
                <a:cs typeface="Times New Roman" pitchFamily="18" charset="0"/>
              </a:rPr>
              <a:t> triển </a:t>
            </a:r>
            <a:r>
              <a:rPr lang="en-US" sz="2800" cap="none" dirty="0" err="1">
                <a:cs typeface="Times New Roman" pitchFamily="18" charset="0"/>
              </a:rPr>
              <a:t>khai</a:t>
            </a:r>
            <a:r>
              <a:rPr lang="en-US" sz="2800" cap="none" dirty="0">
                <a:cs typeface="Times New Roman" pitchFamily="18" charset="0"/>
              </a:rPr>
              <a:t> thử nghiệm</a:t>
            </a:r>
          </a:p>
        </p:txBody>
      </p:sp>
      <p:sp>
        <p:nvSpPr>
          <p:cNvPr id="5" name="Content Placeholder 2">
            <a:extLst>
              <a:ext uri="{FF2B5EF4-FFF2-40B4-BE49-F238E27FC236}">
                <a16:creationId xmlns:a16="http://schemas.microsoft.com/office/drawing/2014/main" id="{1BAF3500-0F34-45B3-9AF3-065975D48718}"/>
              </a:ext>
            </a:extLst>
          </p:cNvPr>
          <p:cNvSpPr txBox="1">
            <a:spLocks/>
          </p:cNvSpPr>
          <p:nvPr/>
        </p:nvSpPr>
        <p:spPr bwMode="gray">
          <a:xfrm>
            <a:off x="1828800" y="1066800"/>
            <a:ext cx="8534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00050" lvl="1" indent="-400050" algn="just">
              <a:lnSpc>
                <a:spcPct val="130000"/>
              </a:lnSpc>
              <a:spcBef>
                <a:spcPts val="0"/>
              </a:spcBef>
              <a:spcAft>
                <a:spcPts val="600"/>
              </a:spcAft>
              <a:buClr>
                <a:srgbClr val="0033CC"/>
              </a:buClr>
              <a:buNone/>
              <a:defRPr/>
            </a:pPr>
            <a:r>
              <a:rPr lang="en-US" sz="2400" dirty="0">
                <a:latin typeface="Arial" pitchFamily="34" charset="0"/>
                <a:cs typeface="Arial" pitchFamily="34" charset="0"/>
              </a:rPr>
              <a:t>- </a:t>
            </a:r>
            <a:r>
              <a:rPr lang="en-US" sz="2400" dirty="0" err="1">
                <a:latin typeface="Arial" pitchFamily="34" charset="0"/>
                <a:cs typeface="Arial" pitchFamily="34" charset="0"/>
              </a:rPr>
              <a:t>Nhập</a:t>
            </a:r>
            <a:r>
              <a:rPr lang="en-US" sz="2400" dirty="0">
                <a:latin typeface="Arial" pitchFamily="34" charset="0"/>
                <a:cs typeface="Arial" pitchFamily="34" charset="0"/>
              </a:rPr>
              <a:t> </a:t>
            </a:r>
            <a:r>
              <a:rPr lang="en-US" sz="2400" dirty="0" err="1">
                <a:latin typeface="Arial" pitchFamily="34" charset="0"/>
                <a:cs typeface="Arial" pitchFamily="34" charset="0"/>
              </a:rPr>
              <a:t>danh</a:t>
            </a:r>
            <a:r>
              <a:rPr lang="en-US" sz="2400" dirty="0">
                <a:latin typeface="Arial" pitchFamily="34" charset="0"/>
                <a:cs typeface="Arial" pitchFamily="34" charset="0"/>
              </a:rPr>
              <a:t> </a:t>
            </a:r>
            <a:r>
              <a:rPr lang="en-US" sz="2400" dirty="0" err="1">
                <a:latin typeface="Arial" pitchFamily="34" charset="0"/>
                <a:cs typeface="Arial" pitchFamily="34" charset="0"/>
              </a:rPr>
              <a:t>sách</a:t>
            </a:r>
            <a:r>
              <a:rPr lang="en-US" sz="2400" dirty="0">
                <a:latin typeface="Arial" pitchFamily="34" charset="0"/>
                <a:cs typeface="Arial" pitchFamily="34" charset="0"/>
              </a:rPr>
              <a:t> </a:t>
            </a:r>
            <a:r>
              <a:rPr lang="en-US" sz="2400" dirty="0" err="1">
                <a:latin typeface="Arial" pitchFamily="34" charset="0"/>
                <a:cs typeface="Arial" pitchFamily="34" charset="0"/>
              </a:rPr>
              <a:t>suất</a:t>
            </a:r>
            <a:r>
              <a:rPr lang="en-US" sz="2400" dirty="0">
                <a:latin typeface="Arial" pitchFamily="34" charset="0"/>
                <a:cs typeface="Arial" pitchFamily="34" charset="0"/>
              </a:rPr>
              <a:t> </a:t>
            </a:r>
            <a:r>
              <a:rPr lang="en-US" sz="2400" dirty="0" err="1">
                <a:latin typeface="Arial" pitchFamily="34" charset="0"/>
                <a:cs typeface="Arial" pitchFamily="34" charset="0"/>
              </a:rPr>
              <a:t>chiếu</a:t>
            </a:r>
            <a:r>
              <a:rPr lang="en-US" sz="2400" dirty="0">
                <a:latin typeface="Arial" pitchFamily="34" charset="0"/>
                <a:cs typeface="Arial" pitchFamily="34" charset="0"/>
              </a:rPr>
              <a:t> </a:t>
            </a:r>
            <a:r>
              <a:rPr lang="en-US" sz="2400" dirty="0" err="1">
                <a:latin typeface="Arial" pitchFamily="34" charset="0"/>
                <a:cs typeface="Arial" pitchFamily="34" charset="0"/>
              </a:rPr>
              <a:t>từ</a:t>
            </a:r>
            <a:r>
              <a:rPr lang="en-US" sz="2400" dirty="0">
                <a:latin typeface="Arial" pitchFamily="34" charset="0"/>
                <a:cs typeface="Arial" pitchFamily="34" charset="0"/>
              </a:rPr>
              <a:t> file ShowDB.txt</a:t>
            </a:r>
            <a:endParaRPr lang="vi-VN" sz="2400" dirty="0">
              <a:latin typeface="Arial" pitchFamily="34" charset="0"/>
              <a:cs typeface="Arial" pitchFamily="34" charset="0"/>
            </a:endParaRPr>
          </a:p>
        </p:txBody>
      </p:sp>
      <p:sp>
        <p:nvSpPr>
          <p:cNvPr id="6" name="TextBox 5">
            <a:extLst>
              <a:ext uri="{FF2B5EF4-FFF2-40B4-BE49-F238E27FC236}">
                <a16:creationId xmlns:a16="http://schemas.microsoft.com/office/drawing/2014/main" id="{55461E07-9657-4C18-B798-DB338FE1BE24}"/>
              </a:ext>
            </a:extLst>
          </p:cNvPr>
          <p:cNvSpPr txBox="1"/>
          <p:nvPr/>
        </p:nvSpPr>
        <p:spPr>
          <a:xfrm>
            <a:off x="3657600" y="5829336"/>
            <a:ext cx="5181600" cy="738664"/>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4.2</a:t>
            </a:r>
            <a:r>
              <a:rPr lang="vi-VN" sz="2400" b="0" dirty="0">
                <a:solidFill>
                  <a:srgbClr val="000714"/>
                </a:solidFill>
                <a:effectLst/>
                <a:latin typeface="+mj-lt"/>
                <a:ea typeface="Times New Roman" panose="02020603050405020304" pitchFamily="18" charset="0"/>
              </a:rPr>
              <a:t>. </a:t>
            </a:r>
            <a:r>
              <a:rPr lang="en-US" sz="2400" dirty="0">
                <a:solidFill>
                  <a:srgbClr val="000714"/>
                </a:solidFill>
                <a:latin typeface="+mj-lt"/>
                <a:ea typeface="Times New Roman" panose="02020603050405020304" pitchFamily="18" charset="0"/>
              </a:rPr>
              <a:t>File ShowDB.txt</a:t>
            </a:r>
            <a:endParaRPr lang="en-US" sz="2400" b="1" dirty="0">
              <a:solidFill>
                <a:srgbClr val="000714"/>
              </a:solidFill>
              <a:effectLst/>
              <a:latin typeface="+mj-lt"/>
              <a:ea typeface="Times New Roman" panose="02020603050405020304" pitchFamily="18" charset="0"/>
            </a:endParaRPr>
          </a:p>
          <a:p>
            <a:pPr algn="ctr"/>
            <a:endParaRPr lang="en-US" dirty="0">
              <a:solidFill>
                <a:srgbClr val="000714"/>
              </a:solidFill>
            </a:endParaRPr>
          </a:p>
        </p:txBody>
      </p:sp>
      <p:pic>
        <p:nvPicPr>
          <p:cNvPr id="8" name="Picture 7">
            <a:extLst>
              <a:ext uri="{FF2B5EF4-FFF2-40B4-BE49-F238E27FC236}">
                <a16:creationId xmlns:a16="http://schemas.microsoft.com/office/drawing/2014/main" id="{B63BAB9F-932D-4823-976F-71AC14030E79}"/>
              </a:ext>
            </a:extLst>
          </p:cNvPr>
          <p:cNvPicPr>
            <a:picLocks noChangeAspect="1"/>
          </p:cNvPicPr>
          <p:nvPr/>
        </p:nvPicPr>
        <p:blipFill rotWithShape="1">
          <a:blip r:embed="rId2"/>
          <a:srcRect b="48245"/>
          <a:stretch/>
        </p:blipFill>
        <p:spPr>
          <a:xfrm>
            <a:off x="1828800" y="2133600"/>
            <a:ext cx="4038600" cy="3373489"/>
          </a:xfrm>
          <a:prstGeom prst="rect">
            <a:avLst/>
          </a:prstGeom>
        </p:spPr>
      </p:pic>
      <p:pic>
        <p:nvPicPr>
          <p:cNvPr id="9" name="Picture 8">
            <a:extLst>
              <a:ext uri="{FF2B5EF4-FFF2-40B4-BE49-F238E27FC236}">
                <a16:creationId xmlns:a16="http://schemas.microsoft.com/office/drawing/2014/main" id="{92283E53-272F-4386-A140-776DF01EBBD1}"/>
              </a:ext>
            </a:extLst>
          </p:cNvPr>
          <p:cNvPicPr>
            <a:picLocks noChangeAspect="1"/>
          </p:cNvPicPr>
          <p:nvPr/>
        </p:nvPicPr>
        <p:blipFill rotWithShape="1">
          <a:blip r:embed="rId2"/>
          <a:srcRect t="51568" b="-1753"/>
          <a:stretch/>
        </p:blipFill>
        <p:spPr>
          <a:xfrm>
            <a:off x="6819900" y="2383973"/>
            <a:ext cx="4038600" cy="3271192"/>
          </a:xfrm>
          <a:prstGeom prst="rect">
            <a:avLst/>
          </a:prstGeom>
        </p:spPr>
      </p:pic>
    </p:spTree>
    <p:extLst>
      <p:ext uri="{BB962C8B-B14F-4D97-AF65-F5344CB8AC3E}">
        <p14:creationId xmlns:p14="http://schemas.microsoft.com/office/powerpoint/2010/main" val="309701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dirty="0">
                <a:cs typeface="Times New Roman" pitchFamily="18" charset="0"/>
              </a:rPr>
              <a:t>NỘI DUNG</a:t>
            </a:r>
          </a:p>
        </p:txBody>
      </p:sp>
      <p:sp>
        <p:nvSpPr>
          <p:cNvPr id="5" name="AutoShape 47"/>
          <p:cNvSpPr>
            <a:spLocks noChangeArrowheads="1"/>
          </p:cNvSpPr>
          <p:nvPr/>
        </p:nvSpPr>
        <p:spPr bwMode="gray">
          <a:xfrm>
            <a:off x="2987676" y="1981200"/>
            <a:ext cx="6183313" cy="508000"/>
          </a:xfrm>
          <a:prstGeom prst="roundRect">
            <a:avLst>
              <a:gd name="adj" fmla="val 50000"/>
            </a:avLst>
          </a:prstGeom>
          <a:solidFill>
            <a:srgbClr val="00B0CC"/>
          </a:solidFill>
          <a:ln w="28575" algn="ctr">
            <a:solidFill>
              <a:schemeClr val="bg2"/>
            </a:solidFill>
            <a:round/>
            <a:headEnd/>
            <a:tailEnd/>
          </a:ln>
        </p:spPr>
        <p:txBody>
          <a:bodyPr wrap="none" anchor="ctr"/>
          <a:lstStyle/>
          <a:p>
            <a:pPr marL="342900" lvl="2" indent="-342900"/>
            <a:r>
              <a:rPr lang="fr-FR" sz="2000" b="1" dirty="0">
                <a:cs typeface="Arial" charset="0"/>
              </a:rPr>
              <a:t>1. </a:t>
            </a:r>
            <a:r>
              <a:rPr lang="fr-FR" sz="2000" b="1" dirty="0" err="1">
                <a:cs typeface="Arial" charset="0"/>
              </a:rPr>
              <a:t>Tổng</a:t>
            </a:r>
            <a:r>
              <a:rPr lang="fr-FR" sz="2000" b="1" dirty="0">
                <a:cs typeface="Arial" charset="0"/>
              </a:rPr>
              <a:t> </a:t>
            </a:r>
            <a:r>
              <a:rPr lang="fr-FR" sz="2000" b="1" dirty="0" err="1">
                <a:cs typeface="Arial" charset="0"/>
              </a:rPr>
              <a:t>quan</a:t>
            </a:r>
            <a:r>
              <a:rPr lang="fr-FR" sz="2000" b="1" dirty="0">
                <a:cs typeface="Arial" charset="0"/>
              </a:rPr>
              <a:t> </a:t>
            </a:r>
            <a:r>
              <a:rPr lang="fr-FR" sz="2000" b="1" dirty="0" err="1">
                <a:cs typeface="Arial" charset="0"/>
              </a:rPr>
              <a:t>về</a:t>
            </a:r>
            <a:r>
              <a:rPr lang="fr-FR" sz="2000" b="1" dirty="0">
                <a:cs typeface="Arial" charset="0"/>
              </a:rPr>
              <a:t> </a:t>
            </a:r>
            <a:r>
              <a:rPr lang="fr-FR" sz="2000" b="1" dirty="0" err="1">
                <a:cs typeface="Arial" charset="0"/>
              </a:rPr>
              <a:t>đề</a:t>
            </a:r>
            <a:r>
              <a:rPr lang="fr-FR" sz="2000" b="1" dirty="0">
                <a:cs typeface="Arial" charset="0"/>
              </a:rPr>
              <a:t> </a:t>
            </a:r>
            <a:r>
              <a:rPr lang="fr-FR" sz="2000" b="1" dirty="0" err="1">
                <a:cs typeface="Arial" charset="0"/>
              </a:rPr>
              <a:t>tài</a:t>
            </a:r>
            <a:endParaRPr lang="en-US" sz="2000" b="1" dirty="0">
              <a:cs typeface="Arial" charset="0"/>
            </a:endParaRPr>
          </a:p>
        </p:txBody>
      </p:sp>
      <p:sp>
        <p:nvSpPr>
          <p:cNvPr id="7" name="AutoShape 97"/>
          <p:cNvSpPr>
            <a:spLocks noChangeArrowheads="1"/>
          </p:cNvSpPr>
          <p:nvPr/>
        </p:nvSpPr>
        <p:spPr bwMode="gray">
          <a:xfrm>
            <a:off x="2987676" y="32750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3. </a:t>
            </a:r>
            <a:r>
              <a:rPr lang="fr-FR" sz="2000" b="1" dirty="0" err="1">
                <a:solidFill>
                  <a:srgbClr val="006699"/>
                </a:solidFill>
                <a:cs typeface="Arial" charset="0"/>
              </a:rPr>
              <a:t>Tổ</a:t>
            </a:r>
            <a:r>
              <a:rPr lang="fr-FR" sz="2000" b="1" dirty="0">
                <a:solidFill>
                  <a:srgbClr val="006699"/>
                </a:solidFill>
                <a:cs typeface="Arial" charset="0"/>
              </a:rPr>
              <a:t> </a:t>
            </a:r>
            <a:r>
              <a:rPr lang="fr-FR" sz="2000" b="1" dirty="0" err="1">
                <a:solidFill>
                  <a:srgbClr val="006699"/>
                </a:solidFill>
                <a:cs typeface="Arial" charset="0"/>
              </a:rPr>
              <a:t>chức</a:t>
            </a:r>
            <a:r>
              <a:rPr lang="fr-FR" sz="2000" b="1" dirty="0">
                <a:solidFill>
                  <a:srgbClr val="006699"/>
                </a:solidFill>
                <a:cs typeface="Arial" charset="0"/>
              </a:rPr>
              <a:t> </a:t>
            </a:r>
            <a:r>
              <a:rPr lang="fr-FR" sz="2000" b="1" dirty="0" err="1">
                <a:solidFill>
                  <a:srgbClr val="006699"/>
                </a:solidFill>
                <a:cs typeface="Arial" charset="0"/>
              </a:rPr>
              <a:t>chương</a:t>
            </a:r>
            <a:r>
              <a:rPr lang="fr-FR" sz="2000" b="1" dirty="0">
                <a:solidFill>
                  <a:srgbClr val="006699"/>
                </a:solidFill>
                <a:cs typeface="Arial" charset="0"/>
              </a:rPr>
              <a:t> </a:t>
            </a:r>
            <a:r>
              <a:rPr lang="fr-FR" sz="2000" b="1" dirty="0" err="1">
                <a:solidFill>
                  <a:srgbClr val="006699"/>
                </a:solidFill>
                <a:cs typeface="Arial" charset="0"/>
              </a:rPr>
              <a:t>trình</a:t>
            </a:r>
            <a:endParaRPr lang="en-US" sz="2000" b="1" dirty="0">
              <a:solidFill>
                <a:srgbClr val="006699"/>
              </a:solidFill>
              <a:cs typeface="Arial" charset="0"/>
            </a:endParaRPr>
          </a:p>
        </p:txBody>
      </p:sp>
      <p:sp>
        <p:nvSpPr>
          <p:cNvPr id="8" name="AutoShape 97"/>
          <p:cNvSpPr>
            <a:spLocks noChangeArrowheads="1"/>
          </p:cNvSpPr>
          <p:nvPr/>
        </p:nvSpPr>
        <p:spPr bwMode="gray">
          <a:xfrm>
            <a:off x="2987676" y="26273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2. </a:t>
            </a:r>
            <a:r>
              <a:rPr lang="fr-FR" sz="2000" b="1" dirty="0" err="1">
                <a:solidFill>
                  <a:srgbClr val="006699"/>
                </a:solidFill>
                <a:cs typeface="Arial" charset="0"/>
              </a:rPr>
              <a:t>Cơ</a:t>
            </a:r>
            <a:r>
              <a:rPr lang="fr-FR" sz="2000" b="1" dirty="0">
                <a:solidFill>
                  <a:srgbClr val="006699"/>
                </a:solidFill>
                <a:cs typeface="Arial" charset="0"/>
              </a:rPr>
              <a:t> </a:t>
            </a:r>
            <a:r>
              <a:rPr lang="fr-FR" sz="2000" b="1" dirty="0" err="1">
                <a:solidFill>
                  <a:srgbClr val="006699"/>
                </a:solidFill>
                <a:cs typeface="Arial" charset="0"/>
              </a:rPr>
              <a:t>sở</a:t>
            </a:r>
            <a:r>
              <a:rPr lang="fr-FR" sz="2000" b="1" dirty="0">
                <a:solidFill>
                  <a:srgbClr val="006699"/>
                </a:solidFill>
                <a:cs typeface="Arial" charset="0"/>
              </a:rPr>
              <a:t> </a:t>
            </a:r>
            <a:r>
              <a:rPr lang="fr-FR" sz="2000" b="1" dirty="0" err="1">
                <a:solidFill>
                  <a:srgbClr val="006699"/>
                </a:solidFill>
                <a:cs typeface="Arial" charset="0"/>
              </a:rPr>
              <a:t>lý</a:t>
            </a:r>
            <a:r>
              <a:rPr lang="fr-FR" sz="2000" b="1" dirty="0">
                <a:solidFill>
                  <a:srgbClr val="006699"/>
                </a:solidFill>
                <a:cs typeface="Arial" charset="0"/>
              </a:rPr>
              <a:t> </a:t>
            </a:r>
            <a:r>
              <a:rPr lang="fr-FR" sz="2000" b="1" dirty="0" err="1">
                <a:solidFill>
                  <a:srgbClr val="006699"/>
                </a:solidFill>
                <a:cs typeface="Arial" charset="0"/>
              </a:rPr>
              <a:t>thuyết</a:t>
            </a:r>
            <a:endParaRPr lang="en-US" sz="2000" b="1" dirty="0">
              <a:solidFill>
                <a:srgbClr val="006699"/>
              </a:solidFill>
              <a:cs typeface="Arial" charset="0"/>
            </a:endParaRPr>
          </a:p>
        </p:txBody>
      </p:sp>
      <p:sp>
        <p:nvSpPr>
          <p:cNvPr id="10" name="AutoShape 97"/>
          <p:cNvSpPr>
            <a:spLocks noChangeArrowheads="1"/>
          </p:cNvSpPr>
          <p:nvPr/>
        </p:nvSpPr>
        <p:spPr bwMode="gray">
          <a:xfrm>
            <a:off x="2987676" y="3922712"/>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000" b="1" dirty="0">
                <a:solidFill>
                  <a:srgbClr val="006699"/>
                </a:solidFill>
                <a:cs typeface="Arial" charset="0"/>
              </a:rPr>
              <a:t>4. </a:t>
            </a:r>
            <a:r>
              <a:rPr lang="fr-FR" sz="2000" b="1" dirty="0" err="1">
                <a:solidFill>
                  <a:srgbClr val="006699"/>
                </a:solidFill>
                <a:cs typeface="Arial" charset="0"/>
              </a:rPr>
              <a:t>Kết</a:t>
            </a:r>
            <a:r>
              <a:rPr lang="fr-FR" sz="2000" b="1" dirty="0">
                <a:solidFill>
                  <a:srgbClr val="006699"/>
                </a:solidFill>
                <a:cs typeface="Arial" charset="0"/>
              </a:rPr>
              <a:t> </a:t>
            </a:r>
            <a:r>
              <a:rPr lang="fr-FR" sz="2000" b="1" dirty="0" err="1">
                <a:solidFill>
                  <a:srgbClr val="006699"/>
                </a:solidFill>
                <a:cs typeface="Arial" charset="0"/>
              </a:rPr>
              <a:t>quả</a:t>
            </a:r>
            <a:r>
              <a:rPr lang="fr-FR" sz="2000" b="1" dirty="0">
                <a:solidFill>
                  <a:srgbClr val="006699"/>
                </a:solidFill>
                <a:cs typeface="Arial" charset="0"/>
              </a:rPr>
              <a:t> </a:t>
            </a:r>
            <a:r>
              <a:rPr lang="fr-FR" sz="2000" b="1" dirty="0" err="1">
                <a:solidFill>
                  <a:srgbClr val="006699"/>
                </a:solidFill>
                <a:cs typeface="Arial" charset="0"/>
              </a:rPr>
              <a:t>thực</a:t>
            </a:r>
            <a:r>
              <a:rPr lang="fr-FR" sz="2000" b="1" dirty="0">
                <a:solidFill>
                  <a:srgbClr val="006699"/>
                </a:solidFill>
                <a:cs typeface="Arial" charset="0"/>
              </a:rPr>
              <a:t> </a:t>
            </a:r>
            <a:r>
              <a:rPr lang="fr-FR" sz="2000" b="1" dirty="0" err="1">
                <a:solidFill>
                  <a:srgbClr val="006699"/>
                </a:solidFill>
                <a:cs typeface="Arial" charset="0"/>
              </a:rPr>
              <a:t>nghiệm</a:t>
            </a:r>
            <a:r>
              <a:rPr lang="fr-FR" sz="2000" b="1" dirty="0">
                <a:solidFill>
                  <a:srgbClr val="006699"/>
                </a:solidFill>
                <a:cs typeface="Arial" charset="0"/>
              </a:rPr>
              <a:t> </a:t>
            </a:r>
            <a:r>
              <a:rPr lang="fr-FR" sz="2000" b="1" dirty="0" err="1">
                <a:solidFill>
                  <a:srgbClr val="006699"/>
                </a:solidFill>
                <a:cs typeface="Arial" charset="0"/>
              </a:rPr>
              <a:t>và</a:t>
            </a:r>
            <a:r>
              <a:rPr lang="fr-FR" sz="2000" b="1" dirty="0">
                <a:solidFill>
                  <a:srgbClr val="006699"/>
                </a:solidFill>
                <a:cs typeface="Arial" charset="0"/>
              </a:rPr>
              <a:t> </a:t>
            </a:r>
            <a:r>
              <a:rPr lang="fr-FR" sz="2000" b="1" dirty="0" err="1">
                <a:solidFill>
                  <a:srgbClr val="006699"/>
                </a:solidFill>
                <a:cs typeface="Arial" charset="0"/>
              </a:rPr>
              <a:t>đánh</a:t>
            </a:r>
            <a:r>
              <a:rPr lang="fr-FR" sz="2000" b="1" dirty="0">
                <a:solidFill>
                  <a:srgbClr val="006699"/>
                </a:solidFill>
                <a:cs typeface="Arial" charset="0"/>
              </a:rPr>
              <a:t> </a:t>
            </a:r>
            <a:r>
              <a:rPr lang="fr-FR" sz="2000" b="1" dirty="0" err="1">
                <a:solidFill>
                  <a:srgbClr val="006699"/>
                </a:solidFill>
                <a:cs typeface="Arial" charset="0"/>
              </a:rPr>
              <a:t>giá</a:t>
            </a:r>
            <a:endParaRPr lang="en-US" sz="2000" b="1" dirty="0">
              <a:solidFill>
                <a:srgbClr val="006699"/>
              </a:solidFill>
              <a:cs typeface="Arial" charset="0"/>
            </a:endParaRPr>
          </a:p>
        </p:txBody>
      </p:sp>
      <p:sp>
        <p:nvSpPr>
          <p:cNvPr id="12" name="AutoShape 97"/>
          <p:cNvSpPr>
            <a:spLocks noChangeArrowheads="1"/>
          </p:cNvSpPr>
          <p:nvPr/>
        </p:nvSpPr>
        <p:spPr bwMode="gray">
          <a:xfrm>
            <a:off x="2987676" y="4570412"/>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000" b="1" dirty="0">
                <a:solidFill>
                  <a:srgbClr val="006699"/>
                </a:solidFill>
                <a:cs typeface="Arial" charset="0"/>
              </a:rPr>
              <a:t>5. </a:t>
            </a:r>
            <a:r>
              <a:rPr lang="fr-FR" sz="2000" b="1" dirty="0" err="1">
                <a:solidFill>
                  <a:srgbClr val="006699"/>
                </a:solidFill>
                <a:cs typeface="Arial" charset="0"/>
              </a:rPr>
              <a:t>Kết</a:t>
            </a:r>
            <a:r>
              <a:rPr lang="fr-FR" sz="2000" b="1" dirty="0">
                <a:solidFill>
                  <a:srgbClr val="006699"/>
                </a:solidFill>
                <a:cs typeface="Arial" charset="0"/>
              </a:rPr>
              <a:t> </a:t>
            </a:r>
            <a:r>
              <a:rPr lang="fr-FR" sz="2000" b="1" dirty="0" err="1">
                <a:solidFill>
                  <a:srgbClr val="006699"/>
                </a:solidFill>
                <a:cs typeface="Arial" charset="0"/>
              </a:rPr>
              <a:t>luận</a:t>
            </a:r>
            <a:r>
              <a:rPr lang="fr-FR" sz="2000" b="1" dirty="0">
                <a:solidFill>
                  <a:srgbClr val="006699"/>
                </a:solidFill>
                <a:cs typeface="Arial" charset="0"/>
              </a:rPr>
              <a:t> </a:t>
            </a:r>
            <a:r>
              <a:rPr lang="fr-FR" sz="2000" b="1" dirty="0" err="1">
                <a:solidFill>
                  <a:srgbClr val="006699"/>
                </a:solidFill>
                <a:cs typeface="Arial" charset="0"/>
              </a:rPr>
              <a:t>và</a:t>
            </a:r>
            <a:r>
              <a:rPr lang="fr-FR" sz="2000" b="1" dirty="0">
                <a:solidFill>
                  <a:srgbClr val="006699"/>
                </a:solidFill>
                <a:cs typeface="Arial" charset="0"/>
              </a:rPr>
              <a:t> </a:t>
            </a:r>
            <a:r>
              <a:rPr lang="fr-FR" sz="2000" b="1" dirty="0" err="1">
                <a:solidFill>
                  <a:srgbClr val="006699"/>
                </a:solidFill>
                <a:cs typeface="Arial" charset="0"/>
              </a:rPr>
              <a:t>Hướng</a:t>
            </a:r>
            <a:r>
              <a:rPr lang="fr-FR" sz="2000" b="1" dirty="0">
                <a:solidFill>
                  <a:srgbClr val="006699"/>
                </a:solidFill>
                <a:cs typeface="Arial" charset="0"/>
              </a:rPr>
              <a:t> </a:t>
            </a:r>
            <a:r>
              <a:rPr lang="fr-FR" sz="2000" b="1" dirty="0" err="1">
                <a:solidFill>
                  <a:srgbClr val="006699"/>
                </a:solidFill>
                <a:cs typeface="Arial" charset="0"/>
              </a:rPr>
              <a:t>phát</a:t>
            </a:r>
            <a:r>
              <a:rPr lang="fr-FR" sz="2000" b="1" dirty="0">
                <a:solidFill>
                  <a:srgbClr val="006699"/>
                </a:solidFill>
                <a:cs typeface="Arial" charset="0"/>
              </a:rPr>
              <a:t> </a:t>
            </a:r>
            <a:r>
              <a:rPr lang="fr-FR" sz="2000" b="1" dirty="0" err="1">
                <a:solidFill>
                  <a:srgbClr val="006699"/>
                </a:solidFill>
                <a:cs typeface="Arial" charset="0"/>
              </a:rPr>
              <a:t>triển</a:t>
            </a:r>
            <a:endParaRPr lang="en-US" sz="2000" b="1" dirty="0">
              <a:solidFill>
                <a:srgbClr val="006699"/>
              </a:solidFill>
              <a:cs typeface="Arial" charset="0"/>
            </a:endParaRPr>
          </a:p>
        </p:txBody>
      </p:sp>
    </p:spTree>
    <p:extLst>
      <p:ext uri="{BB962C8B-B14F-4D97-AF65-F5344CB8AC3E}">
        <p14:creationId xmlns:p14="http://schemas.microsoft.com/office/powerpoint/2010/main" val="93666325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Kịch</a:t>
            </a:r>
            <a:r>
              <a:rPr lang="en-US" sz="2800" cap="none" dirty="0">
                <a:cs typeface="Times New Roman" pitchFamily="18" charset="0"/>
              </a:rPr>
              <a:t> </a:t>
            </a:r>
            <a:r>
              <a:rPr lang="en-US" sz="2800" cap="none" dirty="0" err="1">
                <a:cs typeface="Times New Roman" pitchFamily="18" charset="0"/>
              </a:rPr>
              <a:t>bản</a:t>
            </a:r>
            <a:r>
              <a:rPr lang="en-US" sz="2800" cap="none" dirty="0">
                <a:cs typeface="Times New Roman" pitchFamily="18" charset="0"/>
              </a:rPr>
              <a:t> triển </a:t>
            </a:r>
            <a:r>
              <a:rPr lang="en-US" sz="2800" cap="none" dirty="0" err="1">
                <a:cs typeface="Times New Roman" pitchFamily="18" charset="0"/>
              </a:rPr>
              <a:t>khai</a:t>
            </a:r>
            <a:r>
              <a:rPr lang="en-US" sz="2800" cap="none" dirty="0">
                <a:cs typeface="Times New Roman" pitchFamily="18" charset="0"/>
              </a:rPr>
              <a:t> thử nghiệm</a:t>
            </a:r>
          </a:p>
        </p:txBody>
      </p:sp>
      <p:sp>
        <p:nvSpPr>
          <p:cNvPr id="11" name="Content Placeholder 2">
            <a:extLst>
              <a:ext uri="{FF2B5EF4-FFF2-40B4-BE49-F238E27FC236}">
                <a16:creationId xmlns:a16="http://schemas.microsoft.com/office/drawing/2014/main" id="{30B1F3CC-66CE-45C3-913C-B4EAA1762969}"/>
              </a:ext>
            </a:extLst>
          </p:cNvPr>
          <p:cNvSpPr txBox="1">
            <a:spLocks/>
          </p:cNvSpPr>
          <p:nvPr/>
        </p:nvSpPr>
        <p:spPr bwMode="gray">
          <a:xfrm>
            <a:off x="1828800" y="1066800"/>
            <a:ext cx="8534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00050" lvl="1" indent="-400050" algn="just">
              <a:lnSpc>
                <a:spcPct val="130000"/>
              </a:lnSpc>
              <a:spcBef>
                <a:spcPts val="0"/>
              </a:spcBef>
              <a:spcAft>
                <a:spcPts val="600"/>
              </a:spcAft>
              <a:buClr>
                <a:srgbClr val="0033CC"/>
              </a:buClr>
              <a:buNone/>
              <a:defRPr/>
            </a:pP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đăng</a:t>
            </a:r>
            <a:r>
              <a:rPr lang="en-US" sz="2400" dirty="0">
                <a:latin typeface="Arial" pitchFamily="34" charset="0"/>
                <a:cs typeface="Arial" pitchFamily="34" charset="0"/>
              </a:rPr>
              <a:t> </a:t>
            </a:r>
            <a:r>
              <a:rPr lang="en-US" sz="2400" dirty="0" err="1">
                <a:latin typeface="Arial" pitchFamily="34" charset="0"/>
                <a:cs typeface="Arial" pitchFamily="34" charset="0"/>
              </a:rPr>
              <a:t>nhập</a:t>
            </a:r>
            <a:r>
              <a:rPr lang="en-US" sz="2400" dirty="0">
                <a:latin typeface="Arial" pitchFamily="34" charset="0"/>
                <a:cs typeface="Arial" pitchFamily="34" charset="0"/>
              </a:rPr>
              <a:t> </a:t>
            </a:r>
            <a:r>
              <a:rPr lang="en-US" sz="2400" dirty="0" err="1">
                <a:latin typeface="Arial" pitchFamily="34" charset="0"/>
                <a:cs typeface="Arial" pitchFamily="34" charset="0"/>
              </a:rPr>
              <a:t>theo</a:t>
            </a:r>
            <a:r>
              <a:rPr lang="en-US" sz="2400" dirty="0">
                <a:latin typeface="Arial" pitchFamily="34" charset="0"/>
                <a:cs typeface="Arial" pitchFamily="34" charset="0"/>
              </a:rPr>
              <a:t> </a:t>
            </a:r>
            <a:r>
              <a:rPr lang="en-US" sz="2400" dirty="0" err="1">
                <a:latin typeface="Arial" pitchFamily="34" charset="0"/>
                <a:cs typeface="Arial" pitchFamily="34" charset="0"/>
              </a:rPr>
              <a:t>hai</a:t>
            </a:r>
            <a:r>
              <a:rPr lang="en-US" sz="2400" dirty="0">
                <a:latin typeface="Arial" pitchFamily="34" charset="0"/>
                <a:cs typeface="Arial" pitchFamily="34" charset="0"/>
              </a:rPr>
              <a:t> </a:t>
            </a:r>
            <a:r>
              <a:rPr lang="en-US" sz="2400" dirty="0" err="1">
                <a:latin typeface="Arial" pitchFamily="34" charset="0"/>
                <a:cs typeface="Arial" pitchFamily="34" charset="0"/>
              </a:rPr>
              <a:t>tư</a:t>
            </a:r>
            <a:r>
              <a:rPr lang="en-US" sz="2400" dirty="0">
                <a:latin typeface="Arial" pitchFamily="34" charset="0"/>
                <a:cs typeface="Arial" pitchFamily="34" charset="0"/>
              </a:rPr>
              <a:t> </a:t>
            </a:r>
            <a:r>
              <a:rPr lang="en-US" sz="2400" dirty="0" err="1">
                <a:latin typeface="Arial" pitchFamily="34" charset="0"/>
                <a:cs typeface="Arial" pitchFamily="34" charset="0"/>
              </a:rPr>
              <a:t>cách</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User </a:t>
            </a:r>
            <a:r>
              <a:rPr lang="en-US" sz="2400" dirty="0" err="1">
                <a:latin typeface="Arial" pitchFamily="34" charset="0"/>
                <a:cs typeface="Arial" pitchFamily="34" charset="0"/>
              </a:rPr>
              <a:t>và</a:t>
            </a:r>
            <a:r>
              <a:rPr lang="en-US" sz="2400" dirty="0">
                <a:latin typeface="Arial" pitchFamily="34" charset="0"/>
                <a:cs typeface="Arial" pitchFamily="34" charset="0"/>
              </a:rPr>
              <a:t> Admin.</a:t>
            </a:r>
            <a:endParaRPr lang="vi-VN" sz="2400" dirty="0">
              <a:latin typeface="Arial" pitchFamily="34" charset="0"/>
              <a:cs typeface="Arial" pitchFamily="34" charset="0"/>
            </a:endParaRPr>
          </a:p>
        </p:txBody>
      </p:sp>
      <p:sp>
        <p:nvSpPr>
          <p:cNvPr id="6" name="TextBox 5">
            <a:extLst>
              <a:ext uri="{FF2B5EF4-FFF2-40B4-BE49-F238E27FC236}">
                <a16:creationId xmlns:a16="http://schemas.microsoft.com/office/drawing/2014/main" id="{55461E07-9657-4C18-B798-DB338FE1BE24}"/>
              </a:ext>
            </a:extLst>
          </p:cNvPr>
          <p:cNvSpPr txBox="1"/>
          <p:nvPr/>
        </p:nvSpPr>
        <p:spPr>
          <a:xfrm>
            <a:off x="3505199" y="5814536"/>
            <a:ext cx="5181600" cy="738664"/>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4.3</a:t>
            </a:r>
            <a:r>
              <a:rPr lang="vi-VN" sz="2400" b="0" dirty="0">
                <a:solidFill>
                  <a:srgbClr val="000714"/>
                </a:solidFill>
                <a:effectLst/>
                <a:latin typeface="+mj-lt"/>
                <a:ea typeface="Times New Roman" panose="02020603050405020304" pitchFamily="18" charset="0"/>
              </a:rPr>
              <a:t>. </a:t>
            </a:r>
            <a:r>
              <a:rPr lang="en-US" sz="2400" dirty="0">
                <a:solidFill>
                  <a:srgbClr val="000714"/>
                </a:solidFill>
                <a:latin typeface="+mj-lt"/>
                <a:ea typeface="Times New Roman" panose="02020603050405020304" pitchFamily="18" charset="0"/>
              </a:rPr>
              <a:t>Giao </a:t>
            </a:r>
            <a:r>
              <a:rPr lang="en-US" sz="2400" dirty="0" err="1">
                <a:solidFill>
                  <a:srgbClr val="000714"/>
                </a:solidFill>
                <a:latin typeface="+mj-lt"/>
                <a:ea typeface="Times New Roman" panose="02020603050405020304" pitchFamily="18" charset="0"/>
              </a:rPr>
              <a:t>diện</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đăng</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nhập</a:t>
            </a:r>
            <a:endParaRPr lang="en-US" sz="2400" b="1" dirty="0">
              <a:solidFill>
                <a:srgbClr val="000714"/>
              </a:solidFill>
              <a:effectLst/>
              <a:latin typeface="+mj-lt"/>
              <a:ea typeface="Times New Roman" panose="02020603050405020304" pitchFamily="18" charset="0"/>
            </a:endParaRPr>
          </a:p>
          <a:p>
            <a:pPr algn="ctr"/>
            <a:endParaRPr lang="en-US" dirty="0">
              <a:solidFill>
                <a:srgbClr val="000714"/>
              </a:solidFill>
            </a:endParaRPr>
          </a:p>
        </p:txBody>
      </p:sp>
      <p:pic>
        <p:nvPicPr>
          <p:cNvPr id="10" name="Picture 9">
            <a:extLst>
              <a:ext uri="{FF2B5EF4-FFF2-40B4-BE49-F238E27FC236}">
                <a16:creationId xmlns:a16="http://schemas.microsoft.com/office/drawing/2014/main" id="{46FDB912-0994-41F9-A0D4-988A5CB9391C}"/>
              </a:ext>
            </a:extLst>
          </p:cNvPr>
          <p:cNvPicPr>
            <a:picLocks noChangeAspect="1"/>
          </p:cNvPicPr>
          <p:nvPr/>
        </p:nvPicPr>
        <p:blipFill>
          <a:blip r:embed="rId2"/>
          <a:stretch>
            <a:fillRect/>
          </a:stretch>
        </p:blipFill>
        <p:spPr>
          <a:xfrm>
            <a:off x="3698557" y="1773880"/>
            <a:ext cx="4794885" cy="3919840"/>
          </a:xfrm>
          <a:prstGeom prst="rect">
            <a:avLst/>
          </a:prstGeom>
        </p:spPr>
      </p:pic>
    </p:spTree>
    <p:extLst>
      <p:ext uri="{BB962C8B-B14F-4D97-AF65-F5344CB8AC3E}">
        <p14:creationId xmlns:p14="http://schemas.microsoft.com/office/powerpoint/2010/main" val="170150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User</a:t>
            </a:r>
          </a:p>
        </p:txBody>
      </p:sp>
      <p:pic>
        <p:nvPicPr>
          <p:cNvPr id="8" name="Picture 7">
            <a:extLst>
              <a:ext uri="{FF2B5EF4-FFF2-40B4-BE49-F238E27FC236}">
                <a16:creationId xmlns:a16="http://schemas.microsoft.com/office/drawing/2014/main" id="{6B98958F-5D25-4EA3-909B-614FB129E709}"/>
              </a:ext>
            </a:extLst>
          </p:cNvPr>
          <p:cNvPicPr>
            <a:picLocks noChangeAspect="1"/>
          </p:cNvPicPr>
          <p:nvPr/>
        </p:nvPicPr>
        <p:blipFill>
          <a:blip r:embed="rId2"/>
          <a:stretch>
            <a:fillRect/>
          </a:stretch>
        </p:blipFill>
        <p:spPr>
          <a:xfrm>
            <a:off x="4019549" y="1660172"/>
            <a:ext cx="4152900" cy="3537656"/>
          </a:xfrm>
          <a:prstGeom prst="rect">
            <a:avLst/>
          </a:prstGeom>
        </p:spPr>
      </p:pic>
      <p:sp>
        <p:nvSpPr>
          <p:cNvPr id="10" name="TextBox 9">
            <a:extLst>
              <a:ext uri="{FF2B5EF4-FFF2-40B4-BE49-F238E27FC236}">
                <a16:creationId xmlns:a16="http://schemas.microsoft.com/office/drawing/2014/main" id="{BA20818E-FDA0-4AEF-A7C1-3AC3EF215809}"/>
              </a:ext>
            </a:extLst>
          </p:cNvPr>
          <p:cNvSpPr txBox="1"/>
          <p:nvPr/>
        </p:nvSpPr>
        <p:spPr>
          <a:xfrm>
            <a:off x="3505199" y="5574268"/>
            <a:ext cx="5181600" cy="738664"/>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4.4</a:t>
            </a:r>
            <a:r>
              <a:rPr lang="vi-VN" sz="2400" b="0" dirty="0">
                <a:solidFill>
                  <a:srgbClr val="000714"/>
                </a:solidFill>
                <a:effectLst/>
                <a:latin typeface="+mj-lt"/>
                <a:ea typeface="Times New Roman" panose="02020603050405020304" pitchFamily="18" charset="0"/>
              </a:rPr>
              <a:t>. </a:t>
            </a:r>
            <a:r>
              <a:rPr lang="en-US" sz="2400" dirty="0">
                <a:solidFill>
                  <a:srgbClr val="000714"/>
                </a:solidFill>
                <a:latin typeface="+mj-lt"/>
                <a:ea typeface="Times New Roman" panose="02020603050405020304" pitchFamily="18" charset="0"/>
              </a:rPr>
              <a:t>Menu </a:t>
            </a:r>
            <a:r>
              <a:rPr lang="en-US" sz="2400" dirty="0" err="1">
                <a:solidFill>
                  <a:srgbClr val="000714"/>
                </a:solidFill>
                <a:latin typeface="+mj-lt"/>
                <a:ea typeface="Times New Roman" panose="02020603050405020304" pitchFamily="18" charset="0"/>
              </a:rPr>
              <a:t>của</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khách</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hàng</a:t>
            </a:r>
            <a:endParaRPr lang="en-US" sz="2400" b="1" dirty="0">
              <a:solidFill>
                <a:srgbClr val="000714"/>
              </a:solidFill>
              <a:effectLst/>
              <a:latin typeface="+mj-lt"/>
              <a:ea typeface="Times New Roman" panose="02020603050405020304" pitchFamily="18" charset="0"/>
            </a:endParaRPr>
          </a:p>
          <a:p>
            <a:pPr algn="ctr"/>
            <a:endParaRPr lang="en-US" dirty="0">
              <a:solidFill>
                <a:srgbClr val="000714"/>
              </a:solidFill>
            </a:endParaRPr>
          </a:p>
        </p:txBody>
      </p:sp>
    </p:spTree>
    <p:extLst>
      <p:ext uri="{BB962C8B-B14F-4D97-AF65-F5344CB8AC3E}">
        <p14:creationId xmlns:p14="http://schemas.microsoft.com/office/powerpoint/2010/main" val="317157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User</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9" y="5620196"/>
            <a:ext cx="6400801" cy="738664"/>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4.5</a:t>
            </a:r>
            <a:r>
              <a:rPr lang="vi-VN" sz="2400" b="0" dirty="0">
                <a:solidFill>
                  <a:srgbClr val="000714"/>
                </a:solidFill>
                <a:effectLst/>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Danh</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sách</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phim</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đang</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chiếu</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tại</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rạp</a:t>
            </a:r>
            <a:endParaRPr lang="en-US" sz="2400" b="1" dirty="0">
              <a:solidFill>
                <a:srgbClr val="000714"/>
              </a:solidFill>
              <a:effectLst/>
              <a:latin typeface="+mj-lt"/>
              <a:ea typeface="Times New Roman" panose="02020603050405020304" pitchFamily="18" charset="0"/>
            </a:endParaRPr>
          </a:p>
          <a:p>
            <a:pPr algn="ct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Chức</a:t>
            </a:r>
            <a:r>
              <a:rPr lang="en-US" sz="2400" dirty="0">
                <a:solidFill>
                  <a:srgbClr val="000714"/>
                </a:solidFill>
              </a:rPr>
              <a:t> </a:t>
            </a:r>
            <a:r>
              <a:rPr lang="en-US" sz="2400" dirty="0" err="1">
                <a:solidFill>
                  <a:srgbClr val="000714"/>
                </a:solidFill>
              </a:rPr>
              <a:t>năng</a:t>
            </a:r>
            <a:r>
              <a:rPr lang="en-US" sz="2400" dirty="0">
                <a:solidFill>
                  <a:srgbClr val="000714"/>
                </a:solidFill>
              </a:rPr>
              <a:t> </a:t>
            </a:r>
            <a:r>
              <a:rPr lang="en-US" sz="2400" dirty="0" err="1">
                <a:solidFill>
                  <a:srgbClr val="000714"/>
                </a:solidFill>
              </a:rPr>
              <a:t>đặt</a:t>
            </a:r>
            <a:r>
              <a:rPr lang="en-US" sz="2400" dirty="0">
                <a:solidFill>
                  <a:srgbClr val="000714"/>
                </a:solidFill>
              </a:rPr>
              <a:t> </a:t>
            </a:r>
            <a:r>
              <a:rPr lang="en-US" sz="2400" dirty="0" err="1">
                <a:solidFill>
                  <a:srgbClr val="000714"/>
                </a:solidFill>
              </a:rPr>
              <a:t>vé</a:t>
            </a:r>
            <a:r>
              <a:rPr lang="en-US" sz="2400" dirty="0">
                <a:solidFill>
                  <a:srgbClr val="000714"/>
                </a:solidFill>
              </a:rPr>
              <a:t> </a:t>
            </a:r>
            <a:r>
              <a:rPr lang="en-US" sz="2400" dirty="0" err="1">
                <a:solidFill>
                  <a:srgbClr val="000714"/>
                </a:solidFill>
              </a:rPr>
              <a:t>xem</a:t>
            </a:r>
            <a:r>
              <a:rPr lang="en-US" sz="2400" dirty="0">
                <a:solidFill>
                  <a:srgbClr val="000714"/>
                </a:solidFill>
              </a:rPr>
              <a:t> </a:t>
            </a:r>
            <a:r>
              <a:rPr lang="en-US" sz="2400" dirty="0" err="1">
                <a:solidFill>
                  <a:srgbClr val="000714"/>
                </a:solidFill>
              </a:rPr>
              <a:t>phim</a:t>
            </a:r>
            <a:endParaRPr lang="en-US" sz="2400" dirty="0">
              <a:solidFill>
                <a:srgbClr val="000714"/>
              </a:solidFill>
            </a:endParaRPr>
          </a:p>
        </p:txBody>
      </p:sp>
      <p:pic>
        <p:nvPicPr>
          <p:cNvPr id="9" name="Picture 8">
            <a:extLst>
              <a:ext uri="{FF2B5EF4-FFF2-40B4-BE49-F238E27FC236}">
                <a16:creationId xmlns:a16="http://schemas.microsoft.com/office/drawing/2014/main" id="{0DFD39F6-27DD-40F4-A77D-01F0B1458445}"/>
              </a:ext>
            </a:extLst>
          </p:cNvPr>
          <p:cNvPicPr>
            <a:picLocks noChangeAspect="1"/>
          </p:cNvPicPr>
          <p:nvPr/>
        </p:nvPicPr>
        <p:blipFill>
          <a:blip r:embed="rId2"/>
          <a:stretch>
            <a:fillRect/>
          </a:stretch>
        </p:blipFill>
        <p:spPr>
          <a:xfrm>
            <a:off x="1222425" y="2176142"/>
            <a:ext cx="9823350" cy="2948777"/>
          </a:xfrm>
          <a:prstGeom prst="rect">
            <a:avLst/>
          </a:prstGeom>
        </p:spPr>
      </p:pic>
    </p:spTree>
    <p:extLst>
      <p:ext uri="{BB962C8B-B14F-4D97-AF65-F5344CB8AC3E}">
        <p14:creationId xmlns:p14="http://schemas.microsoft.com/office/powerpoint/2010/main" val="430960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User</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9" y="5620196"/>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4.6</a:t>
            </a:r>
            <a:r>
              <a:rPr lang="vi-VN" sz="2400" b="0" dirty="0">
                <a:solidFill>
                  <a:srgbClr val="000714"/>
                </a:solidFill>
                <a:effectLst/>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Suất</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chiếu</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của</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phim</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Chức</a:t>
            </a:r>
            <a:r>
              <a:rPr lang="en-US" sz="2400" dirty="0">
                <a:solidFill>
                  <a:srgbClr val="000714"/>
                </a:solidFill>
              </a:rPr>
              <a:t> </a:t>
            </a:r>
            <a:r>
              <a:rPr lang="en-US" sz="2400" dirty="0" err="1">
                <a:solidFill>
                  <a:srgbClr val="000714"/>
                </a:solidFill>
              </a:rPr>
              <a:t>năng</a:t>
            </a:r>
            <a:r>
              <a:rPr lang="en-US" sz="2400" dirty="0">
                <a:solidFill>
                  <a:srgbClr val="000714"/>
                </a:solidFill>
              </a:rPr>
              <a:t> </a:t>
            </a:r>
            <a:r>
              <a:rPr lang="en-US" sz="2400" dirty="0" err="1">
                <a:solidFill>
                  <a:srgbClr val="000714"/>
                </a:solidFill>
              </a:rPr>
              <a:t>đặt</a:t>
            </a:r>
            <a:r>
              <a:rPr lang="en-US" sz="2400" dirty="0">
                <a:solidFill>
                  <a:srgbClr val="000714"/>
                </a:solidFill>
              </a:rPr>
              <a:t> </a:t>
            </a:r>
            <a:r>
              <a:rPr lang="en-US" sz="2400" dirty="0" err="1">
                <a:solidFill>
                  <a:srgbClr val="000714"/>
                </a:solidFill>
              </a:rPr>
              <a:t>vé</a:t>
            </a:r>
            <a:r>
              <a:rPr lang="en-US" sz="2400" dirty="0">
                <a:solidFill>
                  <a:srgbClr val="000714"/>
                </a:solidFill>
              </a:rPr>
              <a:t> </a:t>
            </a:r>
            <a:r>
              <a:rPr lang="en-US" sz="2400" dirty="0" err="1">
                <a:solidFill>
                  <a:srgbClr val="000714"/>
                </a:solidFill>
              </a:rPr>
              <a:t>xem</a:t>
            </a:r>
            <a:r>
              <a:rPr lang="en-US" sz="2400" dirty="0">
                <a:solidFill>
                  <a:srgbClr val="000714"/>
                </a:solidFill>
              </a:rPr>
              <a:t> </a:t>
            </a:r>
            <a:r>
              <a:rPr lang="en-US" sz="2400" dirty="0" err="1">
                <a:solidFill>
                  <a:srgbClr val="000714"/>
                </a:solidFill>
              </a:rPr>
              <a:t>phim</a:t>
            </a:r>
            <a:endParaRPr lang="en-US" sz="2400" dirty="0">
              <a:solidFill>
                <a:srgbClr val="000714"/>
              </a:solidFill>
            </a:endParaRPr>
          </a:p>
        </p:txBody>
      </p:sp>
      <p:pic>
        <p:nvPicPr>
          <p:cNvPr id="8" name="Picture 7">
            <a:extLst>
              <a:ext uri="{FF2B5EF4-FFF2-40B4-BE49-F238E27FC236}">
                <a16:creationId xmlns:a16="http://schemas.microsoft.com/office/drawing/2014/main" id="{C7081E98-EA31-4621-A7B7-F6EA705083C9}"/>
              </a:ext>
            </a:extLst>
          </p:cNvPr>
          <p:cNvPicPr>
            <a:picLocks noChangeAspect="1"/>
          </p:cNvPicPr>
          <p:nvPr/>
        </p:nvPicPr>
        <p:blipFill>
          <a:blip r:embed="rId2"/>
          <a:stretch>
            <a:fillRect/>
          </a:stretch>
        </p:blipFill>
        <p:spPr>
          <a:xfrm>
            <a:off x="3668077" y="1828800"/>
            <a:ext cx="4855846" cy="3633562"/>
          </a:xfrm>
          <a:prstGeom prst="rect">
            <a:avLst/>
          </a:prstGeom>
        </p:spPr>
      </p:pic>
    </p:spTree>
    <p:extLst>
      <p:ext uri="{BB962C8B-B14F-4D97-AF65-F5344CB8AC3E}">
        <p14:creationId xmlns:p14="http://schemas.microsoft.com/office/powerpoint/2010/main" val="421102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User</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9" y="5897775"/>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4.7</a:t>
            </a:r>
            <a:r>
              <a:rPr lang="vi-VN" sz="2400" b="0" dirty="0">
                <a:solidFill>
                  <a:srgbClr val="000714"/>
                </a:solidFill>
                <a:effectLst/>
                <a:latin typeface="+mj-lt"/>
                <a:ea typeface="Times New Roman" panose="02020603050405020304" pitchFamily="18" charset="0"/>
              </a:rPr>
              <a:t>. </a:t>
            </a:r>
            <a:r>
              <a:rPr lang="en-US" sz="2400" b="0" dirty="0">
                <a:solidFill>
                  <a:srgbClr val="000714"/>
                </a:solidFill>
                <a:effectLst/>
                <a:latin typeface="+mj-lt"/>
                <a:ea typeface="Times New Roman" panose="02020603050405020304" pitchFamily="18" charset="0"/>
              </a:rPr>
              <a:t>Giao </a:t>
            </a:r>
            <a:r>
              <a:rPr lang="en-US" sz="2400" b="0" dirty="0" err="1">
                <a:solidFill>
                  <a:srgbClr val="000714"/>
                </a:solidFill>
                <a:effectLst/>
                <a:latin typeface="+mj-lt"/>
                <a:ea typeface="Times New Roman" panose="02020603050405020304" pitchFamily="18" charset="0"/>
              </a:rPr>
              <a:t>diện</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a:t>
            </a:r>
            <a:r>
              <a:rPr lang="en-US" sz="2400" dirty="0" err="1">
                <a:solidFill>
                  <a:srgbClr val="000714"/>
                </a:solidFill>
                <a:latin typeface="+mj-lt"/>
                <a:ea typeface="Times New Roman" panose="02020603050405020304" pitchFamily="18" charset="0"/>
              </a:rPr>
              <a:t>họn</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ghế</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ngồi</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Chức</a:t>
            </a:r>
            <a:r>
              <a:rPr lang="en-US" sz="2400" dirty="0">
                <a:solidFill>
                  <a:srgbClr val="000714"/>
                </a:solidFill>
              </a:rPr>
              <a:t> </a:t>
            </a:r>
            <a:r>
              <a:rPr lang="en-US" sz="2400" dirty="0" err="1">
                <a:solidFill>
                  <a:srgbClr val="000714"/>
                </a:solidFill>
              </a:rPr>
              <a:t>năng</a:t>
            </a:r>
            <a:r>
              <a:rPr lang="en-US" sz="2400" dirty="0">
                <a:solidFill>
                  <a:srgbClr val="000714"/>
                </a:solidFill>
              </a:rPr>
              <a:t> </a:t>
            </a:r>
            <a:r>
              <a:rPr lang="en-US" sz="2400" dirty="0" err="1">
                <a:solidFill>
                  <a:srgbClr val="000714"/>
                </a:solidFill>
              </a:rPr>
              <a:t>đặt</a:t>
            </a:r>
            <a:r>
              <a:rPr lang="en-US" sz="2400" dirty="0">
                <a:solidFill>
                  <a:srgbClr val="000714"/>
                </a:solidFill>
              </a:rPr>
              <a:t> </a:t>
            </a:r>
            <a:r>
              <a:rPr lang="en-US" sz="2400" dirty="0" err="1">
                <a:solidFill>
                  <a:srgbClr val="000714"/>
                </a:solidFill>
              </a:rPr>
              <a:t>vé</a:t>
            </a:r>
            <a:r>
              <a:rPr lang="en-US" sz="2400" dirty="0">
                <a:solidFill>
                  <a:srgbClr val="000714"/>
                </a:solidFill>
              </a:rPr>
              <a:t> </a:t>
            </a:r>
            <a:r>
              <a:rPr lang="en-US" sz="2400" dirty="0" err="1">
                <a:solidFill>
                  <a:srgbClr val="000714"/>
                </a:solidFill>
              </a:rPr>
              <a:t>xem</a:t>
            </a:r>
            <a:r>
              <a:rPr lang="en-US" sz="2400" dirty="0">
                <a:solidFill>
                  <a:srgbClr val="000714"/>
                </a:solidFill>
              </a:rPr>
              <a:t> </a:t>
            </a:r>
            <a:r>
              <a:rPr lang="en-US" sz="2400" dirty="0" err="1">
                <a:solidFill>
                  <a:srgbClr val="000714"/>
                </a:solidFill>
              </a:rPr>
              <a:t>phim</a:t>
            </a:r>
            <a:endParaRPr lang="en-US" sz="2400" dirty="0">
              <a:solidFill>
                <a:srgbClr val="000714"/>
              </a:solidFill>
            </a:endParaRPr>
          </a:p>
        </p:txBody>
      </p:sp>
      <p:pic>
        <p:nvPicPr>
          <p:cNvPr id="9" name="Picture 8">
            <a:extLst>
              <a:ext uri="{FF2B5EF4-FFF2-40B4-BE49-F238E27FC236}">
                <a16:creationId xmlns:a16="http://schemas.microsoft.com/office/drawing/2014/main" id="{3756AECA-E2D5-49ED-A24F-C3A5227A85B9}"/>
              </a:ext>
            </a:extLst>
          </p:cNvPr>
          <p:cNvPicPr>
            <a:picLocks noChangeAspect="1"/>
          </p:cNvPicPr>
          <p:nvPr/>
        </p:nvPicPr>
        <p:blipFill>
          <a:blip r:embed="rId2"/>
          <a:stretch>
            <a:fillRect/>
          </a:stretch>
        </p:blipFill>
        <p:spPr>
          <a:xfrm>
            <a:off x="3048001" y="1787440"/>
            <a:ext cx="6019800" cy="4003760"/>
          </a:xfrm>
          <a:prstGeom prst="rect">
            <a:avLst/>
          </a:prstGeom>
        </p:spPr>
      </p:pic>
    </p:spTree>
    <p:extLst>
      <p:ext uri="{BB962C8B-B14F-4D97-AF65-F5344CB8AC3E}">
        <p14:creationId xmlns:p14="http://schemas.microsoft.com/office/powerpoint/2010/main" val="216101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User</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8" y="5364074"/>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4.8</a:t>
            </a:r>
            <a:r>
              <a:rPr lang="vi-VN"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Hóa</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đơn</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được</a:t>
            </a:r>
            <a:r>
              <a:rPr lang="en-US" sz="2400" b="0" dirty="0">
                <a:solidFill>
                  <a:srgbClr val="000714"/>
                </a:solidFill>
                <a:effectLst/>
                <a:latin typeface="+mj-lt"/>
                <a:ea typeface="Times New Roman" panose="02020603050405020304" pitchFamily="18" charset="0"/>
              </a:rPr>
              <a:t> in ra</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Chức</a:t>
            </a:r>
            <a:r>
              <a:rPr lang="en-US" sz="2400" dirty="0">
                <a:solidFill>
                  <a:srgbClr val="000714"/>
                </a:solidFill>
              </a:rPr>
              <a:t> </a:t>
            </a:r>
            <a:r>
              <a:rPr lang="en-US" sz="2400" dirty="0" err="1">
                <a:solidFill>
                  <a:srgbClr val="000714"/>
                </a:solidFill>
              </a:rPr>
              <a:t>năng</a:t>
            </a:r>
            <a:r>
              <a:rPr lang="en-US" sz="2400" dirty="0">
                <a:solidFill>
                  <a:srgbClr val="000714"/>
                </a:solidFill>
              </a:rPr>
              <a:t> </a:t>
            </a:r>
            <a:r>
              <a:rPr lang="en-US" sz="2400" dirty="0" err="1">
                <a:solidFill>
                  <a:srgbClr val="000714"/>
                </a:solidFill>
              </a:rPr>
              <a:t>đặt</a:t>
            </a:r>
            <a:r>
              <a:rPr lang="en-US" sz="2400" dirty="0">
                <a:solidFill>
                  <a:srgbClr val="000714"/>
                </a:solidFill>
              </a:rPr>
              <a:t> </a:t>
            </a:r>
            <a:r>
              <a:rPr lang="en-US" sz="2400" dirty="0" err="1">
                <a:solidFill>
                  <a:srgbClr val="000714"/>
                </a:solidFill>
              </a:rPr>
              <a:t>vé</a:t>
            </a:r>
            <a:r>
              <a:rPr lang="en-US" sz="2400" dirty="0">
                <a:solidFill>
                  <a:srgbClr val="000714"/>
                </a:solidFill>
              </a:rPr>
              <a:t> </a:t>
            </a:r>
            <a:r>
              <a:rPr lang="en-US" sz="2400" dirty="0" err="1">
                <a:solidFill>
                  <a:srgbClr val="000714"/>
                </a:solidFill>
              </a:rPr>
              <a:t>xem</a:t>
            </a:r>
            <a:r>
              <a:rPr lang="en-US" sz="2400" dirty="0">
                <a:solidFill>
                  <a:srgbClr val="000714"/>
                </a:solidFill>
              </a:rPr>
              <a:t> </a:t>
            </a:r>
            <a:r>
              <a:rPr lang="en-US" sz="2400" dirty="0" err="1">
                <a:solidFill>
                  <a:srgbClr val="000714"/>
                </a:solidFill>
              </a:rPr>
              <a:t>phim</a:t>
            </a:r>
            <a:endParaRPr lang="en-US" sz="2400" dirty="0">
              <a:solidFill>
                <a:srgbClr val="000714"/>
              </a:solidFill>
            </a:endParaRPr>
          </a:p>
        </p:txBody>
      </p:sp>
      <p:pic>
        <p:nvPicPr>
          <p:cNvPr id="8" name="Picture 7">
            <a:extLst>
              <a:ext uri="{FF2B5EF4-FFF2-40B4-BE49-F238E27FC236}">
                <a16:creationId xmlns:a16="http://schemas.microsoft.com/office/drawing/2014/main" id="{5B5C2B96-3B0F-4851-AE8D-B5CEB6BF4F9B}"/>
              </a:ext>
            </a:extLst>
          </p:cNvPr>
          <p:cNvPicPr>
            <a:picLocks noChangeAspect="1"/>
          </p:cNvPicPr>
          <p:nvPr/>
        </p:nvPicPr>
        <p:blipFill>
          <a:blip r:embed="rId2"/>
          <a:stretch>
            <a:fillRect/>
          </a:stretch>
        </p:blipFill>
        <p:spPr>
          <a:xfrm>
            <a:off x="2280336" y="2362200"/>
            <a:ext cx="7631327" cy="2769110"/>
          </a:xfrm>
          <a:prstGeom prst="rect">
            <a:avLst/>
          </a:prstGeom>
        </p:spPr>
      </p:pic>
    </p:spTree>
    <p:extLst>
      <p:ext uri="{BB962C8B-B14F-4D97-AF65-F5344CB8AC3E}">
        <p14:creationId xmlns:p14="http://schemas.microsoft.com/office/powerpoint/2010/main" val="3580578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User</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9" y="5943600"/>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4.9</a:t>
            </a:r>
            <a:r>
              <a:rPr lang="vi-VN"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Lịch</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sử</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hóa</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đơn</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của</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khách</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hàng</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Chức</a:t>
            </a:r>
            <a:r>
              <a:rPr lang="en-US" sz="2400" dirty="0">
                <a:solidFill>
                  <a:srgbClr val="000714"/>
                </a:solidFill>
              </a:rPr>
              <a:t> </a:t>
            </a:r>
            <a:r>
              <a:rPr lang="en-US" sz="2400" dirty="0" err="1">
                <a:solidFill>
                  <a:srgbClr val="000714"/>
                </a:solidFill>
              </a:rPr>
              <a:t>năng</a:t>
            </a:r>
            <a:r>
              <a:rPr lang="en-US" sz="2400" dirty="0">
                <a:solidFill>
                  <a:srgbClr val="000714"/>
                </a:solidFill>
              </a:rPr>
              <a:t> </a:t>
            </a:r>
            <a:r>
              <a:rPr lang="en-US" sz="2400" dirty="0" err="1">
                <a:solidFill>
                  <a:srgbClr val="000714"/>
                </a:solidFill>
              </a:rPr>
              <a:t>xem</a:t>
            </a:r>
            <a:r>
              <a:rPr lang="en-US" sz="2400" dirty="0">
                <a:solidFill>
                  <a:srgbClr val="000714"/>
                </a:solidFill>
              </a:rPr>
              <a:t> </a:t>
            </a:r>
            <a:r>
              <a:rPr lang="en-US" sz="2400" dirty="0" err="1">
                <a:solidFill>
                  <a:srgbClr val="000714"/>
                </a:solidFill>
              </a:rPr>
              <a:t>lại</a:t>
            </a:r>
            <a:r>
              <a:rPr lang="en-US" sz="2400" dirty="0">
                <a:solidFill>
                  <a:srgbClr val="000714"/>
                </a:solidFill>
              </a:rPr>
              <a:t> </a:t>
            </a:r>
            <a:r>
              <a:rPr lang="en-US" sz="2400" dirty="0" err="1">
                <a:solidFill>
                  <a:srgbClr val="000714"/>
                </a:solidFill>
              </a:rPr>
              <a:t>hóa</a:t>
            </a:r>
            <a:r>
              <a:rPr lang="en-US" sz="2400" dirty="0">
                <a:solidFill>
                  <a:srgbClr val="000714"/>
                </a:solidFill>
              </a:rPr>
              <a:t> </a:t>
            </a:r>
            <a:r>
              <a:rPr lang="en-US" sz="2400" dirty="0" err="1">
                <a:solidFill>
                  <a:srgbClr val="000714"/>
                </a:solidFill>
              </a:rPr>
              <a:t>đơn</a:t>
            </a:r>
            <a:endParaRPr lang="en-US" sz="2400" dirty="0">
              <a:solidFill>
                <a:srgbClr val="000714"/>
              </a:solidFill>
            </a:endParaRPr>
          </a:p>
        </p:txBody>
      </p:sp>
      <p:pic>
        <p:nvPicPr>
          <p:cNvPr id="9" name="Picture 8">
            <a:extLst>
              <a:ext uri="{FF2B5EF4-FFF2-40B4-BE49-F238E27FC236}">
                <a16:creationId xmlns:a16="http://schemas.microsoft.com/office/drawing/2014/main" id="{F9217F0E-8264-408E-977F-EE04AA15A7D8}"/>
              </a:ext>
            </a:extLst>
          </p:cNvPr>
          <p:cNvPicPr>
            <a:picLocks noChangeAspect="1"/>
          </p:cNvPicPr>
          <p:nvPr/>
        </p:nvPicPr>
        <p:blipFill>
          <a:blip r:embed="rId2"/>
          <a:stretch>
            <a:fillRect/>
          </a:stretch>
        </p:blipFill>
        <p:spPr>
          <a:xfrm>
            <a:off x="3872864" y="1791954"/>
            <a:ext cx="4446270" cy="4068139"/>
          </a:xfrm>
          <a:prstGeom prst="rect">
            <a:avLst/>
          </a:prstGeom>
        </p:spPr>
      </p:pic>
    </p:spTree>
    <p:extLst>
      <p:ext uri="{BB962C8B-B14F-4D97-AF65-F5344CB8AC3E}">
        <p14:creationId xmlns:p14="http://schemas.microsoft.com/office/powerpoint/2010/main" val="3404985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User</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8" y="5638800"/>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4.10</a:t>
            </a:r>
            <a:r>
              <a:rPr lang="vi-VN"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Thông</a:t>
            </a:r>
            <a:r>
              <a:rPr lang="en-US" sz="2400" b="0" dirty="0">
                <a:solidFill>
                  <a:srgbClr val="000714"/>
                </a:solidFill>
                <a:effectLst/>
                <a:latin typeface="+mj-lt"/>
                <a:ea typeface="Times New Roman" panose="02020603050405020304" pitchFamily="18" charset="0"/>
              </a:rPr>
              <a:t> tin </a:t>
            </a:r>
            <a:r>
              <a:rPr lang="en-US" sz="2400" b="0" dirty="0" err="1">
                <a:solidFill>
                  <a:srgbClr val="000714"/>
                </a:solidFill>
                <a:effectLst/>
                <a:latin typeface="+mj-lt"/>
                <a:ea typeface="Times New Roman" panose="02020603050405020304" pitchFamily="18" charset="0"/>
              </a:rPr>
              <a:t>của</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khách</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hàng</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Chức</a:t>
            </a:r>
            <a:r>
              <a:rPr lang="en-US" sz="2400" dirty="0">
                <a:solidFill>
                  <a:srgbClr val="000714"/>
                </a:solidFill>
              </a:rPr>
              <a:t> </a:t>
            </a:r>
            <a:r>
              <a:rPr lang="en-US" sz="2400" dirty="0" err="1">
                <a:solidFill>
                  <a:srgbClr val="000714"/>
                </a:solidFill>
              </a:rPr>
              <a:t>năng</a:t>
            </a:r>
            <a:r>
              <a:rPr lang="en-US" sz="2400" dirty="0">
                <a:solidFill>
                  <a:srgbClr val="000714"/>
                </a:solidFill>
              </a:rPr>
              <a:t> </a:t>
            </a:r>
            <a:r>
              <a:rPr lang="en-US" sz="2400" dirty="0" err="1">
                <a:solidFill>
                  <a:srgbClr val="000714"/>
                </a:solidFill>
              </a:rPr>
              <a:t>xem</a:t>
            </a:r>
            <a:r>
              <a:rPr lang="en-US" sz="2400" dirty="0">
                <a:solidFill>
                  <a:srgbClr val="000714"/>
                </a:solidFill>
              </a:rPr>
              <a:t> </a:t>
            </a:r>
            <a:r>
              <a:rPr lang="en-US" sz="2400" dirty="0" err="1">
                <a:solidFill>
                  <a:srgbClr val="000714"/>
                </a:solidFill>
              </a:rPr>
              <a:t>thông</a:t>
            </a:r>
            <a:r>
              <a:rPr lang="en-US" sz="2400" dirty="0">
                <a:solidFill>
                  <a:srgbClr val="000714"/>
                </a:solidFill>
              </a:rPr>
              <a:t> tin </a:t>
            </a:r>
            <a:r>
              <a:rPr lang="en-US" sz="2400" dirty="0" err="1">
                <a:solidFill>
                  <a:srgbClr val="000714"/>
                </a:solidFill>
              </a:rPr>
              <a:t>khách</a:t>
            </a:r>
            <a:r>
              <a:rPr lang="en-US" sz="2400" dirty="0">
                <a:solidFill>
                  <a:srgbClr val="000714"/>
                </a:solidFill>
              </a:rPr>
              <a:t> </a:t>
            </a:r>
            <a:r>
              <a:rPr lang="en-US" sz="2400" dirty="0" err="1">
                <a:solidFill>
                  <a:srgbClr val="000714"/>
                </a:solidFill>
              </a:rPr>
              <a:t>hàng</a:t>
            </a:r>
            <a:endParaRPr lang="en-US" sz="2400" dirty="0">
              <a:solidFill>
                <a:srgbClr val="000714"/>
              </a:solidFill>
            </a:endParaRPr>
          </a:p>
        </p:txBody>
      </p:sp>
      <p:pic>
        <p:nvPicPr>
          <p:cNvPr id="6" name="Picture 5">
            <a:extLst>
              <a:ext uri="{FF2B5EF4-FFF2-40B4-BE49-F238E27FC236}">
                <a16:creationId xmlns:a16="http://schemas.microsoft.com/office/drawing/2014/main" id="{CA5B7DBC-BFD6-467F-9C1B-3188C1FAD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654" y="2514600"/>
            <a:ext cx="6274690" cy="2376078"/>
          </a:xfrm>
          <a:prstGeom prst="rect">
            <a:avLst/>
          </a:prstGeom>
        </p:spPr>
      </p:pic>
    </p:spTree>
    <p:extLst>
      <p:ext uri="{BB962C8B-B14F-4D97-AF65-F5344CB8AC3E}">
        <p14:creationId xmlns:p14="http://schemas.microsoft.com/office/powerpoint/2010/main" val="105501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Admin</a:t>
            </a:r>
          </a:p>
        </p:txBody>
      </p:sp>
      <p:sp>
        <p:nvSpPr>
          <p:cNvPr id="10" name="TextBox 9">
            <a:extLst>
              <a:ext uri="{FF2B5EF4-FFF2-40B4-BE49-F238E27FC236}">
                <a16:creationId xmlns:a16="http://schemas.microsoft.com/office/drawing/2014/main" id="{BA20818E-FDA0-4AEF-A7C1-3AC3EF215809}"/>
              </a:ext>
            </a:extLst>
          </p:cNvPr>
          <p:cNvSpPr txBox="1"/>
          <p:nvPr/>
        </p:nvSpPr>
        <p:spPr>
          <a:xfrm>
            <a:off x="3505199" y="5574268"/>
            <a:ext cx="5181600" cy="738664"/>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4.4</a:t>
            </a:r>
            <a:r>
              <a:rPr lang="vi-VN" sz="2400" b="0" dirty="0">
                <a:solidFill>
                  <a:srgbClr val="000714"/>
                </a:solidFill>
                <a:effectLst/>
                <a:latin typeface="+mj-lt"/>
                <a:ea typeface="Times New Roman" panose="02020603050405020304" pitchFamily="18" charset="0"/>
              </a:rPr>
              <a:t>. </a:t>
            </a:r>
            <a:r>
              <a:rPr lang="en-US" sz="2400" dirty="0">
                <a:solidFill>
                  <a:srgbClr val="000714"/>
                </a:solidFill>
                <a:latin typeface="+mj-lt"/>
                <a:ea typeface="Times New Roman" panose="02020603050405020304" pitchFamily="18" charset="0"/>
              </a:rPr>
              <a:t>Menu </a:t>
            </a:r>
            <a:r>
              <a:rPr lang="en-US" sz="2400" dirty="0" err="1">
                <a:solidFill>
                  <a:srgbClr val="000714"/>
                </a:solidFill>
                <a:latin typeface="+mj-lt"/>
                <a:ea typeface="Times New Roman" panose="02020603050405020304" pitchFamily="18" charset="0"/>
              </a:rPr>
              <a:t>của</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quản</a:t>
            </a:r>
            <a:r>
              <a:rPr lang="en-US" sz="2400" dirty="0">
                <a:solidFill>
                  <a:srgbClr val="000714"/>
                </a:solidFill>
                <a:latin typeface="+mj-lt"/>
                <a:ea typeface="Times New Roman" panose="02020603050405020304" pitchFamily="18" charset="0"/>
              </a:rPr>
              <a:t> </a:t>
            </a:r>
            <a:r>
              <a:rPr lang="en-US" sz="2400" dirty="0" err="1">
                <a:solidFill>
                  <a:srgbClr val="000714"/>
                </a:solidFill>
                <a:latin typeface="+mj-lt"/>
                <a:ea typeface="Times New Roman" panose="02020603050405020304" pitchFamily="18" charset="0"/>
              </a:rPr>
              <a:t>lý</a:t>
            </a:r>
            <a:endParaRPr lang="en-US" sz="2400" b="1" dirty="0">
              <a:solidFill>
                <a:srgbClr val="000714"/>
              </a:solidFill>
              <a:effectLst/>
              <a:latin typeface="+mj-lt"/>
              <a:ea typeface="Times New Roman" panose="02020603050405020304" pitchFamily="18" charset="0"/>
            </a:endParaRPr>
          </a:p>
          <a:p>
            <a:pPr algn="ctr"/>
            <a:endParaRPr lang="en-US" dirty="0">
              <a:solidFill>
                <a:srgbClr val="000714"/>
              </a:solidFill>
            </a:endParaRPr>
          </a:p>
        </p:txBody>
      </p:sp>
      <p:pic>
        <p:nvPicPr>
          <p:cNvPr id="7" name="Picture 6">
            <a:extLst>
              <a:ext uri="{FF2B5EF4-FFF2-40B4-BE49-F238E27FC236}">
                <a16:creationId xmlns:a16="http://schemas.microsoft.com/office/drawing/2014/main" id="{35F2D0E8-393F-447C-8E24-13305B9EBD00}"/>
              </a:ext>
            </a:extLst>
          </p:cNvPr>
          <p:cNvPicPr>
            <a:picLocks noChangeAspect="1"/>
          </p:cNvPicPr>
          <p:nvPr/>
        </p:nvPicPr>
        <p:blipFill>
          <a:blip r:embed="rId2"/>
          <a:stretch>
            <a:fillRect/>
          </a:stretch>
        </p:blipFill>
        <p:spPr>
          <a:xfrm>
            <a:off x="4457699" y="1394216"/>
            <a:ext cx="3276600" cy="4069567"/>
          </a:xfrm>
          <a:prstGeom prst="rect">
            <a:avLst/>
          </a:prstGeom>
        </p:spPr>
      </p:pic>
    </p:spTree>
    <p:extLst>
      <p:ext uri="{BB962C8B-B14F-4D97-AF65-F5344CB8AC3E}">
        <p14:creationId xmlns:p14="http://schemas.microsoft.com/office/powerpoint/2010/main" val="3788721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Admin</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8" y="5638800"/>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4.11</a:t>
            </a:r>
            <a:r>
              <a:rPr lang="vi-VN"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Doanh</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thu</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của</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rạp</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Xem</a:t>
            </a:r>
            <a:r>
              <a:rPr lang="en-US" sz="2400" dirty="0">
                <a:solidFill>
                  <a:srgbClr val="000714"/>
                </a:solidFill>
              </a:rPr>
              <a:t> </a:t>
            </a:r>
            <a:r>
              <a:rPr lang="en-US" sz="2400" dirty="0" err="1">
                <a:solidFill>
                  <a:srgbClr val="000714"/>
                </a:solidFill>
              </a:rPr>
              <a:t>doanh</a:t>
            </a:r>
            <a:r>
              <a:rPr lang="en-US" sz="2400" dirty="0">
                <a:solidFill>
                  <a:srgbClr val="000714"/>
                </a:solidFill>
              </a:rPr>
              <a:t> </a:t>
            </a:r>
            <a:r>
              <a:rPr lang="en-US" sz="2400" dirty="0" err="1">
                <a:solidFill>
                  <a:srgbClr val="000714"/>
                </a:solidFill>
              </a:rPr>
              <a:t>thu</a:t>
            </a:r>
            <a:r>
              <a:rPr lang="en-US" sz="2400" dirty="0">
                <a:solidFill>
                  <a:srgbClr val="000714"/>
                </a:solidFill>
              </a:rPr>
              <a:t> </a:t>
            </a:r>
            <a:r>
              <a:rPr lang="en-US" sz="2400" dirty="0" err="1">
                <a:solidFill>
                  <a:srgbClr val="000714"/>
                </a:solidFill>
              </a:rPr>
              <a:t>phim</a:t>
            </a:r>
            <a:endParaRPr lang="en-US" sz="2400" dirty="0">
              <a:solidFill>
                <a:srgbClr val="000714"/>
              </a:solidFill>
            </a:endParaRPr>
          </a:p>
        </p:txBody>
      </p:sp>
      <p:pic>
        <p:nvPicPr>
          <p:cNvPr id="9" name="Picture 8">
            <a:extLst>
              <a:ext uri="{FF2B5EF4-FFF2-40B4-BE49-F238E27FC236}">
                <a16:creationId xmlns:a16="http://schemas.microsoft.com/office/drawing/2014/main" id="{AD7CAC0E-F45E-4E0E-8929-459090C518E4}"/>
              </a:ext>
            </a:extLst>
          </p:cNvPr>
          <p:cNvPicPr>
            <a:picLocks noChangeAspect="1"/>
          </p:cNvPicPr>
          <p:nvPr/>
        </p:nvPicPr>
        <p:blipFill>
          <a:blip r:embed="rId2"/>
          <a:stretch>
            <a:fillRect/>
          </a:stretch>
        </p:blipFill>
        <p:spPr>
          <a:xfrm>
            <a:off x="2724150" y="2057400"/>
            <a:ext cx="6743699" cy="3360837"/>
          </a:xfrm>
          <a:prstGeom prst="rect">
            <a:avLst/>
          </a:prstGeom>
        </p:spPr>
      </p:pic>
    </p:spTree>
    <p:extLst>
      <p:ext uri="{BB962C8B-B14F-4D97-AF65-F5344CB8AC3E}">
        <p14:creationId xmlns:p14="http://schemas.microsoft.com/office/powerpoint/2010/main" val="92802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866900" y="13716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90170" marR="0" indent="450215" algn="just">
              <a:lnSpc>
                <a:spcPct val="130000"/>
              </a:lnSpc>
              <a:spcBef>
                <a:spcPts val="600"/>
              </a:spcBef>
              <a:spcAft>
                <a:spcPts val="600"/>
              </a:spcAft>
            </a:pPr>
            <a:r>
              <a:rPr lang="en-US" sz="2500" dirty="0" err="1">
                <a:solidFill>
                  <a:srgbClr val="000000"/>
                </a:solidFill>
                <a:effectLst/>
                <a:latin typeface="+mj-lt"/>
                <a:ea typeface="Times New Roman" panose="02020603050405020304" pitchFamily="18" charset="0"/>
              </a:rPr>
              <a:t>Ngành</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công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nghiệp</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điện</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ảnh</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là</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một</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trong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những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ngành</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có</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nhu</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cầu</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cao</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về</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việc</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sử</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dụng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công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nghệ</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thông</a:t>
            </a:r>
            <a:r>
              <a:rPr lang="en-US" sz="2500" dirty="0">
                <a:solidFill>
                  <a:srgbClr val="000000"/>
                </a:solidFill>
                <a:effectLst/>
                <a:latin typeface="+mj-lt"/>
                <a:ea typeface="Times New Roman" panose="02020603050405020304" pitchFamily="18" charset="0"/>
              </a:rPr>
              <a:t> tin </a:t>
            </a:r>
            <a:r>
              <a:rPr lang="en-US" sz="2500" dirty="0" err="1">
                <a:solidFill>
                  <a:srgbClr val="000000"/>
                </a:solidFill>
                <a:effectLst/>
                <a:latin typeface="+mj-lt"/>
                <a:ea typeface="Times New Roman" panose="02020603050405020304" pitchFamily="18" charset="0"/>
              </a:rPr>
              <a:t>để</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nâng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cao</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chất</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lượng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dịch</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vụ</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tăng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cường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trải</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nghiệm</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của</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khách</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hàng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và</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tối</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ưu</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hóa</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hiệu</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suất</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hoạt</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động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Một</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trong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những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dịch</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vụ</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quan</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trọng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của</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ngành</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điện</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ảnh</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là</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hệ</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thống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đặt</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vé</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xem</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phim</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trực</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tuyến</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cho</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phép</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người</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dùng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có</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thể</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dễ</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dàng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lựa</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chọn</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phim</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rạp</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suất</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chiếu</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ghế</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ngồi</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và</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thanh</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toán</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vé</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một</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cách</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nhanh</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chóng</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và</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tiện</a:t>
            </a:r>
            <a:r>
              <a:rPr lang="en-US" sz="2500" dirty="0">
                <a:solidFill>
                  <a:srgbClr val="000000"/>
                </a:solidFill>
                <a:effectLst/>
                <a:latin typeface="+mj-lt"/>
                <a:ea typeface="Times New Roman" panose="02020603050405020304" pitchFamily="18" charset="0"/>
              </a:rPr>
              <a:t> </a:t>
            </a:r>
            <a:r>
              <a:rPr lang="en-US" sz="2500" dirty="0" err="1">
                <a:solidFill>
                  <a:srgbClr val="000000"/>
                </a:solidFill>
                <a:effectLst/>
                <a:latin typeface="+mj-lt"/>
                <a:ea typeface="Times New Roman" panose="02020603050405020304" pitchFamily="18" charset="0"/>
              </a:rPr>
              <a:t>lợi</a:t>
            </a:r>
            <a:r>
              <a:rPr lang="en-US" sz="2500" dirty="0">
                <a:solidFill>
                  <a:srgbClr val="000000"/>
                </a:solidFill>
                <a:effectLst/>
                <a:latin typeface="+mj-lt"/>
                <a:ea typeface="Times New Roman" panose="02020603050405020304" pitchFamily="18" charset="0"/>
              </a:rPr>
              <a:t>.</a:t>
            </a:r>
          </a:p>
        </p:txBody>
      </p:sp>
      <p:sp>
        <p:nvSpPr>
          <p:cNvPr id="6"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Tổng</a:t>
            </a:r>
            <a:r>
              <a:rPr lang="en-US" sz="2800" cap="none" dirty="0">
                <a:cs typeface="Times New Roman" pitchFamily="18" charset="0"/>
              </a:rPr>
              <a:t> </a:t>
            </a:r>
            <a:r>
              <a:rPr lang="en-US" sz="2800" cap="none" dirty="0" err="1">
                <a:cs typeface="Times New Roman" pitchFamily="18" charset="0"/>
              </a:rPr>
              <a:t>quan</a:t>
            </a:r>
            <a:r>
              <a:rPr lang="en-US" sz="2800" cap="none" dirty="0">
                <a:cs typeface="Times New Roman" pitchFamily="18" charset="0"/>
              </a:rPr>
              <a:t> </a:t>
            </a:r>
            <a:r>
              <a:rPr lang="en-US" sz="2800" cap="none" dirty="0" err="1">
                <a:cs typeface="Times New Roman" pitchFamily="18" charset="0"/>
              </a:rPr>
              <a:t>đề</a:t>
            </a:r>
            <a:r>
              <a:rPr lang="en-US" sz="2800" cap="none" dirty="0">
                <a:cs typeface="Times New Roman" pitchFamily="18" charset="0"/>
              </a:rPr>
              <a:t> </a:t>
            </a:r>
            <a:r>
              <a:rPr lang="en-US" sz="2800" cap="none" dirty="0" err="1">
                <a:cs typeface="Times New Roman" pitchFamily="18" charset="0"/>
              </a:rPr>
              <a:t>tài</a:t>
            </a:r>
            <a:endParaRPr lang="en-US" sz="2800" cap="none" dirty="0">
              <a:cs typeface="Times New Roman" pitchFamily="18" charset="0"/>
            </a:endParaRPr>
          </a:p>
        </p:txBody>
      </p:sp>
    </p:spTree>
    <p:extLst>
      <p:ext uri="{BB962C8B-B14F-4D97-AF65-F5344CB8AC3E}">
        <p14:creationId xmlns:p14="http://schemas.microsoft.com/office/powerpoint/2010/main" val="74582269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Admin</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8" y="5638800"/>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4.12</a:t>
            </a:r>
            <a:r>
              <a:rPr lang="vi-VN"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Thêm</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một</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phim</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mới</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Xóa</a:t>
            </a:r>
            <a:r>
              <a:rPr lang="en-US" sz="2400" dirty="0">
                <a:solidFill>
                  <a:srgbClr val="000714"/>
                </a:solidFill>
              </a:rPr>
              <a:t> </a:t>
            </a:r>
            <a:r>
              <a:rPr lang="en-US" sz="2400" dirty="0" err="1">
                <a:solidFill>
                  <a:srgbClr val="000714"/>
                </a:solidFill>
              </a:rPr>
              <a:t>một</a:t>
            </a:r>
            <a:r>
              <a:rPr lang="en-US" sz="2400" dirty="0">
                <a:solidFill>
                  <a:srgbClr val="000714"/>
                </a:solidFill>
              </a:rPr>
              <a:t> </a:t>
            </a:r>
            <a:r>
              <a:rPr lang="en-US" sz="2400" dirty="0" err="1">
                <a:solidFill>
                  <a:srgbClr val="000714"/>
                </a:solidFill>
              </a:rPr>
              <a:t>bộ</a:t>
            </a:r>
            <a:r>
              <a:rPr lang="en-US" sz="2400" dirty="0">
                <a:solidFill>
                  <a:srgbClr val="000714"/>
                </a:solidFill>
              </a:rPr>
              <a:t> </a:t>
            </a:r>
            <a:r>
              <a:rPr lang="en-US" sz="2400" dirty="0" err="1">
                <a:solidFill>
                  <a:srgbClr val="000714"/>
                </a:solidFill>
              </a:rPr>
              <a:t>phim</a:t>
            </a:r>
            <a:r>
              <a:rPr lang="en-US" sz="2400" dirty="0">
                <a:solidFill>
                  <a:srgbClr val="000714"/>
                </a:solidFill>
              </a:rPr>
              <a:t> </a:t>
            </a:r>
            <a:r>
              <a:rPr lang="en-US" sz="2400" dirty="0" err="1">
                <a:solidFill>
                  <a:srgbClr val="000714"/>
                </a:solidFill>
              </a:rPr>
              <a:t>khỏi</a:t>
            </a:r>
            <a:r>
              <a:rPr lang="en-US" sz="2400" dirty="0">
                <a:solidFill>
                  <a:srgbClr val="000714"/>
                </a:solidFill>
              </a:rPr>
              <a:t> </a:t>
            </a:r>
            <a:r>
              <a:rPr lang="en-US" sz="2400" dirty="0" err="1">
                <a:solidFill>
                  <a:srgbClr val="000714"/>
                </a:solidFill>
              </a:rPr>
              <a:t>danh</a:t>
            </a:r>
            <a:r>
              <a:rPr lang="en-US" sz="2400" dirty="0">
                <a:solidFill>
                  <a:srgbClr val="000714"/>
                </a:solidFill>
              </a:rPr>
              <a:t> </a:t>
            </a:r>
            <a:r>
              <a:rPr lang="en-US" sz="2400" dirty="0" err="1">
                <a:solidFill>
                  <a:srgbClr val="000714"/>
                </a:solidFill>
              </a:rPr>
              <a:t>sách</a:t>
            </a:r>
            <a:endParaRPr lang="en-US" sz="2400" dirty="0">
              <a:solidFill>
                <a:srgbClr val="000714"/>
              </a:solidFill>
            </a:endParaRPr>
          </a:p>
        </p:txBody>
      </p:sp>
      <p:pic>
        <p:nvPicPr>
          <p:cNvPr id="2050" name="Picture 2">
            <a:extLst>
              <a:ext uri="{FF2B5EF4-FFF2-40B4-BE49-F238E27FC236}">
                <a16:creationId xmlns:a16="http://schemas.microsoft.com/office/drawing/2014/main" id="{F07BBC53-4484-497B-A8D6-77C1D5F3F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511" y="2152353"/>
            <a:ext cx="9666977" cy="318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53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Admin</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8" y="5638800"/>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4.13</a:t>
            </a:r>
            <a:r>
              <a:rPr lang="vi-VN" sz="2400" b="0" dirty="0">
                <a:solidFill>
                  <a:srgbClr val="000714"/>
                </a:solidFill>
                <a:effectLst/>
                <a:latin typeface="+mj-lt"/>
                <a:ea typeface="Times New Roman" panose="02020603050405020304" pitchFamily="18" charset="0"/>
              </a:rPr>
              <a:t>. </a:t>
            </a:r>
            <a:r>
              <a:rPr lang="en-US" sz="2400" b="0" dirty="0">
                <a:solidFill>
                  <a:srgbClr val="000714"/>
                </a:solidFill>
                <a:effectLst/>
                <a:latin typeface="+mj-lt"/>
                <a:ea typeface="Times New Roman" panose="02020603050405020304" pitchFamily="18" charset="0"/>
              </a:rPr>
              <a:t>Menu </a:t>
            </a:r>
            <a:r>
              <a:rPr lang="en-US" sz="2400" b="0" dirty="0" err="1">
                <a:solidFill>
                  <a:srgbClr val="000714"/>
                </a:solidFill>
                <a:effectLst/>
                <a:latin typeface="+mj-lt"/>
                <a:ea typeface="Times New Roman" panose="02020603050405020304" pitchFamily="18" charset="0"/>
              </a:rPr>
              <a:t>chỉnh</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sửa</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thông</a:t>
            </a:r>
            <a:r>
              <a:rPr lang="en-US" sz="2400" b="0" dirty="0">
                <a:solidFill>
                  <a:srgbClr val="000714"/>
                </a:solidFill>
                <a:effectLst/>
                <a:latin typeface="+mj-lt"/>
                <a:ea typeface="Times New Roman" panose="02020603050405020304" pitchFamily="18" charset="0"/>
              </a:rPr>
              <a:t> tin </a:t>
            </a:r>
            <a:r>
              <a:rPr lang="en-US" sz="2400" b="0" dirty="0" err="1">
                <a:solidFill>
                  <a:srgbClr val="000714"/>
                </a:solidFill>
                <a:effectLst/>
                <a:latin typeface="+mj-lt"/>
                <a:ea typeface="Times New Roman" panose="02020603050405020304" pitchFamily="18" charset="0"/>
              </a:rPr>
              <a:t>phim</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Thay</a:t>
            </a:r>
            <a:r>
              <a:rPr lang="en-US" sz="2400" dirty="0">
                <a:solidFill>
                  <a:srgbClr val="000714"/>
                </a:solidFill>
              </a:rPr>
              <a:t> </a:t>
            </a:r>
            <a:r>
              <a:rPr lang="en-US" sz="2400" dirty="0" err="1">
                <a:solidFill>
                  <a:srgbClr val="000714"/>
                </a:solidFill>
              </a:rPr>
              <a:t>đổi</a:t>
            </a:r>
            <a:r>
              <a:rPr lang="en-US" sz="2400" dirty="0">
                <a:solidFill>
                  <a:srgbClr val="000714"/>
                </a:solidFill>
              </a:rPr>
              <a:t> </a:t>
            </a:r>
            <a:r>
              <a:rPr lang="en-US" sz="2400" dirty="0" err="1">
                <a:solidFill>
                  <a:srgbClr val="000714"/>
                </a:solidFill>
              </a:rPr>
              <a:t>thông</a:t>
            </a:r>
            <a:r>
              <a:rPr lang="en-US" sz="2400" dirty="0">
                <a:solidFill>
                  <a:srgbClr val="000714"/>
                </a:solidFill>
              </a:rPr>
              <a:t> tin </a:t>
            </a:r>
            <a:r>
              <a:rPr lang="en-US" sz="2400" dirty="0" err="1">
                <a:solidFill>
                  <a:srgbClr val="000714"/>
                </a:solidFill>
              </a:rPr>
              <a:t>của</a:t>
            </a:r>
            <a:r>
              <a:rPr lang="en-US" sz="2400" dirty="0">
                <a:solidFill>
                  <a:srgbClr val="000714"/>
                </a:solidFill>
              </a:rPr>
              <a:t> </a:t>
            </a:r>
            <a:r>
              <a:rPr lang="en-US" sz="2400" dirty="0" err="1">
                <a:solidFill>
                  <a:srgbClr val="000714"/>
                </a:solidFill>
              </a:rPr>
              <a:t>phim</a:t>
            </a:r>
            <a:endParaRPr lang="en-US" sz="2400" dirty="0">
              <a:solidFill>
                <a:srgbClr val="000714"/>
              </a:solidFill>
            </a:endParaRPr>
          </a:p>
        </p:txBody>
      </p:sp>
      <p:pic>
        <p:nvPicPr>
          <p:cNvPr id="8" name="Picture 7">
            <a:extLst>
              <a:ext uri="{FF2B5EF4-FFF2-40B4-BE49-F238E27FC236}">
                <a16:creationId xmlns:a16="http://schemas.microsoft.com/office/drawing/2014/main" id="{20DEC2C8-A201-47CC-AD63-51EB3FAEE035}"/>
              </a:ext>
            </a:extLst>
          </p:cNvPr>
          <p:cNvPicPr>
            <a:picLocks noChangeAspect="1"/>
          </p:cNvPicPr>
          <p:nvPr/>
        </p:nvPicPr>
        <p:blipFill>
          <a:blip r:embed="rId2"/>
          <a:stretch>
            <a:fillRect/>
          </a:stretch>
        </p:blipFill>
        <p:spPr>
          <a:xfrm>
            <a:off x="3505198" y="1985665"/>
            <a:ext cx="5181600" cy="3337585"/>
          </a:xfrm>
          <a:prstGeom prst="rect">
            <a:avLst/>
          </a:prstGeom>
        </p:spPr>
      </p:pic>
    </p:spTree>
    <p:extLst>
      <p:ext uri="{BB962C8B-B14F-4D97-AF65-F5344CB8AC3E}">
        <p14:creationId xmlns:p14="http://schemas.microsoft.com/office/powerpoint/2010/main" val="84099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Admin</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8" y="5638800"/>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4.14</a:t>
            </a:r>
            <a:r>
              <a:rPr lang="vi-VN"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Thêm</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một</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suất</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chiếu</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mới</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Thêm</a:t>
            </a:r>
            <a:r>
              <a:rPr lang="en-US" sz="2400" dirty="0">
                <a:solidFill>
                  <a:srgbClr val="000714"/>
                </a:solidFill>
              </a:rPr>
              <a:t> </a:t>
            </a:r>
            <a:r>
              <a:rPr lang="en-US" sz="2400" dirty="0" err="1">
                <a:solidFill>
                  <a:srgbClr val="000714"/>
                </a:solidFill>
              </a:rPr>
              <a:t>suất</a:t>
            </a:r>
            <a:r>
              <a:rPr lang="en-US" sz="2400" dirty="0">
                <a:solidFill>
                  <a:srgbClr val="000714"/>
                </a:solidFill>
              </a:rPr>
              <a:t> </a:t>
            </a:r>
            <a:r>
              <a:rPr lang="en-US" sz="2400" dirty="0" err="1">
                <a:solidFill>
                  <a:srgbClr val="000714"/>
                </a:solidFill>
              </a:rPr>
              <a:t>chiếu</a:t>
            </a:r>
            <a:r>
              <a:rPr lang="en-US" sz="2400" dirty="0">
                <a:solidFill>
                  <a:srgbClr val="000714"/>
                </a:solidFill>
              </a:rPr>
              <a:t> </a:t>
            </a:r>
            <a:r>
              <a:rPr lang="en-US" sz="2400" dirty="0" err="1">
                <a:solidFill>
                  <a:srgbClr val="000714"/>
                </a:solidFill>
              </a:rPr>
              <a:t>cho</a:t>
            </a:r>
            <a:r>
              <a:rPr lang="en-US" sz="2400" dirty="0">
                <a:solidFill>
                  <a:srgbClr val="000714"/>
                </a:solidFill>
              </a:rPr>
              <a:t> </a:t>
            </a:r>
            <a:r>
              <a:rPr lang="en-US" sz="2400" dirty="0" err="1">
                <a:solidFill>
                  <a:srgbClr val="000714"/>
                </a:solidFill>
              </a:rPr>
              <a:t>phim</a:t>
            </a:r>
            <a:endParaRPr lang="en-US" sz="2400" dirty="0">
              <a:solidFill>
                <a:srgbClr val="000714"/>
              </a:solidFill>
            </a:endParaRPr>
          </a:p>
        </p:txBody>
      </p:sp>
      <p:pic>
        <p:nvPicPr>
          <p:cNvPr id="8" name="Picture 7">
            <a:extLst>
              <a:ext uri="{FF2B5EF4-FFF2-40B4-BE49-F238E27FC236}">
                <a16:creationId xmlns:a16="http://schemas.microsoft.com/office/drawing/2014/main" id="{5AB2E1A9-77CF-44B7-A5CC-4D757C55411D}"/>
              </a:ext>
            </a:extLst>
          </p:cNvPr>
          <p:cNvPicPr>
            <a:picLocks noChangeAspect="1"/>
          </p:cNvPicPr>
          <p:nvPr/>
        </p:nvPicPr>
        <p:blipFill>
          <a:blip r:embed="rId2"/>
          <a:stretch>
            <a:fillRect/>
          </a:stretch>
        </p:blipFill>
        <p:spPr>
          <a:xfrm>
            <a:off x="3276600" y="1782881"/>
            <a:ext cx="5410200" cy="3737316"/>
          </a:xfrm>
          <a:prstGeom prst="rect">
            <a:avLst/>
          </a:prstGeom>
        </p:spPr>
      </p:pic>
    </p:spTree>
    <p:extLst>
      <p:ext uri="{BB962C8B-B14F-4D97-AF65-F5344CB8AC3E}">
        <p14:creationId xmlns:p14="http://schemas.microsoft.com/office/powerpoint/2010/main" val="1782124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Admin</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8" y="5638800"/>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4.15</a:t>
            </a:r>
            <a:r>
              <a:rPr lang="vi-VN"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Xóa</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một</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suất</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chiếu</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Xóa</a:t>
            </a:r>
            <a:r>
              <a:rPr lang="en-US" sz="2400" dirty="0">
                <a:solidFill>
                  <a:srgbClr val="000714"/>
                </a:solidFill>
              </a:rPr>
              <a:t> </a:t>
            </a:r>
            <a:r>
              <a:rPr lang="en-US" sz="2400" dirty="0" err="1">
                <a:solidFill>
                  <a:srgbClr val="000714"/>
                </a:solidFill>
              </a:rPr>
              <a:t>một</a:t>
            </a:r>
            <a:r>
              <a:rPr lang="en-US" sz="2400" dirty="0">
                <a:solidFill>
                  <a:srgbClr val="000714"/>
                </a:solidFill>
              </a:rPr>
              <a:t> </a:t>
            </a:r>
            <a:r>
              <a:rPr lang="en-US" sz="2400" dirty="0" err="1">
                <a:solidFill>
                  <a:srgbClr val="000714"/>
                </a:solidFill>
              </a:rPr>
              <a:t>suất</a:t>
            </a:r>
            <a:r>
              <a:rPr lang="en-US" sz="2400" dirty="0">
                <a:solidFill>
                  <a:srgbClr val="000714"/>
                </a:solidFill>
              </a:rPr>
              <a:t> </a:t>
            </a:r>
            <a:r>
              <a:rPr lang="en-US" sz="2400" dirty="0" err="1">
                <a:solidFill>
                  <a:srgbClr val="000714"/>
                </a:solidFill>
              </a:rPr>
              <a:t>chiếu</a:t>
            </a:r>
            <a:endParaRPr lang="en-US" sz="2400" dirty="0">
              <a:solidFill>
                <a:srgbClr val="000714"/>
              </a:solidFill>
            </a:endParaRPr>
          </a:p>
        </p:txBody>
      </p:sp>
      <p:pic>
        <p:nvPicPr>
          <p:cNvPr id="8" name="Picture 7">
            <a:extLst>
              <a:ext uri="{FF2B5EF4-FFF2-40B4-BE49-F238E27FC236}">
                <a16:creationId xmlns:a16="http://schemas.microsoft.com/office/drawing/2014/main" id="{7DC139A6-DF4C-41A3-A5C4-C723BA76451D}"/>
              </a:ext>
            </a:extLst>
          </p:cNvPr>
          <p:cNvPicPr>
            <a:picLocks noChangeAspect="1"/>
          </p:cNvPicPr>
          <p:nvPr/>
        </p:nvPicPr>
        <p:blipFill>
          <a:blip r:embed="rId2"/>
          <a:stretch>
            <a:fillRect/>
          </a:stretch>
        </p:blipFill>
        <p:spPr>
          <a:xfrm>
            <a:off x="3116897" y="2133600"/>
            <a:ext cx="5958205" cy="3057246"/>
          </a:xfrm>
          <a:prstGeom prst="rect">
            <a:avLst/>
          </a:prstGeom>
        </p:spPr>
      </p:pic>
    </p:spTree>
    <p:extLst>
      <p:ext uri="{BB962C8B-B14F-4D97-AF65-F5344CB8AC3E}">
        <p14:creationId xmlns:p14="http://schemas.microsoft.com/office/powerpoint/2010/main" val="2315384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Admin</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8" y="5638800"/>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4.16</a:t>
            </a:r>
            <a:r>
              <a:rPr lang="vi-VN" sz="2400" b="0" dirty="0">
                <a:solidFill>
                  <a:srgbClr val="000714"/>
                </a:solidFill>
                <a:effectLst/>
                <a:latin typeface="+mj-lt"/>
                <a:ea typeface="Times New Roman" panose="02020603050405020304" pitchFamily="18" charset="0"/>
              </a:rPr>
              <a:t>. </a:t>
            </a:r>
            <a:r>
              <a:rPr lang="en-US" sz="2400" b="0" dirty="0">
                <a:solidFill>
                  <a:srgbClr val="000714"/>
                </a:solidFill>
                <a:effectLst/>
                <a:latin typeface="+mj-lt"/>
                <a:ea typeface="Times New Roman" panose="02020603050405020304" pitchFamily="18" charset="0"/>
              </a:rPr>
              <a:t>Menu </a:t>
            </a:r>
            <a:r>
              <a:rPr lang="en-US" sz="2400" b="0" dirty="0" err="1">
                <a:solidFill>
                  <a:srgbClr val="000714"/>
                </a:solidFill>
                <a:effectLst/>
                <a:latin typeface="+mj-lt"/>
                <a:ea typeface="Times New Roman" panose="02020603050405020304" pitchFamily="18" charset="0"/>
              </a:rPr>
              <a:t>chỉnh</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sửa</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một</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suất</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chiếu</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Chỉnh</a:t>
            </a:r>
            <a:r>
              <a:rPr lang="en-US" sz="2400" dirty="0">
                <a:solidFill>
                  <a:srgbClr val="000714"/>
                </a:solidFill>
              </a:rPr>
              <a:t> </a:t>
            </a:r>
            <a:r>
              <a:rPr lang="en-US" sz="2400" dirty="0" err="1">
                <a:solidFill>
                  <a:srgbClr val="000714"/>
                </a:solidFill>
              </a:rPr>
              <a:t>sửa</a:t>
            </a:r>
            <a:r>
              <a:rPr lang="en-US" sz="2400" dirty="0">
                <a:solidFill>
                  <a:srgbClr val="000714"/>
                </a:solidFill>
              </a:rPr>
              <a:t> </a:t>
            </a:r>
            <a:r>
              <a:rPr lang="en-US" sz="2400" dirty="0" err="1">
                <a:solidFill>
                  <a:srgbClr val="000714"/>
                </a:solidFill>
              </a:rPr>
              <a:t>suất</a:t>
            </a:r>
            <a:r>
              <a:rPr lang="en-US" sz="2400" dirty="0">
                <a:solidFill>
                  <a:srgbClr val="000714"/>
                </a:solidFill>
              </a:rPr>
              <a:t> </a:t>
            </a:r>
            <a:r>
              <a:rPr lang="en-US" sz="2400" dirty="0" err="1">
                <a:solidFill>
                  <a:srgbClr val="000714"/>
                </a:solidFill>
              </a:rPr>
              <a:t>chiếu</a:t>
            </a:r>
            <a:endParaRPr lang="en-US" sz="2400" dirty="0">
              <a:solidFill>
                <a:srgbClr val="000714"/>
              </a:solidFill>
            </a:endParaRPr>
          </a:p>
        </p:txBody>
      </p:sp>
      <p:pic>
        <p:nvPicPr>
          <p:cNvPr id="9" name="Picture 8">
            <a:extLst>
              <a:ext uri="{FF2B5EF4-FFF2-40B4-BE49-F238E27FC236}">
                <a16:creationId xmlns:a16="http://schemas.microsoft.com/office/drawing/2014/main" id="{35EC8092-6BBC-4C8E-9A04-6D251CEB2833}"/>
              </a:ext>
            </a:extLst>
          </p:cNvPr>
          <p:cNvPicPr>
            <a:picLocks noChangeAspect="1"/>
          </p:cNvPicPr>
          <p:nvPr/>
        </p:nvPicPr>
        <p:blipFill>
          <a:blip r:embed="rId2"/>
          <a:stretch>
            <a:fillRect/>
          </a:stretch>
        </p:blipFill>
        <p:spPr>
          <a:xfrm>
            <a:off x="3428671" y="2819400"/>
            <a:ext cx="5334657" cy="1740545"/>
          </a:xfrm>
          <a:prstGeom prst="rect">
            <a:avLst/>
          </a:prstGeom>
        </p:spPr>
      </p:pic>
    </p:spTree>
    <p:extLst>
      <p:ext uri="{BB962C8B-B14F-4D97-AF65-F5344CB8AC3E}">
        <p14:creationId xmlns:p14="http://schemas.microsoft.com/office/powerpoint/2010/main" val="29027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Admin</a:t>
            </a:r>
          </a:p>
        </p:txBody>
      </p:sp>
      <p:sp>
        <p:nvSpPr>
          <p:cNvPr id="10" name="TextBox 9">
            <a:extLst>
              <a:ext uri="{FF2B5EF4-FFF2-40B4-BE49-F238E27FC236}">
                <a16:creationId xmlns:a16="http://schemas.microsoft.com/office/drawing/2014/main" id="{BA20818E-FDA0-4AEF-A7C1-3AC3EF215809}"/>
              </a:ext>
            </a:extLst>
          </p:cNvPr>
          <p:cNvSpPr txBox="1"/>
          <p:nvPr/>
        </p:nvSpPr>
        <p:spPr>
          <a:xfrm>
            <a:off x="2895598" y="5638800"/>
            <a:ext cx="6400801" cy="461665"/>
          </a:xfrm>
          <a:prstGeom prst="rect">
            <a:avLst/>
          </a:prstGeom>
          <a:noFill/>
        </p:spPr>
        <p:txBody>
          <a:bodyPr wrap="square" rtlCol="0">
            <a:spAutoFit/>
          </a:bodyPr>
          <a:lstStyle/>
          <a:p>
            <a:pPr algn="ctr"/>
            <a:r>
              <a:rPr lang="en-US" sz="2400" b="0" dirty="0" err="1">
                <a:solidFill>
                  <a:srgbClr val="000714"/>
                </a:solidFill>
                <a:effectLst/>
                <a:latin typeface="+mj-lt"/>
                <a:ea typeface="Times New Roman" panose="02020603050405020304" pitchFamily="18" charset="0"/>
              </a:rPr>
              <a:t>Hình</a:t>
            </a:r>
            <a:r>
              <a:rPr lang="en-US" sz="2400" b="0" dirty="0">
                <a:solidFill>
                  <a:srgbClr val="000714"/>
                </a:solidFill>
                <a:effectLst/>
                <a:latin typeface="+mj-lt"/>
                <a:ea typeface="Times New Roman" panose="02020603050405020304" pitchFamily="18" charset="0"/>
              </a:rPr>
              <a:t> 4.17</a:t>
            </a:r>
            <a:r>
              <a:rPr lang="vi-VN"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Danh</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sách</a:t>
            </a:r>
            <a:r>
              <a:rPr lang="en-US" sz="2400" b="0" dirty="0">
                <a:solidFill>
                  <a:srgbClr val="000714"/>
                </a:solidFill>
                <a:effectLst/>
                <a:latin typeface="+mj-lt"/>
                <a:ea typeface="Times New Roman" panose="02020603050405020304" pitchFamily="18" charset="0"/>
              </a:rPr>
              <a:t> </a:t>
            </a:r>
            <a:r>
              <a:rPr lang="en-US" sz="2400" b="0" dirty="0" err="1">
                <a:solidFill>
                  <a:srgbClr val="000714"/>
                </a:solidFill>
                <a:effectLst/>
                <a:latin typeface="+mj-lt"/>
                <a:ea typeface="Times New Roman" panose="02020603050405020304" pitchFamily="18" charset="0"/>
              </a:rPr>
              <a:t>phim</a:t>
            </a:r>
            <a:endParaRPr lang="en-US" dirty="0">
              <a:solidFill>
                <a:srgbClr val="000714"/>
              </a:solidFill>
            </a:endParaRPr>
          </a:p>
        </p:txBody>
      </p:sp>
      <p:sp>
        <p:nvSpPr>
          <p:cNvPr id="3" name="TextBox 2">
            <a:extLst>
              <a:ext uri="{FF2B5EF4-FFF2-40B4-BE49-F238E27FC236}">
                <a16:creationId xmlns:a16="http://schemas.microsoft.com/office/drawing/2014/main" id="{7DCAB65B-0407-463A-B5D8-DA1F2B003F13}"/>
              </a:ext>
            </a:extLst>
          </p:cNvPr>
          <p:cNvSpPr txBox="1"/>
          <p:nvPr/>
        </p:nvSpPr>
        <p:spPr>
          <a:xfrm>
            <a:off x="1981200" y="1219200"/>
            <a:ext cx="8305800" cy="461665"/>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Xem</a:t>
            </a:r>
            <a:r>
              <a:rPr lang="en-US" sz="2400" dirty="0">
                <a:solidFill>
                  <a:srgbClr val="000714"/>
                </a:solidFill>
              </a:rPr>
              <a:t> </a:t>
            </a:r>
            <a:r>
              <a:rPr lang="en-US" sz="2400" dirty="0" err="1">
                <a:solidFill>
                  <a:srgbClr val="000714"/>
                </a:solidFill>
              </a:rPr>
              <a:t>danh</a:t>
            </a:r>
            <a:r>
              <a:rPr lang="en-US" sz="2400" dirty="0">
                <a:solidFill>
                  <a:srgbClr val="000714"/>
                </a:solidFill>
              </a:rPr>
              <a:t> </a:t>
            </a:r>
            <a:r>
              <a:rPr lang="en-US" sz="2400" dirty="0" err="1">
                <a:solidFill>
                  <a:srgbClr val="000714"/>
                </a:solidFill>
              </a:rPr>
              <a:t>sách</a:t>
            </a:r>
            <a:r>
              <a:rPr lang="en-US" sz="2400" dirty="0">
                <a:solidFill>
                  <a:srgbClr val="000714"/>
                </a:solidFill>
              </a:rPr>
              <a:t> </a:t>
            </a:r>
            <a:r>
              <a:rPr lang="en-US" sz="2400" dirty="0" err="1">
                <a:solidFill>
                  <a:srgbClr val="000714"/>
                </a:solidFill>
              </a:rPr>
              <a:t>phim</a:t>
            </a:r>
            <a:endParaRPr lang="en-US" sz="2400" dirty="0">
              <a:solidFill>
                <a:srgbClr val="000714"/>
              </a:solidFill>
            </a:endParaRPr>
          </a:p>
        </p:txBody>
      </p:sp>
      <p:pic>
        <p:nvPicPr>
          <p:cNvPr id="9" name="Picture 8">
            <a:extLst>
              <a:ext uri="{FF2B5EF4-FFF2-40B4-BE49-F238E27FC236}">
                <a16:creationId xmlns:a16="http://schemas.microsoft.com/office/drawing/2014/main" id="{95CE8423-1C6D-496C-AF97-013A9CA7827C}"/>
              </a:ext>
            </a:extLst>
          </p:cNvPr>
          <p:cNvPicPr>
            <a:picLocks noChangeAspect="1"/>
          </p:cNvPicPr>
          <p:nvPr/>
        </p:nvPicPr>
        <p:blipFill>
          <a:blip r:embed="rId2"/>
          <a:stretch>
            <a:fillRect/>
          </a:stretch>
        </p:blipFill>
        <p:spPr>
          <a:xfrm>
            <a:off x="1661760" y="2331697"/>
            <a:ext cx="8952544" cy="2662535"/>
          </a:xfrm>
          <a:prstGeom prst="rect">
            <a:avLst/>
          </a:prstGeom>
        </p:spPr>
      </p:pic>
    </p:spTree>
    <p:extLst>
      <p:ext uri="{BB962C8B-B14F-4D97-AF65-F5344CB8AC3E}">
        <p14:creationId xmlns:p14="http://schemas.microsoft.com/office/powerpoint/2010/main" val="2409656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1524002"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a:cs typeface="Times New Roman" pitchFamily="18" charset="0"/>
              </a:rPr>
              <a:t>Admin</a:t>
            </a:r>
          </a:p>
        </p:txBody>
      </p:sp>
      <p:sp>
        <p:nvSpPr>
          <p:cNvPr id="3" name="TextBox 2">
            <a:extLst>
              <a:ext uri="{FF2B5EF4-FFF2-40B4-BE49-F238E27FC236}">
                <a16:creationId xmlns:a16="http://schemas.microsoft.com/office/drawing/2014/main" id="{7DCAB65B-0407-463A-B5D8-DA1F2B003F13}"/>
              </a:ext>
            </a:extLst>
          </p:cNvPr>
          <p:cNvSpPr txBox="1"/>
          <p:nvPr/>
        </p:nvSpPr>
        <p:spPr>
          <a:xfrm>
            <a:off x="1943100" y="2971800"/>
            <a:ext cx="8305800" cy="1569660"/>
          </a:xfrm>
          <a:prstGeom prst="rect">
            <a:avLst/>
          </a:prstGeom>
          <a:noFill/>
        </p:spPr>
        <p:txBody>
          <a:bodyPr wrap="square" rtlCol="0">
            <a:spAutoFit/>
          </a:bodyPr>
          <a:lstStyle/>
          <a:p>
            <a:r>
              <a:rPr lang="en-US" sz="2400" dirty="0">
                <a:solidFill>
                  <a:srgbClr val="000714"/>
                </a:solidFill>
              </a:rPr>
              <a:t>- </a:t>
            </a:r>
            <a:r>
              <a:rPr lang="en-US" sz="2400" dirty="0" err="1">
                <a:solidFill>
                  <a:srgbClr val="000714"/>
                </a:solidFill>
              </a:rPr>
              <a:t>Lưu</a:t>
            </a:r>
            <a:r>
              <a:rPr lang="en-US" sz="2400" dirty="0">
                <a:solidFill>
                  <a:srgbClr val="000714"/>
                </a:solidFill>
              </a:rPr>
              <a:t> </a:t>
            </a:r>
            <a:r>
              <a:rPr lang="en-US" sz="2400" dirty="0" err="1">
                <a:solidFill>
                  <a:srgbClr val="000714"/>
                </a:solidFill>
              </a:rPr>
              <a:t>và</a:t>
            </a:r>
            <a:r>
              <a:rPr lang="en-US" sz="2400" dirty="0">
                <a:solidFill>
                  <a:srgbClr val="000714"/>
                </a:solidFill>
              </a:rPr>
              <a:t> </a:t>
            </a:r>
            <a:r>
              <a:rPr lang="en-US" sz="2400" dirty="0" err="1">
                <a:solidFill>
                  <a:srgbClr val="000714"/>
                </a:solidFill>
              </a:rPr>
              <a:t>thoát</a:t>
            </a:r>
            <a:r>
              <a:rPr lang="en-US" sz="2400" dirty="0">
                <a:solidFill>
                  <a:srgbClr val="000714"/>
                </a:solidFill>
              </a:rPr>
              <a:t>: </a:t>
            </a:r>
            <a:r>
              <a:rPr lang="vi-VN" sz="2400" dirty="0">
                <a:solidFill>
                  <a:srgbClr val="000714"/>
                </a:solidFill>
                <a:effectLst/>
                <a:latin typeface="+mj-lt"/>
                <a:ea typeface="Times New Roman" panose="02020603050405020304" pitchFamily="18" charset="0"/>
              </a:rPr>
              <a:t>Sẽ lưu thay đổi toàn bộ những gì quản lý đã thay đổi</a:t>
            </a:r>
            <a:r>
              <a:rPr lang="en-US" sz="2400" dirty="0">
                <a:solidFill>
                  <a:srgbClr val="000714"/>
                </a:solidFill>
                <a:effectLst/>
                <a:latin typeface="+mj-lt"/>
                <a:ea typeface="Times New Roman" panose="02020603050405020304" pitchFamily="18" charset="0"/>
              </a:rPr>
              <a:t> </a:t>
            </a:r>
            <a:r>
              <a:rPr lang="en-US" sz="2400" dirty="0" err="1">
                <a:solidFill>
                  <a:srgbClr val="000714"/>
                </a:solidFill>
                <a:effectLst/>
                <a:latin typeface="+mj-lt"/>
                <a:ea typeface="Times New Roman" panose="02020603050405020304" pitchFamily="18" charset="0"/>
              </a:rPr>
              <a:t>và</a:t>
            </a:r>
            <a:r>
              <a:rPr lang="en-US" sz="2400" dirty="0">
                <a:solidFill>
                  <a:srgbClr val="000714"/>
                </a:solidFill>
                <a:effectLst/>
                <a:latin typeface="+mj-lt"/>
                <a:ea typeface="Times New Roman" panose="02020603050405020304" pitchFamily="18" charset="0"/>
              </a:rPr>
              <a:t> </a:t>
            </a:r>
            <a:r>
              <a:rPr lang="en-US" sz="2400" dirty="0" err="1">
                <a:solidFill>
                  <a:srgbClr val="000714"/>
                </a:solidFill>
                <a:effectLst/>
                <a:latin typeface="+mj-lt"/>
                <a:ea typeface="Times New Roman" panose="02020603050405020304" pitchFamily="18" charset="0"/>
              </a:rPr>
              <a:t>thoát</a:t>
            </a:r>
            <a:r>
              <a:rPr lang="en-US" sz="2400" dirty="0">
                <a:solidFill>
                  <a:srgbClr val="000714"/>
                </a:solidFill>
                <a:effectLst/>
                <a:latin typeface="+mj-lt"/>
                <a:ea typeface="Times New Roman" panose="02020603050405020304" pitchFamily="18" charset="0"/>
              </a:rPr>
              <a:t> </a:t>
            </a:r>
            <a:r>
              <a:rPr lang="en-US" sz="2400" dirty="0" err="1">
                <a:solidFill>
                  <a:srgbClr val="000714"/>
                </a:solidFill>
                <a:effectLst/>
                <a:latin typeface="+mj-lt"/>
                <a:ea typeface="Times New Roman" panose="02020603050405020304" pitchFamily="18" charset="0"/>
              </a:rPr>
              <a:t>chương</a:t>
            </a:r>
            <a:r>
              <a:rPr lang="en-US" sz="2400" dirty="0">
                <a:solidFill>
                  <a:srgbClr val="000714"/>
                </a:solidFill>
                <a:effectLst/>
                <a:latin typeface="+mj-lt"/>
                <a:ea typeface="Times New Roman" panose="02020603050405020304" pitchFamily="18" charset="0"/>
              </a:rPr>
              <a:t> </a:t>
            </a:r>
            <a:r>
              <a:rPr lang="en-US" sz="2400" dirty="0" err="1">
                <a:solidFill>
                  <a:srgbClr val="000714"/>
                </a:solidFill>
                <a:effectLst/>
                <a:latin typeface="+mj-lt"/>
                <a:ea typeface="Times New Roman" panose="02020603050405020304" pitchFamily="18" charset="0"/>
              </a:rPr>
              <a:t>trình</a:t>
            </a:r>
            <a:r>
              <a:rPr lang="en-US" sz="2400" dirty="0">
                <a:solidFill>
                  <a:srgbClr val="000714"/>
                </a:solidFill>
                <a:effectLst/>
                <a:latin typeface="+mj-lt"/>
                <a:ea typeface="Times New Roman" panose="02020603050405020304" pitchFamily="18" charset="0"/>
              </a:rPr>
              <a:t>.</a:t>
            </a:r>
            <a:endParaRPr lang="en-US" sz="2400" dirty="0">
              <a:solidFill>
                <a:srgbClr val="000714"/>
              </a:solidFill>
              <a:latin typeface="+mj-lt"/>
            </a:endParaRPr>
          </a:p>
          <a:p>
            <a:endParaRPr lang="en-US" sz="2400" dirty="0">
              <a:solidFill>
                <a:srgbClr val="000714"/>
              </a:solidFill>
              <a:latin typeface="+mj-lt"/>
            </a:endParaRPr>
          </a:p>
          <a:p>
            <a:endParaRPr lang="en-US" sz="2400" dirty="0">
              <a:solidFill>
                <a:srgbClr val="000714"/>
              </a:solidFill>
            </a:endParaRPr>
          </a:p>
        </p:txBody>
      </p:sp>
    </p:spTree>
    <p:extLst>
      <p:ext uri="{BB962C8B-B14F-4D97-AF65-F5344CB8AC3E}">
        <p14:creationId xmlns:p14="http://schemas.microsoft.com/office/powerpoint/2010/main" val="2953252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1524001" y="2482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1524001" y="24156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Content Placeholder 2"/>
          <p:cNvSpPr txBox="1">
            <a:spLocks/>
          </p:cNvSpPr>
          <p:nvPr/>
        </p:nvSpPr>
        <p:spPr bwMode="gray">
          <a:xfrm>
            <a:off x="1905000" y="1451491"/>
            <a:ext cx="8153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50215" marR="0" indent="180340" algn="just">
              <a:lnSpc>
                <a:spcPct val="130000"/>
              </a:lnSpc>
              <a:spcBef>
                <a:spcPts val="600"/>
              </a:spcBef>
              <a:spcAft>
                <a:spcPts val="600"/>
              </a:spcAft>
            </a:pPr>
            <a:r>
              <a:rPr lang="en-US" sz="2400" dirty="0" err="1">
                <a:effectLst/>
                <a:latin typeface="+mj-lt"/>
                <a:ea typeface="Times New Roman" panose="02020603050405020304" pitchFamily="18" charset="0"/>
              </a:rPr>
              <a:t>Chương</a:t>
            </a:r>
            <a:r>
              <a:rPr lang="vi-VN" sz="2400" dirty="0">
                <a:effectLst/>
                <a:latin typeface="+mj-lt"/>
                <a:ea typeface="Times New Roman" panose="02020603050405020304" pitchFamily="18" charset="0"/>
              </a:rPr>
              <a:t> trình còn một vài lỗi, khi người dùng sử dụng nhiều sẽ phát sinh nhiều lỗi mà chúng em chưa phát hiện, suy nghĩ đến. Vì là tương tác trên của sổ terminal nên còn nhiều hạn chế và bất tiện cho người sử dụng.</a:t>
            </a:r>
            <a:endParaRPr lang="en-US" sz="2400" dirty="0">
              <a:effectLst/>
              <a:latin typeface="+mj-lt"/>
              <a:ea typeface="Times New Roman" panose="02020603050405020304" pitchFamily="18" charset="0"/>
            </a:endParaRPr>
          </a:p>
        </p:txBody>
      </p:sp>
      <p:sp>
        <p:nvSpPr>
          <p:cNvPr id="11"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Nhận</a:t>
            </a:r>
            <a:r>
              <a:rPr lang="en-US" sz="2800" cap="none" dirty="0">
                <a:cs typeface="Times New Roman" pitchFamily="18" charset="0"/>
              </a:rPr>
              <a:t> </a:t>
            </a:r>
            <a:r>
              <a:rPr lang="en-US" sz="2800" cap="none" dirty="0" err="1">
                <a:cs typeface="Times New Roman" pitchFamily="18" charset="0"/>
              </a:rPr>
              <a:t>xét</a:t>
            </a:r>
            <a:r>
              <a:rPr lang="en-US" sz="2800" cap="none" dirty="0">
                <a:cs typeface="Times New Roman" pitchFamily="18" charset="0"/>
              </a:rPr>
              <a:t> </a:t>
            </a:r>
            <a:r>
              <a:rPr lang="en-US" sz="2800" cap="none" dirty="0" err="1">
                <a:cs typeface="Times New Roman" pitchFamily="18" charset="0"/>
              </a:rPr>
              <a:t>đánh</a:t>
            </a:r>
            <a:r>
              <a:rPr lang="en-US" sz="2800" cap="none" dirty="0">
                <a:cs typeface="Times New Roman" pitchFamily="18" charset="0"/>
              </a:rPr>
              <a:t> </a:t>
            </a:r>
            <a:r>
              <a:rPr lang="en-US" sz="2800" cap="none" dirty="0" err="1">
                <a:cs typeface="Times New Roman" pitchFamily="18" charset="0"/>
              </a:rPr>
              <a:t>giá</a:t>
            </a:r>
            <a:r>
              <a:rPr lang="en-US" sz="2800" cap="none" dirty="0">
                <a:cs typeface="Times New Roman" pitchFamily="18" charset="0"/>
              </a:rPr>
              <a:t> </a:t>
            </a:r>
          </a:p>
        </p:txBody>
      </p:sp>
    </p:spTree>
    <p:extLst>
      <p:ext uri="{BB962C8B-B14F-4D97-AF65-F5344CB8AC3E}">
        <p14:creationId xmlns:p14="http://schemas.microsoft.com/office/powerpoint/2010/main" val="1996144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dirty="0">
                <a:cs typeface="Times New Roman" pitchFamily="18" charset="0"/>
              </a:rPr>
              <a:t>NỘI DUNG</a:t>
            </a:r>
          </a:p>
        </p:txBody>
      </p:sp>
      <p:sp>
        <p:nvSpPr>
          <p:cNvPr id="5" name="AutoShape 47"/>
          <p:cNvSpPr>
            <a:spLocks noChangeArrowheads="1"/>
          </p:cNvSpPr>
          <p:nvPr/>
        </p:nvSpPr>
        <p:spPr bwMode="gray">
          <a:xfrm>
            <a:off x="2987676" y="19812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eaLnBrk="0" hangingPunct="0"/>
            <a:r>
              <a:rPr lang="fr-FR" sz="2000" b="1" dirty="0">
                <a:solidFill>
                  <a:srgbClr val="006699"/>
                </a:solidFill>
                <a:cs typeface="Arial" charset="0"/>
              </a:rPr>
              <a:t>1. </a:t>
            </a:r>
            <a:r>
              <a:rPr lang="fr-FR" sz="2000" b="1" dirty="0" err="1">
                <a:solidFill>
                  <a:srgbClr val="006699"/>
                </a:solidFill>
                <a:cs typeface="Arial" charset="0"/>
              </a:rPr>
              <a:t>Tổng</a:t>
            </a:r>
            <a:r>
              <a:rPr lang="fr-FR" sz="2000" b="1" dirty="0">
                <a:solidFill>
                  <a:srgbClr val="006699"/>
                </a:solidFill>
                <a:cs typeface="Arial" charset="0"/>
              </a:rPr>
              <a:t> </a:t>
            </a:r>
            <a:r>
              <a:rPr lang="fr-FR" sz="2000" b="1" dirty="0" err="1">
                <a:solidFill>
                  <a:srgbClr val="006699"/>
                </a:solidFill>
                <a:cs typeface="Arial" charset="0"/>
              </a:rPr>
              <a:t>quan</a:t>
            </a:r>
            <a:r>
              <a:rPr lang="fr-FR" sz="2000" b="1" dirty="0">
                <a:solidFill>
                  <a:srgbClr val="006699"/>
                </a:solidFill>
                <a:cs typeface="Arial" charset="0"/>
              </a:rPr>
              <a:t> </a:t>
            </a:r>
            <a:r>
              <a:rPr lang="fr-FR" sz="2000" b="1" dirty="0" err="1">
                <a:solidFill>
                  <a:srgbClr val="006699"/>
                </a:solidFill>
                <a:cs typeface="Arial" charset="0"/>
              </a:rPr>
              <a:t>về</a:t>
            </a:r>
            <a:r>
              <a:rPr lang="fr-FR" sz="2000" b="1" dirty="0">
                <a:solidFill>
                  <a:srgbClr val="006699"/>
                </a:solidFill>
                <a:cs typeface="Arial" charset="0"/>
              </a:rPr>
              <a:t> </a:t>
            </a:r>
            <a:r>
              <a:rPr lang="fr-FR" sz="2000" b="1" dirty="0" err="1">
                <a:solidFill>
                  <a:srgbClr val="006699"/>
                </a:solidFill>
                <a:cs typeface="Arial" charset="0"/>
              </a:rPr>
              <a:t>đề</a:t>
            </a:r>
            <a:r>
              <a:rPr lang="fr-FR" sz="2000" b="1" dirty="0">
                <a:solidFill>
                  <a:srgbClr val="006699"/>
                </a:solidFill>
                <a:cs typeface="Arial" charset="0"/>
              </a:rPr>
              <a:t> </a:t>
            </a:r>
            <a:r>
              <a:rPr lang="fr-FR" sz="2000" b="1" dirty="0" err="1">
                <a:solidFill>
                  <a:srgbClr val="006699"/>
                </a:solidFill>
                <a:cs typeface="Arial" charset="0"/>
              </a:rPr>
              <a:t>tài</a:t>
            </a:r>
            <a:endParaRPr lang="en-US" sz="2000" b="1" dirty="0">
              <a:solidFill>
                <a:srgbClr val="006699"/>
              </a:solidFill>
              <a:cs typeface="Arial" charset="0"/>
            </a:endParaRPr>
          </a:p>
        </p:txBody>
      </p:sp>
      <p:sp>
        <p:nvSpPr>
          <p:cNvPr id="7" name="AutoShape 97"/>
          <p:cNvSpPr>
            <a:spLocks noChangeArrowheads="1"/>
          </p:cNvSpPr>
          <p:nvPr/>
        </p:nvSpPr>
        <p:spPr bwMode="gray">
          <a:xfrm>
            <a:off x="2987676" y="32750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3. </a:t>
            </a:r>
            <a:r>
              <a:rPr lang="fr-FR" sz="2000" b="1" dirty="0" err="1">
                <a:solidFill>
                  <a:srgbClr val="006699"/>
                </a:solidFill>
                <a:cs typeface="Arial" charset="0"/>
              </a:rPr>
              <a:t>Tổ</a:t>
            </a:r>
            <a:r>
              <a:rPr lang="fr-FR" sz="2000" b="1" dirty="0">
                <a:solidFill>
                  <a:srgbClr val="006699"/>
                </a:solidFill>
                <a:cs typeface="Arial" charset="0"/>
              </a:rPr>
              <a:t> </a:t>
            </a:r>
            <a:r>
              <a:rPr lang="fr-FR" sz="2000" b="1" dirty="0" err="1">
                <a:solidFill>
                  <a:srgbClr val="006699"/>
                </a:solidFill>
                <a:cs typeface="Arial" charset="0"/>
              </a:rPr>
              <a:t>chức</a:t>
            </a:r>
            <a:r>
              <a:rPr lang="fr-FR" sz="2000" b="1" dirty="0">
                <a:solidFill>
                  <a:srgbClr val="006699"/>
                </a:solidFill>
                <a:cs typeface="Arial" charset="0"/>
              </a:rPr>
              <a:t> </a:t>
            </a:r>
            <a:r>
              <a:rPr lang="fr-FR" sz="2000" b="1" dirty="0" err="1">
                <a:solidFill>
                  <a:srgbClr val="006699"/>
                </a:solidFill>
                <a:cs typeface="Arial" charset="0"/>
              </a:rPr>
              <a:t>chương</a:t>
            </a:r>
            <a:r>
              <a:rPr lang="fr-FR" sz="2000" b="1" dirty="0">
                <a:solidFill>
                  <a:srgbClr val="006699"/>
                </a:solidFill>
                <a:cs typeface="Arial" charset="0"/>
              </a:rPr>
              <a:t> </a:t>
            </a:r>
            <a:r>
              <a:rPr lang="fr-FR" sz="2000" b="1" dirty="0" err="1">
                <a:solidFill>
                  <a:srgbClr val="006699"/>
                </a:solidFill>
                <a:cs typeface="Arial" charset="0"/>
              </a:rPr>
              <a:t>trình</a:t>
            </a:r>
            <a:endParaRPr lang="en-US" sz="2000" b="1" dirty="0">
              <a:solidFill>
                <a:srgbClr val="006699"/>
              </a:solidFill>
              <a:cs typeface="Arial" charset="0"/>
            </a:endParaRPr>
          </a:p>
        </p:txBody>
      </p:sp>
      <p:sp>
        <p:nvSpPr>
          <p:cNvPr id="8" name="AutoShape 97"/>
          <p:cNvSpPr>
            <a:spLocks noChangeArrowheads="1"/>
          </p:cNvSpPr>
          <p:nvPr/>
        </p:nvSpPr>
        <p:spPr bwMode="gray">
          <a:xfrm>
            <a:off x="2987676" y="26273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2. </a:t>
            </a:r>
            <a:r>
              <a:rPr lang="fr-FR" sz="2000" b="1" dirty="0" err="1">
                <a:solidFill>
                  <a:srgbClr val="006699"/>
                </a:solidFill>
                <a:cs typeface="Arial" charset="0"/>
              </a:rPr>
              <a:t>Cơ</a:t>
            </a:r>
            <a:r>
              <a:rPr lang="fr-FR" sz="2000" b="1" dirty="0">
                <a:solidFill>
                  <a:srgbClr val="006699"/>
                </a:solidFill>
                <a:cs typeface="Arial" charset="0"/>
              </a:rPr>
              <a:t> </a:t>
            </a:r>
            <a:r>
              <a:rPr lang="fr-FR" sz="2000" b="1" dirty="0" err="1">
                <a:solidFill>
                  <a:srgbClr val="006699"/>
                </a:solidFill>
                <a:cs typeface="Arial" charset="0"/>
              </a:rPr>
              <a:t>sở</a:t>
            </a:r>
            <a:r>
              <a:rPr lang="fr-FR" sz="2000" b="1" dirty="0">
                <a:solidFill>
                  <a:srgbClr val="006699"/>
                </a:solidFill>
                <a:cs typeface="Arial" charset="0"/>
              </a:rPr>
              <a:t> </a:t>
            </a:r>
            <a:r>
              <a:rPr lang="fr-FR" sz="2000" b="1" dirty="0" err="1">
                <a:solidFill>
                  <a:srgbClr val="006699"/>
                </a:solidFill>
                <a:cs typeface="Arial" charset="0"/>
              </a:rPr>
              <a:t>lý</a:t>
            </a:r>
            <a:r>
              <a:rPr lang="fr-FR" sz="2000" b="1" dirty="0">
                <a:solidFill>
                  <a:srgbClr val="006699"/>
                </a:solidFill>
                <a:cs typeface="Arial" charset="0"/>
              </a:rPr>
              <a:t> </a:t>
            </a:r>
            <a:r>
              <a:rPr lang="fr-FR" sz="2000" b="1" dirty="0" err="1">
                <a:solidFill>
                  <a:srgbClr val="006699"/>
                </a:solidFill>
                <a:cs typeface="Arial" charset="0"/>
              </a:rPr>
              <a:t>thuyết</a:t>
            </a:r>
            <a:endParaRPr lang="en-US" sz="2000" b="1" dirty="0">
              <a:solidFill>
                <a:srgbClr val="006699"/>
              </a:solidFill>
              <a:cs typeface="Arial" charset="0"/>
            </a:endParaRPr>
          </a:p>
        </p:txBody>
      </p:sp>
      <p:sp>
        <p:nvSpPr>
          <p:cNvPr id="10" name="AutoShape 97"/>
          <p:cNvSpPr>
            <a:spLocks noChangeArrowheads="1"/>
          </p:cNvSpPr>
          <p:nvPr/>
        </p:nvSpPr>
        <p:spPr bwMode="gray">
          <a:xfrm>
            <a:off x="2987676" y="39227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4. </a:t>
            </a:r>
            <a:r>
              <a:rPr lang="fr-FR" sz="2000" b="1" dirty="0" err="1">
                <a:solidFill>
                  <a:srgbClr val="006699"/>
                </a:solidFill>
                <a:cs typeface="Arial" charset="0"/>
              </a:rPr>
              <a:t>Kết</a:t>
            </a:r>
            <a:r>
              <a:rPr lang="fr-FR" sz="2000" b="1" dirty="0">
                <a:solidFill>
                  <a:srgbClr val="006699"/>
                </a:solidFill>
                <a:cs typeface="Arial" charset="0"/>
              </a:rPr>
              <a:t> </a:t>
            </a:r>
            <a:r>
              <a:rPr lang="fr-FR" sz="2000" b="1" dirty="0" err="1">
                <a:solidFill>
                  <a:srgbClr val="006699"/>
                </a:solidFill>
                <a:cs typeface="Arial" charset="0"/>
              </a:rPr>
              <a:t>quả</a:t>
            </a:r>
            <a:r>
              <a:rPr lang="fr-FR" sz="2000" b="1" dirty="0">
                <a:solidFill>
                  <a:srgbClr val="006699"/>
                </a:solidFill>
                <a:cs typeface="Arial" charset="0"/>
              </a:rPr>
              <a:t> </a:t>
            </a:r>
            <a:r>
              <a:rPr lang="fr-FR" sz="2000" b="1" dirty="0" err="1">
                <a:solidFill>
                  <a:srgbClr val="006699"/>
                </a:solidFill>
                <a:cs typeface="Arial" charset="0"/>
              </a:rPr>
              <a:t>thực</a:t>
            </a:r>
            <a:r>
              <a:rPr lang="fr-FR" sz="2000" b="1" dirty="0">
                <a:solidFill>
                  <a:srgbClr val="006699"/>
                </a:solidFill>
                <a:cs typeface="Arial" charset="0"/>
              </a:rPr>
              <a:t> </a:t>
            </a:r>
            <a:r>
              <a:rPr lang="fr-FR" sz="2000" b="1" dirty="0" err="1">
                <a:solidFill>
                  <a:srgbClr val="006699"/>
                </a:solidFill>
                <a:cs typeface="Arial" charset="0"/>
              </a:rPr>
              <a:t>nghiệm</a:t>
            </a:r>
            <a:r>
              <a:rPr lang="fr-FR" sz="2000" b="1" dirty="0">
                <a:solidFill>
                  <a:srgbClr val="006699"/>
                </a:solidFill>
                <a:cs typeface="Arial" charset="0"/>
              </a:rPr>
              <a:t> </a:t>
            </a:r>
            <a:r>
              <a:rPr lang="fr-FR" sz="2000" b="1" dirty="0" err="1">
                <a:solidFill>
                  <a:srgbClr val="006699"/>
                </a:solidFill>
                <a:cs typeface="Arial" charset="0"/>
              </a:rPr>
              <a:t>và</a:t>
            </a:r>
            <a:r>
              <a:rPr lang="fr-FR" sz="2000" b="1" dirty="0">
                <a:solidFill>
                  <a:srgbClr val="006699"/>
                </a:solidFill>
                <a:cs typeface="Arial" charset="0"/>
              </a:rPr>
              <a:t> </a:t>
            </a:r>
            <a:r>
              <a:rPr lang="fr-FR" sz="2000" b="1" dirty="0" err="1">
                <a:solidFill>
                  <a:srgbClr val="006699"/>
                </a:solidFill>
                <a:cs typeface="Arial" charset="0"/>
              </a:rPr>
              <a:t>đánh</a:t>
            </a:r>
            <a:r>
              <a:rPr lang="fr-FR" sz="2000" b="1" dirty="0">
                <a:solidFill>
                  <a:srgbClr val="006699"/>
                </a:solidFill>
                <a:cs typeface="Arial" charset="0"/>
              </a:rPr>
              <a:t> </a:t>
            </a:r>
            <a:r>
              <a:rPr lang="fr-FR" sz="2000" b="1" dirty="0" err="1">
                <a:solidFill>
                  <a:srgbClr val="006699"/>
                </a:solidFill>
                <a:cs typeface="Arial" charset="0"/>
              </a:rPr>
              <a:t>giá</a:t>
            </a:r>
            <a:endParaRPr lang="en-US" sz="2000" b="1" dirty="0">
              <a:solidFill>
                <a:srgbClr val="006699"/>
              </a:solidFill>
              <a:cs typeface="Arial" charset="0"/>
            </a:endParaRPr>
          </a:p>
        </p:txBody>
      </p:sp>
      <p:sp>
        <p:nvSpPr>
          <p:cNvPr id="12" name="AutoShape 97"/>
          <p:cNvSpPr>
            <a:spLocks noChangeArrowheads="1"/>
          </p:cNvSpPr>
          <p:nvPr/>
        </p:nvSpPr>
        <p:spPr bwMode="gray">
          <a:xfrm>
            <a:off x="2987676" y="4570412"/>
            <a:ext cx="6183313" cy="508000"/>
          </a:xfrm>
          <a:prstGeom prst="roundRect">
            <a:avLst>
              <a:gd name="adj" fmla="val 50000"/>
            </a:avLst>
          </a:prstGeom>
          <a:solidFill>
            <a:srgbClr val="00B0CC"/>
          </a:solidFill>
          <a:ln w="28575" algn="ctr">
            <a:solidFill>
              <a:schemeClr val="bg2"/>
            </a:solidFill>
            <a:round/>
            <a:headEnd/>
            <a:tailEnd/>
          </a:ln>
        </p:spPr>
        <p:txBody>
          <a:bodyPr wrap="none" anchor="ctr"/>
          <a:lstStyle/>
          <a:p>
            <a:pPr marL="342900" lvl="2" indent="-342900"/>
            <a:r>
              <a:rPr lang="fr-FR" sz="2000" b="1" dirty="0">
                <a:cs typeface="Arial" charset="0"/>
              </a:rPr>
              <a:t>5. </a:t>
            </a:r>
            <a:r>
              <a:rPr lang="fr-FR" sz="2000" b="1" dirty="0" err="1">
                <a:cs typeface="Arial" charset="0"/>
              </a:rPr>
              <a:t>Kết</a:t>
            </a:r>
            <a:r>
              <a:rPr lang="fr-FR" sz="2000" b="1" dirty="0">
                <a:cs typeface="Arial" charset="0"/>
              </a:rPr>
              <a:t> </a:t>
            </a:r>
            <a:r>
              <a:rPr lang="fr-FR" sz="2000" b="1" dirty="0" err="1">
                <a:cs typeface="Arial" charset="0"/>
              </a:rPr>
              <a:t>luận</a:t>
            </a:r>
            <a:r>
              <a:rPr lang="fr-FR" sz="2000" b="1" dirty="0">
                <a:cs typeface="Arial" charset="0"/>
              </a:rPr>
              <a:t> </a:t>
            </a:r>
            <a:r>
              <a:rPr lang="fr-FR" sz="2000" b="1" dirty="0" err="1">
                <a:cs typeface="Arial" charset="0"/>
              </a:rPr>
              <a:t>và</a:t>
            </a:r>
            <a:r>
              <a:rPr lang="fr-FR" sz="2000" b="1" dirty="0">
                <a:cs typeface="Arial" charset="0"/>
              </a:rPr>
              <a:t> </a:t>
            </a:r>
            <a:r>
              <a:rPr lang="fr-FR" sz="2000" b="1" dirty="0" err="1">
                <a:cs typeface="Arial" charset="0"/>
              </a:rPr>
              <a:t>Hướng</a:t>
            </a:r>
            <a:r>
              <a:rPr lang="fr-FR" sz="2000" b="1" dirty="0">
                <a:cs typeface="Arial" charset="0"/>
              </a:rPr>
              <a:t> </a:t>
            </a:r>
            <a:r>
              <a:rPr lang="fr-FR" sz="2000" b="1" dirty="0" err="1">
                <a:cs typeface="Arial" charset="0"/>
              </a:rPr>
              <a:t>phát</a:t>
            </a:r>
            <a:r>
              <a:rPr lang="fr-FR" sz="2000" b="1" dirty="0">
                <a:cs typeface="Arial" charset="0"/>
              </a:rPr>
              <a:t> </a:t>
            </a:r>
            <a:r>
              <a:rPr lang="fr-FR" sz="2000" b="1" dirty="0" err="1">
                <a:cs typeface="Arial" charset="0"/>
              </a:rPr>
              <a:t>triển</a:t>
            </a:r>
            <a:endParaRPr lang="en-US" sz="2000" b="1" dirty="0">
              <a:cs typeface="Arial" charset="0"/>
            </a:endParaRPr>
          </a:p>
        </p:txBody>
      </p:sp>
    </p:spTree>
    <p:extLst>
      <p:ext uri="{BB962C8B-B14F-4D97-AF65-F5344CB8AC3E}">
        <p14:creationId xmlns:p14="http://schemas.microsoft.com/office/powerpoint/2010/main" val="936663258"/>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828800" y="12954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57200" lvl="1" indent="-457200" algn="just">
              <a:lnSpc>
                <a:spcPct val="130000"/>
              </a:lnSpc>
              <a:spcBef>
                <a:spcPts val="0"/>
              </a:spcBef>
              <a:spcAft>
                <a:spcPts val="600"/>
              </a:spcAft>
              <a:buClr>
                <a:srgbClr val="0033CC"/>
              </a:buClr>
              <a:buNone/>
              <a:defRPr/>
            </a:pPr>
            <a:r>
              <a:rPr lang="en-US" sz="2400" b="1" dirty="0">
                <a:cs typeface="Times New Roman" pitchFamily="18" charset="0"/>
              </a:rPr>
              <a:t>1. </a:t>
            </a:r>
            <a:r>
              <a:rPr lang="en-US" sz="2400" b="1" dirty="0" err="1">
                <a:cs typeface="Times New Roman" pitchFamily="18" charset="0"/>
              </a:rPr>
              <a:t>Kết</a:t>
            </a:r>
            <a:r>
              <a:rPr lang="en-US" sz="2400" b="1" dirty="0">
                <a:cs typeface="Times New Roman" pitchFamily="18" charset="0"/>
              </a:rPr>
              <a:t> </a:t>
            </a:r>
            <a:r>
              <a:rPr lang="en-US" sz="2400" b="1" dirty="0" err="1">
                <a:cs typeface="Times New Roman" pitchFamily="18" charset="0"/>
              </a:rPr>
              <a:t>quả</a:t>
            </a:r>
            <a:r>
              <a:rPr lang="en-US" sz="2400" b="1" dirty="0">
                <a:cs typeface="Times New Roman" pitchFamily="18" charset="0"/>
              </a:rPr>
              <a:t> </a:t>
            </a:r>
            <a:r>
              <a:rPr lang="en-US" sz="2400" b="1" dirty="0" err="1">
                <a:cs typeface="Times New Roman" pitchFamily="18" charset="0"/>
              </a:rPr>
              <a:t>đạt</a:t>
            </a:r>
            <a:r>
              <a:rPr lang="en-US" sz="2400" b="1" dirty="0">
                <a:cs typeface="Times New Roman" pitchFamily="18" charset="0"/>
              </a:rPr>
              <a:t> </a:t>
            </a:r>
            <a:r>
              <a:rPr lang="en-US" sz="2400" b="1" dirty="0" err="1">
                <a:cs typeface="Times New Roman" pitchFamily="18" charset="0"/>
              </a:rPr>
              <a:t>được</a:t>
            </a:r>
            <a:r>
              <a:rPr lang="en-US" sz="2400" b="1" dirty="0">
                <a:cs typeface="Times New Roman" pitchFamily="18" charset="0"/>
              </a:rPr>
              <a:t> </a:t>
            </a:r>
          </a:p>
          <a:p>
            <a:pPr marL="731520" lvl="1" indent="-457200" algn="just">
              <a:lnSpc>
                <a:spcPct val="130000"/>
              </a:lnSpc>
              <a:spcBef>
                <a:spcPts val="0"/>
              </a:spcBef>
              <a:spcAft>
                <a:spcPts val="600"/>
              </a:spcAft>
              <a:buClr>
                <a:srgbClr val="0033CC"/>
              </a:buClr>
              <a:buFont typeface="Arial" pitchFamily="34" charset="0"/>
              <a:buChar char="•"/>
              <a:defRPr/>
            </a:pPr>
            <a:r>
              <a:rPr lang="en-US" sz="2400" dirty="0" err="1">
                <a:cs typeface="Times New Roman" pitchFamily="18" charset="0"/>
              </a:rPr>
              <a:t>Hoàn</a:t>
            </a:r>
            <a:r>
              <a:rPr lang="en-US" sz="2400" dirty="0">
                <a:cs typeface="Times New Roman" pitchFamily="18" charset="0"/>
              </a:rPr>
              <a:t> </a:t>
            </a:r>
            <a:r>
              <a:rPr lang="en-US" sz="2400" dirty="0" err="1">
                <a:cs typeface="Times New Roman" pitchFamily="18" charset="0"/>
              </a:rPr>
              <a:t>thành</a:t>
            </a:r>
            <a:r>
              <a:rPr lang="en-US" sz="2400" dirty="0">
                <a:cs typeface="Times New Roman" pitchFamily="18" charset="0"/>
              </a:rPr>
              <a:t> </a:t>
            </a:r>
            <a:r>
              <a:rPr lang="en-US" sz="2400" dirty="0" err="1">
                <a:cs typeface="Times New Roman" pitchFamily="18" charset="0"/>
              </a:rPr>
              <a:t>cơ</a:t>
            </a:r>
            <a:r>
              <a:rPr lang="en-US" sz="2400" dirty="0">
                <a:cs typeface="Times New Roman" pitchFamily="18" charset="0"/>
              </a:rPr>
              <a:t> </a:t>
            </a:r>
            <a:r>
              <a:rPr lang="en-US" sz="2400" dirty="0" err="1">
                <a:cs typeface="Times New Roman" pitchFamily="18" charset="0"/>
              </a:rPr>
              <a:t>bản</a:t>
            </a:r>
            <a:r>
              <a:rPr lang="en-US" sz="2400" dirty="0">
                <a:cs typeface="Times New Roman" pitchFamily="18" charset="0"/>
              </a:rPr>
              <a:t> </a:t>
            </a:r>
            <a:r>
              <a:rPr lang="en-US" sz="2400" dirty="0" err="1">
                <a:cs typeface="Times New Roman" pitchFamily="18" charset="0"/>
              </a:rPr>
              <a:t>một</a:t>
            </a:r>
            <a:r>
              <a:rPr lang="en-US" sz="2400" dirty="0">
                <a:cs typeface="Times New Roman" pitchFamily="18" charset="0"/>
              </a:rPr>
              <a:t> </a:t>
            </a:r>
            <a:r>
              <a:rPr lang="en-US" sz="2400" dirty="0" err="1">
                <a:cs typeface="Times New Roman" pitchFamily="18" charset="0"/>
              </a:rPr>
              <a:t>chương</a:t>
            </a:r>
            <a:r>
              <a:rPr lang="en-US" sz="2400" dirty="0">
                <a:cs typeface="Times New Roman" pitchFamily="18" charset="0"/>
              </a:rPr>
              <a:t> </a:t>
            </a:r>
            <a:r>
              <a:rPr lang="en-US" sz="2400" dirty="0" err="1">
                <a:cs typeface="Times New Roman" pitchFamily="18" charset="0"/>
              </a:rPr>
              <a:t>trình</a:t>
            </a:r>
            <a:r>
              <a:rPr lang="en-US" sz="2400" dirty="0">
                <a:cs typeface="Times New Roman" pitchFamily="18" charset="0"/>
              </a:rPr>
              <a:t> </a:t>
            </a:r>
            <a:r>
              <a:rPr lang="en-US" sz="2400" dirty="0" err="1">
                <a:cs typeface="Times New Roman" pitchFamily="18" charset="0"/>
              </a:rPr>
              <a:t>với</a:t>
            </a:r>
            <a:r>
              <a:rPr lang="en-US" sz="2400" dirty="0">
                <a:cs typeface="Times New Roman" pitchFamily="18" charset="0"/>
              </a:rPr>
              <a:t> </a:t>
            </a:r>
            <a:r>
              <a:rPr lang="en-US" sz="2400" dirty="0" err="1">
                <a:cs typeface="Times New Roman" pitchFamily="18" charset="0"/>
              </a:rPr>
              <a:t>đầy</a:t>
            </a:r>
            <a:r>
              <a:rPr lang="en-US" sz="2400" dirty="0">
                <a:cs typeface="Times New Roman" pitchFamily="18" charset="0"/>
              </a:rPr>
              <a:t> </a:t>
            </a:r>
            <a:r>
              <a:rPr lang="en-US" sz="2400" dirty="0" err="1">
                <a:cs typeface="Times New Roman" pitchFamily="18" charset="0"/>
              </a:rPr>
              <a:t>đủ</a:t>
            </a:r>
            <a:r>
              <a:rPr lang="en-US" sz="2400" dirty="0">
                <a:cs typeface="Times New Roman" pitchFamily="18" charset="0"/>
              </a:rPr>
              <a:t> </a:t>
            </a:r>
            <a:r>
              <a:rPr lang="en-US" sz="2400" dirty="0" err="1">
                <a:cs typeface="Times New Roman" pitchFamily="18" charset="0"/>
              </a:rPr>
              <a:t>chức</a:t>
            </a:r>
            <a:r>
              <a:rPr lang="en-US" sz="2400" dirty="0">
                <a:cs typeface="Times New Roman" pitchFamily="18" charset="0"/>
              </a:rPr>
              <a:t> </a:t>
            </a:r>
            <a:r>
              <a:rPr lang="en-US" sz="2400" dirty="0" err="1">
                <a:cs typeface="Times New Roman" pitchFamily="18" charset="0"/>
              </a:rPr>
              <a:t>năng</a:t>
            </a:r>
            <a:r>
              <a:rPr lang="en-US" sz="2400" dirty="0">
                <a:cs typeface="Times New Roman" pitchFamily="18" charset="0"/>
              </a:rPr>
              <a:t> </a:t>
            </a:r>
            <a:r>
              <a:rPr lang="en-US" sz="2400" dirty="0" err="1">
                <a:cs typeface="Times New Roman" pitchFamily="18" charset="0"/>
              </a:rPr>
              <a:t>cho</a:t>
            </a:r>
            <a:r>
              <a:rPr lang="en-US" sz="2400" dirty="0">
                <a:cs typeface="Times New Roman" pitchFamily="18" charset="0"/>
              </a:rPr>
              <a:t> </a:t>
            </a:r>
            <a:r>
              <a:rPr lang="en-US" sz="2400" dirty="0" err="1">
                <a:cs typeface="Times New Roman" pitchFamily="18" charset="0"/>
              </a:rPr>
              <a:t>khách</a:t>
            </a:r>
            <a:r>
              <a:rPr lang="en-US" sz="2400" dirty="0">
                <a:cs typeface="Times New Roman" pitchFamily="18" charset="0"/>
              </a:rPr>
              <a:t> </a:t>
            </a:r>
            <a:r>
              <a:rPr lang="en-US" sz="2400" dirty="0" err="1">
                <a:cs typeface="Times New Roman" pitchFamily="18" charset="0"/>
              </a:rPr>
              <a:t>hàng</a:t>
            </a:r>
            <a:r>
              <a:rPr lang="en-US" sz="2400" dirty="0">
                <a:cs typeface="Times New Roman" pitchFamily="18" charset="0"/>
              </a:rPr>
              <a:t> </a:t>
            </a:r>
            <a:r>
              <a:rPr lang="en-US" sz="2400" dirty="0" err="1">
                <a:cs typeface="Times New Roman" pitchFamily="18" charset="0"/>
              </a:rPr>
              <a:t>và</a:t>
            </a:r>
            <a:r>
              <a:rPr lang="en-US" sz="2400" dirty="0">
                <a:cs typeface="Times New Roman" pitchFamily="18" charset="0"/>
              </a:rPr>
              <a:t> </a:t>
            </a:r>
            <a:r>
              <a:rPr lang="en-US" sz="2400" dirty="0" err="1">
                <a:cs typeface="Times New Roman" pitchFamily="18" charset="0"/>
              </a:rPr>
              <a:t>quản</a:t>
            </a:r>
            <a:r>
              <a:rPr lang="en-US" sz="2400" dirty="0">
                <a:cs typeface="Times New Roman" pitchFamily="18" charset="0"/>
              </a:rPr>
              <a:t> </a:t>
            </a:r>
            <a:r>
              <a:rPr lang="en-US" sz="2400" dirty="0" err="1">
                <a:cs typeface="Times New Roman" pitchFamily="18" charset="0"/>
              </a:rPr>
              <a:t>lí</a:t>
            </a:r>
            <a:r>
              <a:rPr lang="en-US" sz="2400" dirty="0">
                <a:cs typeface="Times New Roman" pitchFamily="18" charset="0"/>
              </a:rPr>
              <a:t>.</a:t>
            </a:r>
          </a:p>
          <a:p>
            <a:pPr marL="731520" lvl="1" indent="-457200" algn="just">
              <a:lnSpc>
                <a:spcPct val="130000"/>
              </a:lnSpc>
              <a:spcBef>
                <a:spcPts val="0"/>
              </a:spcBef>
              <a:spcAft>
                <a:spcPts val="600"/>
              </a:spcAft>
              <a:buClr>
                <a:srgbClr val="0033CC"/>
              </a:buClr>
              <a:buFont typeface="Arial" pitchFamily="34" charset="0"/>
              <a:buChar char="•"/>
              <a:defRPr/>
            </a:pPr>
            <a:r>
              <a:rPr lang="en-US" sz="2400" dirty="0" err="1">
                <a:cs typeface="Times New Roman" pitchFamily="18" charset="0"/>
              </a:rPr>
              <a:t>Chương</a:t>
            </a:r>
            <a:r>
              <a:rPr lang="en-US" sz="2400" dirty="0">
                <a:cs typeface="Times New Roman" pitchFamily="18" charset="0"/>
              </a:rPr>
              <a:t> </a:t>
            </a:r>
            <a:r>
              <a:rPr lang="en-US" sz="2400" dirty="0" err="1">
                <a:cs typeface="Times New Roman" pitchFamily="18" charset="0"/>
              </a:rPr>
              <a:t>trình</a:t>
            </a:r>
            <a:r>
              <a:rPr lang="en-US" sz="2400" dirty="0">
                <a:cs typeface="Times New Roman" pitchFamily="18" charset="0"/>
              </a:rPr>
              <a:t> </a:t>
            </a:r>
            <a:r>
              <a:rPr lang="en-US" sz="2400" dirty="0" err="1">
                <a:cs typeface="Times New Roman" pitchFamily="18" charset="0"/>
              </a:rPr>
              <a:t>chạy</a:t>
            </a:r>
            <a:r>
              <a:rPr lang="en-US" sz="2400" dirty="0">
                <a:cs typeface="Times New Roman" pitchFamily="18" charset="0"/>
              </a:rPr>
              <a:t> </a:t>
            </a:r>
            <a:r>
              <a:rPr lang="en-US" sz="2400" dirty="0" err="1">
                <a:cs typeface="Times New Roman" pitchFamily="18" charset="0"/>
              </a:rPr>
              <a:t>ổn</a:t>
            </a:r>
            <a:r>
              <a:rPr lang="en-US" sz="2400" dirty="0">
                <a:cs typeface="Times New Roman" pitchFamily="18" charset="0"/>
              </a:rPr>
              <a:t> </a:t>
            </a:r>
            <a:r>
              <a:rPr lang="en-US" sz="2400" dirty="0" err="1">
                <a:cs typeface="Times New Roman" pitchFamily="18" charset="0"/>
              </a:rPr>
              <a:t>định</a:t>
            </a:r>
            <a:r>
              <a:rPr lang="en-US" sz="2400" dirty="0">
                <a:cs typeface="Times New Roman" pitchFamily="18" charset="0"/>
              </a:rPr>
              <a:t>, </a:t>
            </a:r>
            <a:r>
              <a:rPr lang="en-US" sz="2400" dirty="0" err="1">
                <a:cs typeface="Times New Roman" pitchFamily="18" charset="0"/>
              </a:rPr>
              <a:t>ít</a:t>
            </a:r>
            <a:r>
              <a:rPr lang="en-US" sz="2400" dirty="0">
                <a:cs typeface="Times New Roman" pitchFamily="18" charset="0"/>
              </a:rPr>
              <a:t> </a:t>
            </a:r>
            <a:r>
              <a:rPr lang="en-US" sz="2400" dirty="0" err="1">
                <a:cs typeface="Times New Roman" pitchFamily="18" charset="0"/>
              </a:rPr>
              <a:t>lỗi</a:t>
            </a:r>
            <a:r>
              <a:rPr lang="en-US" sz="2400" dirty="0">
                <a:cs typeface="Times New Roman" pitchFamily="18" charset="0"/>
              </a:rPr>
              <a:t> </a:t>
            </a:r>
            <a:r>
              <a:rPr lang="en-US" sz="2400" dirty="0" err="1">
                <a:cs typeface="Times New Roman" pitchFamily="18" charset="0"/>
              </a:rPr>
              <a:t>vặt</a:t>
            </a:r>
            <a:endParaRPr lang="en-US" sz="2400" dirty="0">
              <a:cs typeface="Times New Roman" pitchFamily="18" charset="0"/>
            </a:endParaRPr>
          </a:p>
          <a:p>
            <a:pPr marL="822960" lvl="1" indent="-342900" algn="just">
              <a:lnSpc>
                <a:spcPct val="130000"/>
              </a:lnSpc>
              <a:spcBef>
                <a:spcPts val="0"/>
              </a:spcBef>
              <a:spcAft>
                <a:spcPts val="600"/>
              </a:spcAft>
              <a:buClr>
                <a:srgbClr val="0033CC"/>
              </a:buClr>
              <a:defRPr/>
            </a:pPr>
            <a:endParaRPr lang="en-US" sz="2500" dirty="0">
              <a:latin typeface="Times New Roman" pitchFamily="18" charset="0"/>
              <a:cs typeface="Times New Roman" pitchFamily="18" charset="0"/>
            </a:endParaRPr>
          </a:p>
        </p:txBody>
      </p:sp>
      <p:sp>
        <p:nvSpPr>
          <p:cNvPr id="5"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Kết</a:t>
            </a:r>
            <a:r>
              <a:rPr lang="en-US" sz="2800" cap="none" dirty="0">
                <a:cs typeface="Times New Roman" pitchFamily="18" charset="0"/>
              </a:rPr>
              <a:t> </a:t>
            </a:r>
            <a:r>
              <a:rPr lang="en-US" sz="2800" cap="none" dirty="0" err="1">
                <a:cs typeface="Times New Roman" pitchFamily="18" charset="0"/>
              </a:rPr>
              <a:t>luận</a:t>
            </a:r>
            <a:r>
              <a:rPr lang="en-US" sz="2800" cap="none" dirty="0">
                <a:cs typeface="Times New Roman" pitchFamily="18" charset="0"/>
              </a:rPr>
              <a:t> </a:t>
            </a:r>
            <a:r>
              <a:rPr lang="en-US" sz="2800" cap="none" dirty="0" err="1">
                <a:cs typeface="Times New Roman" pitchFamily="18" charset="0"/>
              </a:rPr>
              <a:t>và</a:t>
            </a:r>
            <a:r>
              <a:rPr lang="en-US" sz="2800" cap="none" dirty="0">
                <a:cs typeface="Times New Roman" pitchFamily="18" charset="0"/>
              </a:rPr>
              <a:t> </a:t>
            </a:r>
            <a:r>
              <a:rPr lang="en-US" sz="2800" cap="none" dirty="0" err="1">
                <a:cs typeface="Times New Roman" pitchFamily="18" charset="0"/>
              </a:rPr>
              <a:t>Hướng</a:t>
            </a:r>
            <a:r>
              <a:rPr lang="en-US" sz="2800" cap="none" dirty="0">
                <a:cs typeface="Times New Roman" pitchFamily="18" charset="0"/>
              </a:rPr>
              <a:t> </a:t>
            </a:r>
            <a:r>
              <a:rPr lang="en-US" sz="2800" cap="none" dirty="0" err="1">
                <a:cs typeface="Times New Roman" pitchFamily="18" charset="0"/>
              </a:rPr>
              <a:t>phát</a:t>
            </a:r>
            <a:r>
              <a:rPr lang="en-US" sz="2800" cap="none" dirty="0">
                <a:cs typeface="Times New Roman" pitchFamily="18" charset="0"/>
              </a:rPr>
              <a:t> </a:t>
            </a:r>
            <a:r>
              <a:rPr lang="en-US" sz="2800" cap="none" dirty="0" err="1">
                <a:cs typeface="Times New Roman" pitchFamily="18" charset="0"/>
              </a:rPr>
              <a:t>triển</a:t>
            </a:r>
            <a:endParaRPr lang="en-US" sz="2800" cap="none" dirty="0">
              <a:cs typeface="Times New Roman" pitchFamily="18" charset="0"/>
            </a:endParaRPr>
          </a:p>
        </p:txBody>
      </p:sp>
    </p:spTree>
    <p:extLst>
      <p:ext uri="{BB962C8B-B14F-4D97-AF65-F5344CB8AC3E}">
        <p14:creationId xmlns:p14="http://schemas.microsoft.com/office/powerpoint/2010/main" val="246640211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Tổng</a:t>
            </a:r>
            <a:r>
              <a:rPr lang="en-US" sz="2800" cap="none" dirty="0">
                <a:cs typeface="Times New Roman" pitchFamily="18" charset="0"/>
              </a:rPr>
              <a:t> </a:t>
            </a:r>
            <a:r>
              <a:rPr lang="en-US" sz="2800" cap="none" dirty="0" err="1">
                <a:cs typeface="Times New Roman" pitchFamily="18" charset="0"/>
              </a:rPr>
              <a:t>quan</a:t>
            </a:r>
            <a:r>
              <a:rPr lang="en-US" sz="2800" cap="none" dirty="0">
                <a:cs typeface="Times New Roman" pitchFamily="18" charset="0"/>
              </a:rPr>
              <a:t> </a:t>
            </a:r>
            <a:r>
              <a:rPr lang="en-US" sz="2800" cap="none" dirty="0" err="1">
                <a:cs typeface="Times New Roman" pitchFamily="18" charset="0"/>
              </a:rPr>
              <a:t>đề</a:t>
            </a:r>
            <a:r>
              <a:rPr lang="en-US" sz="2800" cap="none" dirty="0">
                <a:cs typeface="Times New Roman" pitchFamily="18" charset="0"/>
              </a:rPr>
              <a:t> </a:t>
            </a:r>
            <a:r>
              <a:rPr lang="en-US" sz="2800" cap="none" dirty="0" err="1">
                <a:cs typeface="Times New Roman" pitchFamily="18" charset="0"/>
              </a:rPr>
              <a:t>tài</a:t>
            </a:r>
            <a:endParaRPr lang="en-US" sz="2800" cap="none" dirty="0">
              <a:cs typeface="Times New Roman" pitchFamily="18" charset="0"/>
            </a:endParaRPr>
          </a:p>
        </p:txBody>
      </p:sp>
      <p:pic>
        <p:nvPicPr>
          <p:cNvPr id="3" name="Picture 2">
            <a:extLst>
              <a:ext uri="{FF2B5EF4-FFF2-40B4-BE49-F238E27FC236}">
                <a16:creationId xmlns:a16="http://schemas.microsoft.com/office/drawing/2014/main" id="{9B8EF3A3-9B30-4BEB-BBE8-C9B85567F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09800"/>
            <a:ext cx="4953000" cy="2786062"/>
          </a:xfrm>
          <a:prstGeom prst="rect">
            <a:avLst/>
          </a:prstGeom>
        </p:spPr>
      </p:pic>
      <p:pic>
        <p:nvPicPr>
          <p:cNvPr id="5" name="Picture 4">
            <a:extLst>
              <a:ext uri="{FF2B5EF4-FFF2-40B4-BE49-F238E27FC236}">
                <a16:creationId xmlns:a16="http://schemas.microsoft.com/office/drawing/2014/main" id="{798ABF7C-D60B-4825-A16A-B0AAFB59D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2" y="2049065"/>
            <a:ext cx="4693006" cy="3107531"/>
          </a:xfrm>
          <a:prstGeom prst="rect">
            <a:avLst/>
          </a:prstGeom>
        </p:spPr>
      </p:pic>
    </p:spTree>
    <p:extLst>
      <p:ext uri="{BB962C8B-B14F-4D97-AF65-F5344CB8AC3E}">
        <p14:creationId xmlns:p14="http://schemas.microsoft.com/office/powerpoint/2010/main" val="3237434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828800" y="12954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57200" lvl="1" indent="-457200" algn="just">
              <a:lnSpc>
                <a:spcPct val="130000"/>
              </a:lnSpc>
              <a:spcBef>
                <a:spcPts val="0"/>
              </a:spcBef>
              <a:spcAft>
                <a:spcPts val="600"/>
              </a:spcAft>
              <a:buClr>
                <a:srgbClr val="0033CC"/>
              </a:buClr>
              <a:buNone/>
              <a:defRPr/>
            </a:pPr>
            <a:r>
              <a:rPr lang="en-US" sz="2600" b="1" dirty="0">
                <a:latin typeface="Times New Roman" pitchFamily="18" charset="0"/>
                <a:cs typeface="Times New Roman" pitchFamily="18" charset="0"/>
              </a:rPr>
              <a:t>2. </a:t>
            </a:r>
            <a:r>
              <a:rPr lang="en-US" sz="2600" b="1" dirty="0" err="1">
                <a:cs typeface="Times New Roman" pitchFamily="18" charset="0"/>
              </a:rPr>
              <a:t>Hướng</a:t>
            </a:r>
            <a:r>
              <a:rPr lang="en-US" sz="2600" b="1" dirty="0">
                <a:cs typeface="Times New Roman" pitchFamily="18" charset="0"/>
              </a:rPr>
              <a:t> </a:t>
            </a:r>
            <a:r>
              <a:rPr lang="en-US" sz="2600" b="1" dirty="0" err="1">
                <a:cs typeface="Times New Roman" pitchFamily="18" charset="0"/>
              </a:rPr>
              <a:t>phát</a:t>
            </a:r>
            <a:r>
              <a:rPr lang="en-US" sz="2600" b="1" dirty="0">
                <a:cs typeface="Times New Roman" pitchFamily="18" charset="0"/>
              </a:rPr>
              <a:t> </a:t>
            </a:r>
            <a:r>
              <a:rPr lang="en-US" sz="2600" b="1" dirty="0" err="1">
                <a:cs typeface="Times New Roman" pitchFamily="18" charset="0"/>
              </a:rPr>
              <a:t>triển</a:t>
            </a:r>
            <a:r>
              <a:rPr lang="en-US" sz="2600" b="1" dirty="0">
                <a:cs typeface="Times New Roman" pitchFamily="18" charset="0"/>
              </a:rPr>
              <a:t> </a:t>
            </a:r>
          </a:p>
          <a:p>
            <a:pPr marL="731520" lvl="1" indent="-457200" algn="just">
              <a:lnSpc>
                <a:spcPct val="130000"/>
              </a:lnSpc>
              <a:spcBef>
                <a:spcPts val="0"/>
              </a:spcBef>
              <a:spcAft>
                <a:spcPts val="600"/>
              </a:spcAft>
              <a:buClr>
                <a:srgbClr val="0033CC"/>
              </a:buClr>
              <a:buFont typeface="Arial" pitchFamily="34" charset="0"/>
              <a:buChar char="•"/>
              <a:defRPr/>
            </a:pPr>
            <a:r>
              <a:rPr lang="en-US" sz="2400" dirty="0" err="1">
                <a:cs typeface="Times New Roman" pitchFamily="18" charset="0"/>
              </a:rPr>
              <a:t>Nâng</a:t>
            </a:r>
            <a:r>
              <a:rPr lang="en-US" sz="2400" dirty="0">
                <a:cs typeface="Times New Roman" pitchFamily="18" charset="0"/>
              </a:rPr>
              <a:t> </a:t>
            </a:r>
            <a:r>
              <a:rPr lang="en-US" sz="2400" dirty="0" err="1">
                <a:cs typeface="Times New Roman" pitchFamily="18" charset="0"/>
              </a:rPr>
              <a:t>cấp</a:t>
            </a:r>
            <a:r>
              <a:rPr lang="en-US" sz="2400" dirty="0">
                <a:cs typeface="Times New Roman" pitchFamily="18" charset="0"/>
              </a:rPr>
              <a:t> </a:t>
            </a:r>
            <a:r>
              <a:rPr lang="en-US" sz="2400" dirty="0" err="1">
                <a:cs typeface="Times New Roman" pitchFamily="18" charset="0"/>
              </a:rPr>
              <a:t>giao</a:t>
            </a:r>
            <a:r>
              <a:rPr lang="en-US" sz="2400" dirty="0">
                <a:cs typeface="Times New Roman" pitchFamily="18" charset="0"/>
              </a:rPr>
              <a:t> </a:t>
            </a:r>
            <a:r>
              <a:rPr lang="en-US" sz="2400" dirty="0" err="1">
                <a:cs typeface="Times New Roman" pitchFamily="18" charset="0"/>
              </a:rPr>
              <a:t>diện</a:t>
            </a:r>
            <a:r>
              <a:rPr lang="en-US" sz="2400" dirty="0">
                <a:cs typeface="Times New Roman" pitchFamily="18" charset="0"/>
              </a:rPr>
              <a:t> </a:t>
            </a:r>
            <a:r>
              <a:rPr lang="en-US" sz="2400" dirty="0" err="1">
                <a:cs typeface="Times New Roman" pitchFamily="18" charset="0"/>
              </a:rPr>
              <a:t>người</a:t>
            </a:r>
            <a:r>
              <a:rPr lang="en-US" sz="2400" dirty="0">
                <a:cs typeface="Times New Roman" pitchFamily="18" charset="0"/>
              </a:rPr>
              <a:t> dung</a:t>
            </a:r>
          </a:p>
          <a:p>
            <a:pPr marL="731520" lvl="1" indent="-457200" algn="just">
              <a:lnSpc>
                <a:spcPct val="130000"/>
              </a:lnSpc>
              <a:spcBef>
                <a:spcPts val="0"/>
              </a:spcBef>
              <a:spcAft>
                <a:spcPts val="600"/>
              </a:spcAft>
              <a:buClr>
                <a:srgbClr val="0033CC"/>
              </a:buClr>
              <a:buFont typeface="Arial" pitchFamily="34" charset="0"/>
              <a:buChar char="•"/>
              <a:defRPr/>
            </a:pPr>
            <a:r>
              <a:rPr lang="en-US" sz="2400" dirty="0" err="1">
                <a:cs typeface="Times New Roman" pitchFamily="18" charset="0"/>
              </a:rPr>
              <a:t>Tích</a:t>
            </a:r>
            <a:r>
              <a:rPr lang="en-US" sz="2400" dirty="0">
                <a:cs typeface="Times New Roman" pitchFamily="18" charset="0"/>
              </a:rPr>
              <a:t> </a:t>
            </a:r>
            <a:r>
              <a:rPr lang="en-US" sz="2400" dirty="0" err="1">
                <a:cs typeface="Times New Roman" pitchFamily="18" charset="0"/>
              </a:rPr>
              <a:t>hợp</a:t>
            </a:r>
            <a:r>
              <a:rPr lang="en-US" sz="2400" dirty="0">
                <a:cs typeface="Times New Roman" pitchFamily="18" charset="0"/>
              </a:rPr>
              <a:t> </a:t>
            </a:r>
            <a:r>
              <a:rPr lang="en-US" sz="2400" dirty="0" err="1">
                <a:cs typeface="Times New Roman" pitchFamily="18" charset="0"/>
              </a:rPr>
              <a:t>thanh</a:t>
            </a:r>
            <a:r>
              <a:rPr lang="en-US" sz="2400" dirty="0">
                <a:cs typeface="Times New Roman" pitchFamily="18" charset="0"/>
              </a:rPr>
              <a:t> </a:t>
            </a:r>
            <a:r>
              <a:rPr lang="en-US" sz="2400" dirty="0" err="1">
                <a:cs typeface="Times New Roman" pitchFamily="18" charset="0"/>
              </a:rPr>
              <a:t>toán</a:t>
            </a:r>
            <a:r>
              <a:rPr lang="en-US" sz="2400" dirty="0">
                <a:cs typeface="Times New Roman" pitchFamily="18" charset="0"/>
              </a:rPr>
              <a:t> </a:t>
            </a:r>
            <a:r>
              <a:rPr lang="en-US" sz="2400" dirty="0" err="1">
                <a:cs typeface="Times New Roman" pitchFamily="18" charset="0"/>
              </a:rPr>
              <a:t>trực</a:t>
            </a:r>
            <a:r>
              <a:rPr lang="en-US" sz="2400" dirty="0">
                <a:cs typeface="Times New Roman" pitchFamily="18" charset="0"/>
              </a:rPr>
              <a:t> </a:t>
            </a:r>
            <a:r>
              <a:rPr lang="en-US" sz="2400" dirty="0" err="1">
                <a:cs typeface="Times New Roman" pitchFamily="18" charset="0"/>
              </a:rPr>
              <a:t>tuyến</a:t>
            </a:r>
            <a:endParaRPr lang="en-US" sz="2400" dirty="0">
              <a:cs typeface="Times New Roman" pitchFamily="18" charset="0"/>
            </a:endParaRPr>
          </a:p>
          <a:p>
            <a:pPr marL="731520" lvl="1" indent="-457200" algn="just">
              <a:lnSpc>
                <a:spcPct val="130000"/>
              </a:lnSpc>
              <a:spcBef>
                <a:spcPts val="0"/>
              </a:spcBef>
              <a:spcAft>
                <a:spcPts val="600"/>
              </a:spcAft>
              <a:buClr>
                <a:srgbClr val="0033CC"/>
              </a:buClr>
              <a:buFont typeface="Arial" pitchFamily="34" charset="0"/>
              <a:buChar char="•"/>
              <a:defRPr/>
            </a:pPr>
            <a:r>
              <a:rPr lang="en-US" sz="2400" dirty="0" err="1">
                <a:cs typeface="Times New Roman" pitchFamily="18" charset="0"/>
              </a:rPr>
              <a:t>Tích</a:t>
            </a:r>
            <a:r>
              <a:rPr lang="en-US" sz="2400" dirty="0">
                <a:cs typeface="Times New Roman" pitchFamily="18" charset="0"/>
              </a:rPr>
              <a:t> </a:t>
            </a:r>
            <a:r>
              <a:rPr lang="en-US" sz="2400" dirty="0" err="1">
                <a:cs typeface="Times New Roman" pitchFamily="18" charset="0"/>
              </a:rPr>
              <a:t>hợp</a:t>
            </a:r>
            <a:r>
              <a:rPr lang="en-US" sz="2400" dirty="0">
                <a:cs typeface="Times New Roman" pitchFamily="18" charset="0"/>
              </a:rPr>
              <a:t> </a:t>
            </a:r>
            <a:r>
              <a:rPr lang="en-US" sz="2400" dirty="0" err="1">
                <a:cs typeface="Times New Roman" pitchFamily="18" charset="0"/>
              </a:rPr>
              <a:t>hệ</a:t>
            </a:r>
            <a:r>
              <a:rPr lang="en-US" sz="2400" dirty="0">
                <a:cs typeface="Times New Roman" pitchFamily="18" charset="0"/>
              </a:rPr>
              <a:t> </a:t>
            </a:r>
            <a:r>
              <a:rPr lang="en-US" sz="2400" dirty="0" err="1">
                <a:cs typeface="Times New Roman" pitchFamily="18" charset="0"/>
              </a:rPr>
              <a:t>thống</a:t>
            </a:r>
            <a:r>
              <a:rPr lang="en-US" sz="2400" dirty="0">
                <a:cs typeface="Times New Roman" pitchFamily="18" charset="0"/>
              </a:rPr>
              <a:t> </a:t>
            </a:r>
            <a:r>
              <a:rPr lang="en-US" sz="2400" dirty="0" err="1">
                <a:cs typeface="Times New Roman" pitchFamily="18" charset="0"/>
              </a:rPr>
              <a:t>đánh</a:t>
            </a:r>
            <a:r>
              <a:rPr lang="en-US" sz="2400" dirty="0">
                <a:cs typeface="Times New Roman" pitchFamily="18" charset="0"/>
              </a:rPr>
              <a:t> </a:t>
            </a:r>
            <a:r>
              <a:rPr lang="en-US" sz="2400" dirty="0" err="1">
                <a:cs typeface="Times New Roman" pitchFamily="18" charset="0"/>
              </a:rPr>
              <a:t>giá</a:t>
            </a:r>
            <a:r>
              <a:rPr lang="en-US" sz="2400" dirty="0">
                <a:cs typeface="Times New Roman" pitchFamily="18" charset="0"/>
              </a:rPr>
              <a:t> </a:t>
            </a:r>
            <a:r>
              <a:rPr lang="en-US" sz="2400" dirty="0" err="1">
                <a:cs typeface="Times New Roman" pitchFamily="18" charset="0"/>
              </a:rPr>
              <a:t>và</a:t>
            </a:r>
            <a:r>
              <a:rPr lang="en-US" sz="2400" dirty="0">
                <a:cs typeface="Times New Roman" pitchFamily="18" charset="0"/>
              </a:rPr>
              <a:t> </a:t>
            </a:r>
            <a:r>
              <a:rPr lang="en-US" sz="2400" dirty="0" err="1">
                <a:cs typeface="Times New Roman" pitchFamily="18" charset="0"/>
              </a:rPr>
              <a:t>phản</a:t>
            </a:r>
            <a:r>
              <a:rPr lang="en-US" sz="2400" dirty="0">
                <a:cs typeface="Times New Roman" pitchFamily="18" charset="0"/>
              </a:rPr>
              <a:t> </a:t>
            </a:r>
            <a:r>
              <a:rPr lang="en-US" sz="2400" dirty="0" err="1">
                <a:cs typeface="Times New Roman" pitchFamily="18" charset="0"/>
              </a:rPr>
              <a:t>hồi</a:t>
            </a:r>
            <a:endParaRPr lang="en-US" sz="2400" dirty="0">
              <a:cs typeface="Times New Roman" pitchFamily="18" charset="0"/>
            </a:endParaRPr>
          </a:p>
          <a:p>
            <a:pPr marL="731520" lvl="1" indent="-457200" algn="just">
              <a:lnSpc>
                <a:spcPct val="130000"/>
              </a:lnSpc>
              <a:spcBef>
                <a:spcPts val="0"/>
              </a:spcBef>
              <a:spcAft>
                <a:spcPts val="600"/>
              </a:spcAft>
              <a:buClr>
                <a:srgbClr val="0033CC"/>
              </a:buClr>
              <a:buFont typeface="Arial" pitchFamily="34" charset="0"/>
              <a:buChar char="•"/>
              <a:defRPr/>
            </a:pPr>
            <a:r>
              <a:rPr lang="en-US" sz="2400" dirty="0" err="1">
                <a:cs typeface="Times New Roman" pitchFamily="18" charset="0"/>
              </a:rPr>
              <a:t>Tối</a:t>
            </a:r>
            <a:r>
              <a:rPr lang="en-US" sz="2400" dirty="0">
                <a:cs typeface="Times New Roman" pitchFamily="18" charset="0"/>
              </a:rPr>
              <a:t> </a:t>
            </a:r>
            <a:r>
              <a:rPr lang="en-US" sz="2400" dirty="0" err="1">
                <a:cs typeface="Times New Roman" pitchFamily="18" charset="0"/>
              </a:rPr>
              <a:t>ưu</a:t>
            </a:r>
            <a:r>
              <a:rPr lang="en-US" sz="2400" dirty="0">
                <a:cs typeface="Times New Roman" pitchFamily="18" charset="0"/>
              </a:rPr>
              <a:t> </a:t>
            </a:r>
            <a:r>
              <a:rPr lang="en-US" sz="2400" dirty="0" err="1">
                <a:cs typeface="Times New Roman" pitchFamily="18" charset="0"/>
              </a:rPr>
              <a:t>hóa</a:t>
            </a:r>
            <a:r>
              <a:rPr lang="en-US" sz="2400" dirty="0">
                <a:cs typeface="Times New Roman" pitchFamily="18" charset="0"/>
              </a:rPr>
              <a:t> </a:t>
            </a:r>
            <a:r>
              <a:rPr lang="en-US" sz="2400" dirty="0" err="1">
                <a:cs typeface="Times New Roman" pitchFamily="18" charset="0"/>
              </a:rPr>
              <a:t>hiệu</a:t>
            </a:r>
            <a:r>
              <a:rPr lang="en-US" sz="2400" dirty="0">
                <a:cs typeface="Times New Roman" pitchFamily="18" charset="0"/>
              </a:rPr>
              <a:t> </a:t>
            </a:r>
            <a:r>
              <a:rPr lang="en-US" sz="2400" dirty="0" err="1">
                <a:cs typeface="Times New Roman" pitchFamily="18" charset="0"/>
              </a:rPr>
              <a:t>suất</a:t>
            </a:r>
            <a:r>
              <a:rPr lang="en-US" sz="2400" dirty="0">
                <a:cs typeface="Times New Roman" pitchFamily="18" charset="0"/>
              </a:rPr>
              <a:t> </a:t>
            </a:r>
            <a:r>
              <a:rPr lang="en-US" sz="2400" dirty="0" err="1">
                <a:cs typeface="Times New Roman" pitchFamily="18" charset="0"/>
              </a:rPr>
              <a:t>hệ</a:t>
            </a:r>
            <a:r>
              <a:rPr lang="en-US" sz="2400" dirty="0">
                <a:cs typeface="Times New Roman" pitchFamily="18" charset="0"/>
              </a:rPr>
              <a:t> </a:t>
            </a:r>
            <a:r>
              <a:rPr lang="en-US" sz="2400" dirty="0" err="1">
                <a:cs typeface="Times New Roman" pitchFamily="18" charset="0"/>
              </a:rPr>
              <a:t>thống</a:t>
            </a:r>
            <a:endParaRPr lang="en-US" sz="2400" dirty="0">
              <a:cs typeface="Times New Roman" pitchFamily="18" charset="0"/>
            </a:endParaRPr>
          </a:p>
          <a:p>
            <a:pPr marL="731520" lvl="1" indent="-457200" algn="just">
              <a:lnSpc>
                <a:spcPct val="130000"/>
              </a:lnSpc>
              <a:spcBef>
                <a:spcPts val="0"/>
              </a:spcBef>
              <a:spcAft>
                <a:spcPts val="600"/>
              </a:spcAft>
              <a:buClr>
                <a:srgbClr val="0033CC"/>
              </a:buClr>
              <a:buFont typeface="Arial" pitchFamily="34" charset="0"/>
              <a:buChar char="•"/>
              <a:defRPr/>
            </a:pPr>
            <a:r>
              <a:rPr lang="en-US" sz="2400" dirty="0" err="1">
                <a:cs typeface="Times New Roman" pitchFamily="18" charset="0"/>
              </a:rPr>
              <a:t>Phát</a:t>
            </a:r>
            <a:r>
              <a:rPr lang="en-US" sz="2400" dirty="0">
                <a:cs typeface="Times New Roman" pitchFamily="18" charset="0"/>
              </a:rPr>
              <a:t> </a:t>
            </a:r>
            <a:r>
              <a:rPr lang="en-US" sz="2400" dirty="0" err="1">
                <a:cs typeface="Times New Roman" pitchFamily="18" charset="0"/>
              </a:rPr>
              <a:t>triển</a:t>
            </a:r>
            <a:r>
              <a:rPr lang="en-US" sz="2400" dirty="0">
                <a:cs typeface="Times New Roman" pitchFamily="18" charset="0"/>
              </a:rPr>
              <a:t> </a:t>
            </a:r>
            <a:r>
              <a:rPr lang="en-US" sz="2400" dirty="0" err="1">
                <a:cs typeface="Times New Roman" pitchFamily="18" charset="0"/>
              </a:rPr>
              <a:t>ứng</a:t>
            </a:r>
            <a:r>
              <a:rPr lang="en-US" sz="2400" dirty="0">
                <a:cs typeface="Times New Roman" pitchFamily="18" charset="0"/>
              </a:rPr>
              <a:t> </a:t>
            </a:r>
            <a:r>
              <a:rPr lang="en-US" sz="2400" dirty="0" err="1">
                <a:cs typeface="Times New Roman" pitchFamily="18" charset="0"/>
              </a:rPr>
              <a:t>dụng</a:t>
            </a:r>
            <a:r>
              <a:rPr lang="en-US" sz="2400" dirty="0">
                <a:cs typeface="Times New Roman" pitchFamily="18" charset="0"/>
              </a:rPr>
              <a:t> di </a:t>
            </a:r>
            <a:r>
              <a:rPr lang="en-US" sz="2400" dirty="0" err="1">
                <a:cs typeface="Times New Roman" pitchFamily="18" charset="0"/>
              </a:rPr>
              <a:t>động</a:t>
            </a:r>
            <a:endParaRPr lang="en-US" sz="2400" dirty="0">
              <a:cs typeface="Times New Roman" pitchFamily="18" charset="0"/>
            </a:endParaRPr>
          </a:p>
          <a:p>
            <a:pPr marL="822960" lvl="1" indent="-342900" algn="just">
              <a:lnSpc>
                <a:spcPct val="130000"/>
              </a:lnSpc>
              <a:spcBef>
                <a:spcPts val="0"/>
              </a:spcBef>
              <a:spcAft>
                <a:spcPts val="600"/>
              </a:spcAft>
              <a:buClr>
                <a:srgbClr val="0033CC"/>
              </a:buClr>
              <a:defRPr/>
            </a:pPr>
            <a:endParaRPr lang="en-US" sz="2500" dirty="0">
              <a:latin typeface="Times New Roman" pitchFamily="18" charset="0"/>
              <a:cs typeface="Times New Roman" pitchFamily="18" charset="0"/>
            </a:endParaRPr>
          </a:p>
        </p:txBody>
      </p:sp>
      <p:sp>
        <p:nvSpPr>
          <p:cNvPr id="6"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Kết</a:t>
            </a:r>
            <a:r>
              <a:rPr lang="en-US" sz="2800" cap="none" dirty="0">
                <a:cs typeface="Times New Roman" pitchFamily="18" charset="0"/>
              </a:rPr>
              <a:t> </a:t>
            </a:r>
            <a:r>
              <a:rPr lang="en-US" sz="2800" cap="none" dirty="0" err="1">
                <a:cs typeface="Times New Roman" pitchFamily="18" charset="0"/>
              </a:rPr>
              <a:t>luận</a:t>
            </a:r>
            <a:r>
              <a:rPr lang="en-US" sz="2800" cap="none" dirty="0">
                <a:cs typeface="Times New Roman" pitchFamily="18" charset="0"/>
              </a:rPr>
              <a:t> </a:t>
            </a:r>
            <a:r>
              <a:rPr lang="en-US" sz="2800" cap="none" dirty="0" err="1">
                <a:cs typeface="Times New Roman" pitchFamily="18" charset="0"/>
              </a:rPr>
              <a:t>và</a:t>
            </a:r>
            <a:r>
              <a:rPr lang="en-US" sz="2800" cap="none" dirty="0">
                <a:cs typeface="Times New Roman" pitchFamily="18" charset="0"/>
              </a:rPr>
              <a:t> </a:t>
            </a:r>
            <a:r>
              <a:rPr lang="en-US" sz="2800" cap="none" dirty="0" err="1">
                <a:cs typeface="Times New Roman" pitchFamily="18" charset="0"/>
              </a:rPr>
              <a:t>Hướng</a:t>
            </a:r>
            <a:r>
              <a:rPr lang="en-US" sz="2800" cap="none" dirty="0">
                <a:cs typeface="Times New Roman" pitchFamily="18" charset="0"/>
              </a:rPr>
              <a:t> </a:t>
            </a:r>
            <a:r>
              <a:rPr lang="en-US" sz="2800" cap="none" dirty="0" err="1">
                <a:cs typeface="Times New Roman" pitchFamily="18" charset="0"/>
              </a:rPr>
              <a:t>phát</a:t>
            </a:r>
            <a:r>
              <a:rPr lang="en-US" sz="2800" cap="none" dirty="0">
                <a:cs typeface="Times New Roman" pitchFamily="18" charset="0"/>
              </a:rPr>
              <a:t> </a:t>
            </a:r>
            <a:r>
              <a:rPr lang="en-US" sz="2800" cap="none" dirty="0" err="1">
                <a:cs typeface="Times New Roman" pitchFamily="18" charset="0"/>
              </a:rPr>
              <a:t>triển</a:t>
            </a:r>
            <a:endParaRPr lang="en-US" sz="2800" cap="none" dirty="0">
              <a:cs typeface="Times New Roman" pitchFamily="18" charset="0"/>
            </a:endParaRPr>
          </a:p>
        </p:txBody>
      </p:sp>
    </p:spTree>
    <p:extLst>
      <p:ext uri="{BB962C8B-B14F-4D97-AF65-F5344CB8AC3E}">
        <p14:creationId xmlns:p14="http://schemas.microsoft.com/office/powerpoint/2010/main" val="1045342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828800" y="1295400"/>
            <a:ext cx="8534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50215" marR="0" indent="0">
              <a:lnSpc>
                <a:spcPct val="130000"/>
              </a:lnSpc>
              <a:spcBef>
                <a:spcPts val="0"/>
              </a:spcBef>
              <a:spcAft>
                <a:spcPts val="0"/>
              </a:spcAft>
            </a:pPr>
            <a:r>
              <a:rPr lang="en-US" sz="2400" dirty="0">
                <a:solidFill>
                  <a:srgbClr val="000714"/>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2400" dirty="0" err="1">
                <a:solidFill>
                  <a:srgbClr val="000714"/>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Lập</a:t>
            </a:r>
            <a:r>
              <a:rPr lang="en-US" sz="2400" dirty="0">
                <a:solidFill>
                  <a:srgbClr val="000714"/>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2400" dirty="0" err="1">
                <a:solidFill>
                  <a:srgbClr val="000714"/>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trình</a:t>
            </a:r>
            <a:r>
              <a:rPr lang="en-US" sz="2400" dirty="0">
                <a:solidFill>
                  <a:srgbClr val="000714"/>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2400" dirty="0" err="1">
                <a:solidFill>
                  <a:srgbClr val="000714"/>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hướng</a:t>
            </a:r>
            <a:r>
              <a:rPr lang="en-US" sz="2400" dirty="0">
                <a:solidFill>
                  <a:srgbClr val="000714"/>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2400" dirty="0" err="1">
                <a:solidFill>
                  <a:srgbClr val="000714"/>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đối</a:t>
            </a:r>
            <a:r>
              <a:rPr lang="en-US" sz="2400" dirty="0">
                <a:solidFill>
                  <a:srgbClr val="000714"/>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2400" dirty="0" err="1">
                <a:solidFill>
                  <a:srgbClr val="000714"/>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tượng</a:t>
            </a:r>
            <a:r>
              <a:rPr lang="en-US" sz="2400" dirty="0">
                <a:solidFill>
                  <a:srgbClr val="000714"/>
                </a:solidFill>
                <a:effectLst/>
                <a:latin typeface="+mj-lt"/>
                <a:ea typeface="Times New Roman" panose="02020603050405020304" pitchFamily="18" charset="0"/>
                <a:hlinkClick r:id="rId2">
                  <a:extLst>
                    <a:ext uri="{A12FA001-AC4F-418D-AE19-62706E023703}">
                      <ahyp:hlinkClr xmlns:ahyp="http://schemas.microsoft.com/office/drawing/2018/hyperlinkcolor" val="tx"/>
                    </a:ext>
                  </a:extLst>
                </a:hlinkClick>
              </a:rPr>
              <a:t> – Wikipedia</a:t>
            </a:r>
            <a:endParaRPr lang="en-US" sz="2400" dirty="0">
              <a:solidFill>
                <a:srgbClr val="000714"/>
              </a:solidFill>
              <a:effectLst/>
              <a:latin typeface="+mj-lt"/>
              <a:ea typeface="Times New Roman" panose="02020603050405020304" pitchFamily="18" charset="0"/>
            </a:endParaRPr>
          </a:p>
          <a:p>
            <a:pPr marL="450215" marR="0" indent="0">
              <a:lnSpc>
                <a:spcPct val="130000"/>
              </a:lnSpc>
              <a:spcBef>
                <a:spcPts val="0"/>
              </a:spcBef>
              <a:spcAft>
                <a:spcPts val="0"/>
              </a:spcAft>
            </a:pPr>
            <a:r>
              <a:rPr lang="en-US" sz="2400" dirty="0">
                <a:solidFill>
                  <a:srgbClr val="000714"/>
                </a:solidFill>
                <a:effectLst/>
                <a:latin typeface="+mj-lt"/>
                <a:ea typeface="Times New Roman" panose="02020603050405020304" pitchFamily="18" charset="0"/>
                <a:hlinkClick r:id="rId3">
                  <a:extLst>
                    <a:ext uri="{A12FA001-AC4F-418D-AE19-62706E023703}">
                      <ahyp:hlinkClr xmlns:ahyp="http://schemas.microsoft.com/office/drawing/2018/hyperlinkcolor" val="tx"/>
                    </a:ext>
                  </a:extLst>
                </a:hlinkClick>
              </a:rPr>
              <a:t> C++ MOVIE TICKET BOOKING SYSTEM | C++ Algorithms | cppsecrets.com</a:t>
            </a:r>
            <a:endParaRPr lang="en-US" sz="2400" dirty="0">
              <a:solidFill>
                <a:srgbClr val="000714"/>
              </a:solidFill>
              <a:effectLst/>
              <a:latin typeface="+mj-lt"/>
              <a:ea typeface="Times New Roman" panose="02020603050405020304" pitchFamily="18" charset="0"/>
            </a:endParaRPr>
          </a:p>
          <a:p>
            <a:pPr marL="822960" lvl="1" indent="-342900" algn="just">
              <a:lnSpc>
                <a:spcPct val="130000"/>
              </a:lnSpc>
              <a:spcBef>
                <a:spcPts val="0"/>
              </a:spcBef>
              <a:spcAft>
                <a:spcPts val="600"/>
              </a:spcAft>
              <a:buClr>
                <a:srgbClr val="0033CC"/>
              </a:buClr>
              <a:defRPr/>
            </a:pPr>
            <a:endParaRPr lang="en-US" sz="2500" dirty="0">
              <a:latin typeface="Times New Roman" pitchFamily="18" charset="0"/>
              <a:cs typeface="Times New Roman" pitchFamily="18" charset="0"/>
            </a:endParaRPr>
          </a:p>
        </p:txBody>
      </p:sp>
      <p:sp>
        <p:nvSpPr>
          <p:cNvPr id="6"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Tài</a:t>
            </a:r>
            <a:r>
              <a:rPr lang="en-US" sz="2800" cap="none" dirty="0">
                <a:cs typeface="Times New Roman" pitchFamily="18" charset="0"/>
              </a:rPr>
              <a:t> </a:t>
            </a:r>
            <a:r>
              <a:rPr lang="en-US" sz="2800" cap="none" dirty="0" err="1">
                <a:cs typeface="Times New Roman" pitchFamily="18" charset="0"/>
              </a:rPr>
              <a:t>liệu</a:t>
            </a:r>
            <a:r>
              <a:rPr lang="en-US" sz="2800" cap="none" dirty="0">
                <a:cs typeface="Times New Roman" pitchFamily="18" charset="0"/>
              </a:rPr>
              <a:t> </a:t>
            </a:r>
            <a:r>
              <a:rPr lang="en-US" sz="2800" cap="none" dirty="0" err="1">
                <a:cs typeface="Times New Roman" pitchFamily="18" charset="0"/>
              </a:rPr>
              <a:t>tham</a:t>
            </a:r>
            <a:r>
              <a:rPr lang="en-US" sz="2800" cap="none" dirty="0">
                <a:cs typeface="Times New Roman" pitchFamily="18" charset="0"/>
              </a:rPr>
              <a:t> </a:t>
            </a:r>
            <a:r>
              <a:rPr lang="en-US" sz="2800" cap="none" dirty="0" err="1">
                <a:cs typeface="Times New Roman" pitchFamily="18" charset="0"/>
              </a:rPr>
              <a:t>khảo</a:t>
            </a:r>
            <a:endParaRPr lang="en-US" sz="2800" cap="none" dirty="0">
              <a:cs typeface="Times New Roman" pitchFamily="18" charset="0"/>
            </a:endParaRPr>
          </a:p>
        </p:txBody>
      </p:sp>
    </p:spTree>
    <p:extLst>
      <p:ext uri="{BB962C8B-B14F-4D97-AF65-F5344CB8AC3E}">
        <p14:creationId xmlns:p14="http://schemas.microsoft.com/office/powerpoint/2010/main" val="1045342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667000" y="2438400"/>
            <a:ext cx="6781800" cy="1066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solidFill>
                  <a:schemeClr val="tx2"/>
                </a:solidFill>
                <a:cs typeface="Times New Roman" pitchFamily="18" charset="0"/>
              </a:rPr>
              <a:t>Báo</a:t>
            </a:r>
            <a:r>
              <a:rPr lang="en-US" sz="2800" cap="none" dirty="0">
                <a:solidFill>
                  <a:schemeClr val="tx2"/>
                </a:solidFill>
                <a:cs typeface="Times New Roman" pitchFamily="18" charset="0"/>
              </a:rPr>
              <a:t> </a:t>
            </a:r>
            <a:r>
              <a:rPr lang="en-US" sz="2800" cap="none" dirty="0" err="1">
                <a:solidFill>
                  <a:schemeClr val="tx2"/>
                </a:solidFill>
                <a:cs typeface="Times New Roman" pitchFamily="18" charset="0"/>
              </a:rPr>
              <a:t>cáo</a:t>
            </a:r>
            <a:r>
              <a:rPr lang="en-US" sz="2800" cap="none" dirty="0">
                <a:solidFill>
                  <a:schemeClr val="tx2"/>
                </a:solidFill>
                <a:cs typeface="Times New Roman" pitchFamily="18" charset="0"/>
              </a:rPr>
              <a:t> </a:t>
            </a:r>
            <a:r>
              <a:rPr lang="en-US" sz="2800" cap="none" dirty="0" err="1">
                <a:solidFill>
                  <a:schemeClr val="tx2"/>
                </a:solidFill>
                <a:cs typeface="Times New Roman" pitchFamily="18" charset="0"/>
              </a:rPr>
              <a:t>kết</a:t>
            </a:r>
            <a:r>
              <a:rPr lang="en-US" sz="2800" cap="none" dirty="0">
                <a:solidFill>
                  <a:schemeClr val="tx2"/>
                </a:solidFill>
                <a:cs typeface="Times New Roman" pitchFamily="18" charset="0"/>
              </a:rPr>
              <a:t> </a:t>
            </a:r>
            <a:r>
              <a:rPr lang="en-US" sz="2800" cap="none" dirty="0" err="1">
                <a:solidFill>
                  <a:schemeClr val="tx2"/>
                </a:solidFill>
                <a:cs typeface="Times New Roman" pitchFamily="18" charset="0"/>
              </a:rPr>
              <a:t>thúc</a:t>
            </a:r>
            <a:endParaRPr lang="en-US" sz="2800" cap="none" dirty="0">
              <a:solidFill>
                <a:schemeClr val="tx2"/>
              </a:solidFill>
              <a:cs typeface="Times New Roman" pitchFamily="18" charset="0"/>
            </a:endParaRPr>
          </a:p>
          <a:p>
            <a:pPr algn="ctr">
              <a:lnSpc>
                <a:spcPct val="150000"/>
              </a:lnSpc>
            </a:pPr>
            <a:r>
              <a:rPr lang="en-US" sz="2800" i="1" cap="none" dirty="0" err="1">
                <a:solidFill>
                  <a:schemeClr val="tx2"/>
                </a:solidFill>
                <a:latin typeface="Times New Roman" pitchFamily="18" charset="0"/>
                <a:cs typeface="Times New Roman" pitchFamily="18" charset="0"/>
              </a:rPr>
              <a:t>Xin</a:t>
            </a:r>
            <a:r>
              <a:rPr lang="en-US" sz="2800" i="1" cap="none" dirty="0">
                <a:solidFill>
                  <a:schemeClr val="tx2"/>
                </a:solidFill>
                <a:latin typeface="Times New Roman" pitchFamily="18" charset="0"/>
                <a:cs typeface="Times New Roman" pitchFamily="18" charset="0"/>
              </a:rPr>
              <a:t> </a:t>
            </a:r>
            <a:r>
              <a:rPr lang="en-US" sz="2800" i="1" cap="none" dirty="0" err="1">
                <a:solidFill>
                  <a:schemeClr val="tx2"/>
                </a:solidFill>
                <a:latin typeface="Times New Roman" pitchFamily="18" charset="0"/>
                <a:cs typeface="Times New Roman" pitchFamily="18" charset="0"/>
              </a:rPr>
              <a:t>chân</a:t>
            </a:r>
            <a:r>
              <a:rPr lang="en-US" sz="2800" i="1" cap="none" dirty="0">
                <a:solidFill>
                  <a:schemeClr val="tx2"/>
                </a:solidFill>
                <a:latin typeface="Times New Roman" pitchFamily="18" charset="0"/>
                <a:cs typeface="Times New Roman" pitchFamily="18" charset="0"/>
              </a:rPr>
              <a:t> </a:t>
            </a:r>
            <a:r>
              <a:rPr lang="en-US" sz="2800" i="1" cap="none" dirty="0" err="1">
                <a:solidFill>
                  <a:schemeClr val="tx2"/>
                </a:solidFill>
                <a:latin typeface="Times New Roman" pitchFamily="18" charset="0"/>
                <a:cs typeface="Times New Roman" pitchFamily="18" charset="0"/>
              </a:rPr>
              <a:t>thành</a:t>
            </a:r>
            <a:r>
              <a:rPr lang="en-US" sz="2800" i="1" cap="none" dirty="0">
                <a:solidFill>
                  <a:schemeClr val="tx2"/>
                </a:solidFill>
                <a:latin typeface="Times New Roman" pitchFamily="18" charset="0"/>
                <a:cs typeface="Times New Roman" pitchFamily="18" charset="0"/>
              </a:rPr>
              <a:t> </a:t>
            </a:r>
            <a:r>
              <a:rPr lang="en-US" sz="2800" i="1" cap="none" dirty="0" err="1">
                <a:solidFill>
                  <a:schemeClr val="tx2"/>
                </a:solidFill>
                <a:latin typeface="Times New Roman" pitchFamily="18" charset="0"/>
                <a:cs typeface="Times New Roman" pitchFamily="18" charset="0"/>
              </a:rPr>
              <a:t>cảm</a:t>
            </a:r>
            <a:r>
              <a:rPr lang="en-US" sz="2800" i="1" cap="none" dirty="0">
                <a:solidFill>
                  <a:schemeClr val="tx2"/>
                </a:solidFill>
                <a:latin typeface="Times New Roman" pitchFamily="18" charset="0"/>
                <a:cs typeface="Times New Roman" pitchFamily="18" charset="0"/>
              </a:rPr>
              <a:t> </a:t>
            </a:r>
            <a:r>
              <a:rPr lang="en-US" sz="2800" i="1" cap="none" dirty="0" err="1">
                <a:solidFill>
                  <a:schemeClr val="tx2"/>
                </a:solidFill>
                <a:latin typeface="Times New Roman" pitchFamily="18" charset="0"/>
                <a:cs typeface="Times New Roman" pitchFamily="18" charset="0"/>
              </a:rPr>
              <a:t>ơn</a:t>
            </a:r>
            <a:r>
              <a:rPr lang="en-US" sz="2800" i="1" cap="none" dirty="0">
                <a:solidFill>
                  <a:schemeClr val="tx2"/>
                </a:solidFill>
                <a:latin typeface="Times New Roman" pitchFamily="18" charset="0"/>
                <a:cs typeface="Times New Roman" pitchFamily="18" charset="0"/>
              </a:rPr>
              <a:t> !</a:t>
            </a:r>
          </a:p>
        </p:txBody>
      </p:sp>
    </p:spTree>
    <p:extLst>
      <p:ext uri="{BB962C8B-B14F-4D97-AF65-F5344CB8AC3E}">
        <p14:creationId xmlns:p14="http://schemas.microsoft.com/office/powerpoint/2010/main" val="177521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828800" y="1219200"/>
            <a:ext cx="8534400" cy="4882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57200" lvl="1" indent="-401638" algn="just">
              <a:lnSpc>
                <a:spcPct val="130000"/>
              </a:lnSpc>
              <a:spcBef>
                <a:spcPts val="0"/>
              </a:spcBef>
              <a:spcAft>
                <a:spcPts val="600"/>
              </a:spcAft>
              <a:buClr>
                <a:schemeClr val="accent6"/>
              </a:buClr>
              <a:buFont typeface="Wingdings" pitchFamily="2" charset="2"/>
              <a:buChar char="§"/>
              <a:defRPr/>
            </a:pPr>
            <a:r>
              <a:rPr lang="en-US" sz="2500" dirty="0" err="1">
                <a:effectLst/>
                <a:latin typeface="+mj-lt"/>
                <a:ea typeface="Times New Roman" panose="02020603050405020304" pitchFamily="18" charset="0"/>
              </a:rPr>
              <a:t>Với</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mục</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đích</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đó</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nhóm</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chúng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em</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đã</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chọn</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đề</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tài</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tạo</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hệ</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thống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đặt</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vé</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xem</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phim</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dành</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cho</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nhân</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viên</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khách</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hàng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đặt</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trực</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tiếp</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làm</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đề</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tài</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đồ</a:t>
            </a:r>
            <a:r>
              <a:rPr lang="vi-VN" sz="2500" dirty="0">
                <a:effectLst/>
                <a:latin typeface="+mj-lt"/>
                <a:ea typeface="Times New Roman" panose="02020603050405020304" pitchFamily="18" charset="0"/>
              </a:rPr>
              <a:t> án cơ sở lập trình </a:t>
            </a:r>
            <a:r>
              <a:rPr lang="en-US" sz="2500" dirty="0" err="1">
                <a:effectLst/>
                <a:latin typeface="+mj-lt"/>
                <a:ea typeface="Times New Roman" panose="02020603050405020304" pitchFamily="18" charset="0"/>
              </a:rPr>
              <a:t>của</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mình</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Đây</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là</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một</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đề</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tài</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có</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tính</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ứng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dụng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cao</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yêu</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cầu</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nhóm</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chúng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em</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phải</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nghiên</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cứu</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và</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ứng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dụng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công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nghệ</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mới</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như</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cơ</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sở</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dữ</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liệu</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bảo</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mật</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hướng</a:t>
            </a:r>
            <a:r>
              <a:rPr lang="vi-VN" sz="2500" dirty="0">
                <a:effectLst/>
                <a:latin typeface="+mj-lt"/>
                <a:ea typeface="Times New Roman" panose="02020603050405020304" pitchFamily="18" charset="0"/>
              </a:rPr>
              <a:t> đối tượng</a:t>
            </a:r>
            <a:r>
              <a:rPr lang="en-US" sz="2500" dirty="0">
                <a:effectLst/>
                <a:latin typeface="+mj-lt"/>
                <a:ea typeface="Times New Roman" panose="02020603050405020304" pitchFamily="18" charset="0"/>
              </a:rPr>
              <a:t>, v.v. </a:t>
            </a:r>
            <a:r>
              <a:rPr lang="en-US" sz="2500" dirty="0" err="1">
                <a:effectLst/>
                <a:latin typeface="+mj-lt"/>
                <a:ea typeface="Times New Roman" panose="02020603050405020304" pitchFamily="18" charset="0"/>
              </a:rPr>
              <a:t>vào</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hệ</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thống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đặt</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vé</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xem</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phim</a:t>
            </a:r>
            <a:r>
              <a:rPr lang="en-US" sz="2500" dirty="0">
                <a:effectLst/>
                <a:latin typeface="+mj-lt"/>
                <a:ea typeface="Times New Roman" panose="02020603050405020304" pitchFamily="18" charset="0"/>
              </a:rPr>
              <a:t>. Qua </a:t>
            </a:r>
            <a:r>
              <a:rPr lang="en-US" sz="2500" dirty="0" err="1">
                <a:effectLst/>
                <a:latin typeface="+mj-lt"/>
                <a:ea typeface="Times New Roman" panose="02020603050405020304" pitchFamily="18" charset="0"/>
              </a:rPr>
              <a:t>đó</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nhóm</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chúng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em</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mong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muốn</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đóng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góp</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cho</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sự</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phát</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triển</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của</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ngành</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công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nghệ</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thông</a:t>
            </a:r>
            <a:r>
              <a:rPr lang="en-US" sz="2500" dirty="0">
                <a:effectLst/>
                <a:latin typeface="+mj-lt"/>
                <a:ea typeface="Times New Roman" panose="02020603050405020304" pitchFamily="18" charset="0"/>
              </a:rPr>
              <a:t> tin </a:t>
            </a:r>
            <a:r>
              <a:rPr lang="en-US" sz="2500" dirty="0" err="1">
                <a:effectLst/>
                <a:latin typeface="+mj-lt"/>
                <a:ea typeface="Times New Roman" panose="02020603050405020304" pitchFamily="18" charset="0"/>
              </a:rPr>
              <a:t>và</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ngành</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điện</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ảnh</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trong</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nước</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và</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quốc</a:t>
            </a:r>
            <a:r>
              <a:rPr lang="en-US" sz="2500" dirty="0">
                <a:effectLst/>
                <a:latin typeface="+mj-lt"/>
                <a:ea typeface="Times New Roman" panose="02020603050405020304" pitchFamily="18" charset="0"/>
              </a:rPr>
              <a:t> </a:t>
            </a:r>
            <a:r>
              <a:rPr lang="en-US" sz="2500" dirty="0" err="1">
                <a:effectLst/>
                <a:latin typeface="+mj-lt"/>
                <a:ea typeface="Times New Roman" panose="02020603050405020304" pitchFamily="18" charset="0"/>
              </a:rPr>
              <a:t>tế</a:t>
            </a:r>
            <a:r>
              <a:rPr lang="en-US" sz="2500" dirty="0">
                <a:effectLst/>
                <a:latin typeface="+mj-lt"/>
                <a:ea typeface="Times New Roman" panose="02020603050405020304" pitchFamily="18" charset="0"/>
              </a:rPr>
              <a:t>.</a:t>
            </a:r>
            <a:endParaRPr lang="en-US" sz="2500" dirty="0">
              <a:latin typeface="+mj-lt"/>
              <a:cs typeface="Times New Roman" pitchFamily="18" charset="0"/>
            </a:endParaRPr>
          </a:p>
        </p:txBody>
      </p:sp>
      <p:sp>
        <p:nvSpPr>
          <p:cNvPr id="7"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Tổng</a:t>
            </a:r>
            <a:r>
              <a:rPr lang="en-US" sz="2800" cap="none" dirty="0">
                <a:cs typeface="Times New Roman" pitchFamily="18" charset="0"/>
              </a:rPr>
              <a:t> </a:t>
            </a:r>
            <a:r>
              <a:rPr lang="en-US" sz="2800" cap="none" dirty="0" err="1">
                <a:cs typeface="Times New Roman" pitchFamily="18" charset="0"/>
              </a:rPr>
              <a:t>quan</a:t>
            </a:r>
            <a:r>
              <a:rPr lang="en-US" sz="2800" cap="none" dirty="0">
                <a:cs typeface="Times New Roman" pitchFamily="18" charset="0"/>
              </a:rPr>
              <a:t> </a:t>
            </a:r>
            <a:r>
              <a:rPr lang="en-US" sz="2800" cap="none" dirty="0" err="1">
                <a:cs typeface="Times New Roman" pitchFamily="18" charset="0"/>
              </a:rPr>
              <a:t>đề</a:t>
            </a:r>
            <a:r>
              <a:rPr lang="en-US" sz="2800" cap="none" dirty="0">
                <a:cs typeface="Times New Roman" pitchFamily="18" charset="0"/>
              </a:rPr>
              <a:t> </a:t>
            </a:r>
            <a:r>
              <a:rPr lang="en-US" sz="2800" cap="none" dirty="0" err="1">
                <a:cs typeface="Times New Roman" pitchFamily="18" charset="0"/>
              </a:rPr>
              <a:t>tài</a:t>
            </a:r>
            <a:endParaRPr lang="en-US" sz="2800" cap="none" dirty="0">
              <a:cs typeface="Times New Roman" pitchFamily="18" charset="0"/>
            </a:endParaRPr>
          </a:p>
        </p:txBody>
      </p:sp>
    </p:spTree>
    <p:extLst>
      <p:ext uri="{BB962C8B-B14F-4D97-AF65-F5344CB8AC3E}">
        <p14:creationId xmlns:p14="http://schemas.microsoft.com/office/powerpoint/2010/main" val="1101003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828800" y="1066800"/>
            <a:ext cx="8534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00050" lvl="1" indent="-400050" algn="just">
              <a:lnSpc>
                <a:spcPct val="130000"/>
              </a:lnSpc>
              <a:spcBef>
                <a:spcPts val="0"/>
              </a:spcBef>
              <a:spcAft>
                <a:spcPts val="600"/>
              </a:spcAft>
              <a:buClr>
                <a:srgbClr val="0033CC"/>
              </a:buClr>
              <a:buNone/>
              <a:defRPr/>
            </a:pPr>
            <a:r>
              <a:rPr lang="en-US" sz="2400" b="1" dirty="0">
                <a:solidFill>
                  <a:srgbClr val="000714"/>
                </a:solidFill>
                <a:latin typeface="Arial" pitchFamily="34" charset="0"/>
                <a:cs typeface="Arial" pitchFamily="34" charset="0"/>
              </a:rPr>
              <a:t>	1. </a:t>
            </a:r>
            <a:r>
              <a:rPr lang="vi-VN" sz="2400" b="1" dirty="0">
                <a:solidFill>
                  <a:srgbClr val="000714"/>
                </a:solidFill>
                <a:latin typeface="Arial" pitchFamily="34" charset="0"/>
                <a:cs typeface="Arial" pitchFamily="34" charset="0"/>
              </a:rPr>
              <a:t>Mục tiêu</a:t>
            </a:r>
          </a:p>
          <a:p>
            <a:pPr marL="747713" lvl="1" indent="-290513" algn="just">
              <a:lnSpc>
                <a:spcPct val="130000"/>
              </a:lnSpc>
              <a:spcBef>
                <a:spcPts val="0"/>
              </a:spcBef>
              <a:spcAft>
                <a:spcPts val="600"/>
              </a:spcAft>
              <a:buClr>
                <a:srgbClr val="0033CC"/>
              </a:buClr>
              <a:buFont typeface="Arial" pitchFamily="34" charset="0"/>
              <a:buChar char="•"/>
              <a:defRPr/>
            </a:pPr>
            <a:r>
              <a:rPr lang="en-US" sz="2400" dirty="0" err="1"/>
              <a:t>Hệ</a:t>
            </a:r>
            <a:r>
              <a:rPr lang="vi-VN" sz="2400" dirty="0"/>
              <a:t> thống đặt vé xem phim nhằm phục vụ cho khách hàng dễ dàng đặt vé, tiết kiệm thời gian và công sức cho nhân viên và khách hàng khi đặt vé xem phim. Tăng khả năng kiểm soát và quản lý vé bán ra và vé còn lại của nhân viên cũng như sự hài lòng và trải nghiệm của khách hàng khi đi xem phim.</a:t>
            </a:r>
            <a:endParaRPr lang="en-US" sz="2400" dirty="0"/>
          </a:p>
          <a:p>
            <a:pPr marL="400050" lvl="1" indent="-400050" algn="just">
              <a:lnSpc>
                <a:spcPct val="130000"/>
              </a:lnSpc>
              <a:spcBef>
                <a:spcPts val="0"/>
              </a:spcBef>
              <a:spcAft>
                <a:spcPts val="600"/>
              </a:spcAft>
              <a:buClr>
                <a:srgbClr val="0033CC"/>
              </a:buClr>
              <a:buFont typeface="Wingdings" pitchFamily="2" charset="2"/>
              <a:buChar char="q"/>
              <a:defRPr/>
            </a:pPr>
            <a:endParaRPr lang="vi-VN" sz="2400" dirty="0">
              <a:latin typeface="Arial" pitchFamily="34" charset="0"/>
              <a:cs typeface="Arial" pitchFamily="34" charset="0"/>
            </a:endParaRPr>
          </a:p>
        </p:txBody>
      </p:sp>
      <p:sp>
        <p:nvSpPr>
          <p:cNvPr id="6"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Tổng</a:t>
            </a:r>
            <a:r>
              <a:rPr lang="en-US" sz="2800" cap="none" dirty="0">
                <a:cs typeface="Times New Roman" pitchFamily="18" charset="0"/>
              </a:rPr>
              <a:t> </a:t>
            </a:r>
            <a:r>
              <a:rPr lang="en-US" sz="2800" cap="none" dirty="0" err="1">
                <a:cs typeface="Times New Roman" pitchFamily="18" charset="0"/>
              </a:rPr>
              <a:t>quan</a:t>
            </a:r>
            <a:r>
              <a:rPr lang="en-US" sz="2800" cap="none" dirty="0">
                <a:cs typeface="Times New Roman" pitchFamily="18" charset="0"/>
              </a:rPr>
              <a:t> </a:t>
            </a:r>
            <a:r>
              <a:rPr lang="en-US" sz="2800" cap="none" dirty="0" err="1">
                <a:cs typeface="Times New Roman" pitchFamily="18" charset="0"/>
              </a:rPr>
              <a:t>đề</a:t>
            </a:r>
            <a:r>
              <a:rPr lang="en-US" sz="2800" cap="none" dirty="0">
                <a:cs typeface="Times New Roman" pitchFamily="18" charset="0"/>
              </a:rPr>
              <a:t> </a:t>
            </a:r>
            <a:r>
              <a:rPr lang="en-US" sz="2800" cap="none" dirty="0" err="1">
                <a:cs typeface="Times New Roman" pitchFamily="18" charset="0"/>
              </a:rPr>
              <a:t>tài</a:t>
            </a:r>
            <a:endParaRPr lang="en-US" sz="2800" cap="none" dirty="0">
              <a:cs typeface="Times New Roman" pitchFamily="18" charset="0"/>
            </a:endParaRPr>
          </a:p>
        </p:txBody>
      </p:sp>
    </p:spTree>
    <p:extLst>
      <p:ext uri="{BB962C8B-B14F-4D97-AF65-F5344CB8AC3E}">
        <p14:creationId xmlns:p14="http://schemas.microsoft.com/office/powerpoint/2010/main" val="236241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828800" y="1066800"/>
            <a:ext cx="8534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57200" lvl="1" indent="0" algn="just">
              <a:lnSpc>
                <a:spcPct val="130000"/>
              </a:lnSpc>
              <a:spcBef>
                <a:spcPts val="0"/>
              </a:spcBef>
              <a:spcAft>
                <a:spcPts val="600"/>
              </a:spcAft>
              <a:buClr>
                <a:srgbClr val="0033CC"/>
              </a:buClr>
              <a:buNone/>
              <a:defRPr/>
            </a:pPr>
            <a:r>
              <a:rPr lang="en-US" sz="2400" b="1" dirty="0">
                <a:solidFill>
                  <a:srgbClr val="000714"/>
                </a:solidFill>
                <a:latin typeface="Arial" pitchFamily="34" charset="0"/>
                <a:cs typeface="Arial" pitchFamily="34" charset="0"/>
              </a:rPr>
              <a:t>2. </a:t>
            </a:r>
            <a:r>
              <a:rPr lang="vi-VN" sz="2400" b="1" dirty="0">
                <a:solidFill>
                  <a:srgbClr val="000714"/>
                </a:solidFill>
                <a:latin typeface="Arial" pitchFamily="34" charset="0"/>
                <a:cs typeface="Arial" pitchFamily="34" charset="0"/>
              </a:rPr>
              <a:t>Nhiệm vụ chính của đề tài</a:t>
            </a:r>
          </a:p>
          <a:p>
            <a:pPr lvl="0">
              <a:buClr>
                <a:schemeClr val="accent2">
                  <a:lumMod val="75000"/>
                </a:schemeClr>
              </a:buClr>
            </a:pPr>
            <a:r>
              <a:rPr lang="vi-VN" sz="2400" dirty="0"/>
              <a:t>Nghiên cứu về nhu cầu đặt vé xem phim của khách hàng</a:t>
            </a:r>
            <a:endParaRPr lang="en-US" sz="2400" dirty="0"/>
          </a:p>
          <a:p>
            <a:pPr lvl="0">
              <a:buClr>
                <a:schemeClr val="accent2">
                  <a:lumMod val="75000"/>
                </a:schemeClr>
              </a:buClr>
            </a:pPr>
            <a:r>
              <a:rPr lang="vi-VN" sz="2400" dirty="0"/>
              <a:t>Nghiên cứu về hình thức đặt vé xem phim</a:t>
            </a:r>
            <a:endParaRPr lang="en-US" sz="2400" dirty="0"/>
          </a:p>
          <a:p>
            <a:pPr lvl="0">
              <a:buClr>
                <a:schemeClr val="accent2">
                  <a:lumMod val="75000"/>
                </a:schemeClr>
              </a:buClr>
            </a:pPr>
            <a:r>
              <a:rPr lang="vi-VN" sz="2400" dirty="0"/>
              <a:t>Lập trình và kiểm thử các chức năng của hệ thống đặt vé xem phim.</a:t>
            </a:r>
            <a:endParaRPr lang="en-US" sz="2400" dirty="0"/>
          </a:p>
          <a:p>
            <a:pPr lvl="0">
              <a:buClr>
                <a:schemeClr val="accent2">
                  <a:lumMod val="75000"/>
                </a:schemeClr>
              </a:buClr>
            </a:pPr>
            <a:r>
              <a:rPr lang="vi-VN" sz="2400" dirty="0"/>
              <a:t>Triển khai và đánh giá hệ thống đặt vé xem phim trên một số rạp chiếu phim thực tế.</a:t>
            </a:r>
            <a:endParaRPr lang="en-US" sz="2400" dirty="0"/>
          </a:p>
          <a:p>
            <a:pPr marL="400050" lvl="1" indent="-400050" algn="just">
              <a:lnSpc>
                <a:spcPct val="130000"/>
              </a:lnSpc>
              <a:spcBef>
                <a:spcPts val="0"/>
              </a:spcBef>
              <a:spcAft>
                <a:spcPts val="600"/>
              </a:spcAft>
              <a:buClr>
                <a:srgbClr val="0033CC"/>
              </a:buClr>
              <a:buFont typeface="Wingdings" pitchFamily="2" charset="2"/>
              <a:buChar char="q"/>
              <a:defRPr/>
            </a:pPr>
            <a:endParaRPr lang="vi-VN" sz="2400" dirty="0">
              <a:latin typeface="Arial" pitchFamily="34" charset="0"/>
              <a:cs typeface="Arial" pitchFamily="34" charset="0"/>
            </a:endParaRPr>
          </a:p>
        </p:txBody>
      </p:sp>
      <p:sp>
        <p:nvSpPr>
          <p:cNvPr id="6"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Tổng</a:t>
            </a:r>
            <a:r>
              <a:rPr lang="en-US" sz="2800" cap="none" dirty="0">
                <a:cs typeface="Times New Roman" pitchFamily="18" charset="0"/>
              </a:rPr>
              <a:t> </a:t>
            </a:r>
            <a:r>
              <a:rPr lang="en-US" sz="2800" cap="none" dirty="0" err="1">
                <a:cs typeface="Times New Roman" pitchFamily="18" charset="0"/>
              </a:rPr>
              <a:t>quan</a:t>
            </a:r>
            <a:r>
              <a:rPr lang="en-US" sz="2800" cap="none" dirty="0">
                <a:cs typeface="Times New Roman" pitchFamily="18" charset="0"/>
              </a:rPr>
              <a:t> </a:t>
            </a:r>
            <a:r>
              <a:rPr lang="en-US" sz="2800" cap="none" dirty="0" err="1">
                <a:cs typeface="Times New Roman" pitchFamily="18" charset="0"/>
              </a:rPr>
              <a:t>đề</a:t>
            </a:r>
            <a:r>
              <a:rPr lang="en-US" sz="2800" cap="none" dirty="0">
                <a:cs typeface="Times New Roman" pitchFamily="18" charset="0"/>
              </a:rPr>
              <a:t> </a:t>
            </a:r>
            <a:r>
              <a:rPr lang="en-US" sz="2800" cap="none" dirty="0" err="1">
                <a:cs typeface="Times New Roman" pitchFamily="18" charset="0"/>
              </a:rPr>
              <a:t>tài</a:t>
            </a:r>
            <a:endParaRPr lang="en-US" sz="2800" cap="none" dirty="0">
              <a:cs typeface="Times New Roman" pitchFamily="18" charset="0"/>
            </a:endParaRPr>
          </a:p>
        </p:txBody>
      </p:sp>
    </p:spTree>
    <p:extLst>
      <p:ext uri="{BB962C8B-B14F-4D97-AF65-F5344CB8AC3E}">
        <p14:creationId xmlns:p14="http://schemas.microsoft.com/office/powerpoint/2010/main" val="396986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941973" y="6479701"/>
            <a:ext cx="1616075" cy="254953"/>
          </a:xfrm>
          <a:prstGeom prst="rect">
            <a:avLst/>
          </a:prstGeom>
        </p:spPr>
        <p:txBody>
          <a:bodyPr/>
          <a:lstStyle/>
          <a:p>
            <a:fld id="{469EF50A-1779-4EBB-9513-0FF53CEFFFCB}" type="slidenum">
              <a:rPr lang="en-US" smtClean="0"/>
              <a:pPr/>
              <a:t>8</a:t>
            </a:fld>
            <a:r>
              <a:rPr lang="en-US" dirty="0"/>
              <a:t>/20</a:t>
            </a:r>
          </a:p>
          <a:p>
            <a:endParaRPr lang="en-US" dirty="0"/>
          </a:p>
        </p:txBody>
      </p:sp>
      <p:sp>
        <p:nvSpPr>
          <p:cNvPr id="11"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dirty="0">
                <a:cs typeface="Times New Roman" pitchFamily="18" charset="0"/>
              </a:rPr>
              <a:t>NỘI DUNG</a:t>
            </a:r>
          </a:p>
        </p:txBody>
      </p:sp>
      <p:sp>
        <p:nvSpPr>
          <p:cNvPr id="5" name="AutoShape 47"/>
          <p:cNvSpPr>
            <a:spLocks noChangeArrowheads="1"/>
          </p:cNvSpPr>
          <p:nvPr/>
        </p:nvSpPr>
        <p:spPr bwMode="gray">
          <a:xfrm>
            <a:off x="2987676" y="1981200"/>
            <a:ext cx="6183313" cy="508000"/>
          </a:xfrm>
          <a:prstGeom prst="roundRect">
            <a:avLst>
              <a:gd name="adj" fmla="val 50000"/>
            </a:avLst>
          </a:prstGeom>
          <a:noFill/>
          <a:ln w="28575" algn="ctr">
            <a:solidFill>
              <a:schemeClr val="bg2"/>
            </a:solidFill>
            <a:round/>
            <a:headEnd/>
            <a:tailEnd/>
          </a:ln>
        </p:spPr>
        <p:txBody>
          <a:bodyPr wrap="none" anchor="ctr"/>
          <a:lstStyle/>
          <a:p>
            <a:pPr marL="342900" lvl="2" indent="-342900"/>
            <a:r>
              <a:rPr lang="fr-FR" sz="2000" b="1" dirty="0">
                <a:solidFill>
                  <a:srgbClr val="006699"/>
                </a:solidFill>
                <a:cs typeface="Arial" charset="0"/>
              </a:rPr>
              <a:t>1. </a:t>
            </a:r>
            <a:r>
              <a:rPr lang="fr-FR" sz="2000" b="1" dirty="0" err="1">
                <a:solidFill>
                  <a:srgbClr val="006699"/>
                </a:solidFill>
                <a:cs typeface="Arial" charset="0"/>
              </a:rPr>
              <a:t>Tổng</a:t>
            </a:r>
            <a:r>
              <a:rPr lang="fr-FR" sz="2000" b="1" dirty="0">
                <a:solidFill>
                  <a:srgbClr val="006699"/>
                </a:solidFill>
                <a:cs typeface="Arial" charset="0"/>
              </a:rPr>
              <a:t> </a:t>
            </a:r>
            <a:r>
              <a:rPr lang="fr-FR" sz="2000" b="1" dirty="0" err="1">
                <a:solidFill>
                  <a:srgbClr val="006699"/>
                </a:solidFill>
                <a:cs typeface="Arial" charset="0"/>
              </a:rPr>
              <a:t>quan</a:t>
            </a:r>
            <a:r>
              <a:rPr lang="fr-FR" sz="2000" b="1" dirty="0">
                <a:solidFill>
                  <a:srgbClr val="006699"/>
                </a:solidFill>
                <a:cs typeface="Arial" charset="0"/>
              </a:rPr>
              <a:t> </a:t>
            </a:r>
            <a:r>
              <a:rPr lang="fr-FR" sz="2000" b="1" dirty="0" err="1">
                <a:solidFill>
                  <a:srgbClr val="006699"/>
                </a:solidFill>
                <a:cs typeface="Arial" charset="0"/>
              </a:rPr>
              <a:t>về</a:t>
            </a:r>
            <a:r>
              <a:rPr lang="fr-FR" sz="2000" b="1" dirty="0">
                <a:solidFill>
                  <a:srgbClr val="006699"/>
                </a:solidFill>
                <a:cs typeface="Arial" charset="0"/>
              </a:rPr>
              <a:t> </a:t>
            </a:r>
            <a:r>
              <a:rPr lang="fr-FR" sz="2000" b="1" dirty="0" err="1">
                <a:solidFill>
                  <a:srgbClr val="006699"/>
                </a:solidFill>
                <a:cs typeface="Arial" charset="0"/>
              </a:rPr>
              <a:t>đề</a:t>
            </a:r>
            <a:r>
              <a:rPr lang="fr-FR" sz="2000" b="1" dirty="0">
                <a:solidFill>
                  <a:srgbClr val="006699"/>
                </a:solidFill>
                <a:cs typeface="Arial" charset="0"/>
              </a:rPr>
              <a:t> </a:t>
            </a:r>
            <a:r>
              <a:rPr lang="fr-FR" sz="2000" b="1" dirty="0" err="1">
                <a:solidFill>
                  <a:srgbClr val="006699"/>
                </a:solidFill>
                <a:cs typeface="Arial" charset="0"/>
              </a:rPr>
              <a:t>tài</a:t>
            </a:r>
            <a:endParaRPr lang="en-US" sz="2000" b="1" dirty="0">
              <a:solidFill>
                <a:srgbClr val="006699"/>
              </a:solidFill>
              <a:cs typeface="Arial" charset="0"/>
            </a:endParaRPr>
          </a:p>
        </p:txBody>
      </p:sp>
      <p:sp>
        <p:nvSpPr>
          <p:cNvPr id="7" name="AutoShape 97"/>
          <p:cNvSpPr>
            <a:spLocks noChangeArrowheads="1"/>
          </p:cNvSpPr>
          <p:nvPr/>
        </p:nvSpPr>
        <p:spPr bwMode="gray">
          <a:xfrm>
            <a:off x="2987676" y="32750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3. </a:t>
            </a:r>
            <a:r>
              <a:rPr lang="fr-FR" sz="2000" b="1" dirty="0" err="1">
                <a:solidFill>
                  <a:srgbClr val="006699"/>
                </a:solidFill>
                <a:cs typeface="Arial" charset="0"/>
              </a:rPr>
              <a:t>Tổ</a:t>
            </a:r>
            <a:r>
              <a:rPr lang="fr-FR" sz="2000" b="1" dirty="0">
                <a:solidFill>
                  <a:srgbClr val="006699"/>
                </a:solidFill>
                <a:cs typeface="Arial" charset="0"/>
              </a:rPr>
              <a:t> </a:t>
            </a:r>
            <a:r>
              <a:rPr lang="fr-FR" sz="2000" b="1" dirty="0" err="1">
                <a:solidFill>
                  <a:srgbClr val="006699"/>
                </a:solidFill>
                <a:cs typeface="Arial" charset="0"/>
              </a:rPr>
              <a:t>chức</a:t>
            </a:r>
            <a:r>
              <a:rPr lang="fr-FR" sz="2000" b="1" dirty="0">
                <a:solidFill>
                  <a:srgbClr val="006699"/>
                </a:solidFill>
                <a:cs typeface="Arial" charset="0"/>
              </a:rPr>
              <a:t> </a:t>
            </a:r>
            <a:r>
              <a:rPr lang="fr-FR" sz="2000" b="1" dirty="0" err="1">
                <a:solidFill>
                  <a:srgbClr val="006699"/>
                </a:solidFill>
                <a:cs typeface="Arial" charset="0"/>
              </a:rPr>
              <a:t>chương</a:t>
            </a:r>
            <a:r>
              <a:rPr lang="fr-FR" sz="2000" b="1" dirty="0">
                <a:solidFill>
                  <a:srgbClr val="006699"/>
                </a:solidFill>
                <a:cs typeface="Arial" charset="0"/>
              </a:rPr>
              <a:t> </a:t>
            </a:r>
            <a:r>
              <a:rPr lang="fr-FR" sz="2000" b="1" dirty="0" err="1">
                <a:solidFill>
                  <a:srgbClr val="006699"/>
                </a:solidFill>
                <a:cs typeface="Arial" charset="0"/>
              </a:rPr>
              <a:t>trình</a:t>
            </a:r>
            <a:endParaRPr lang="en-US" sz="2000" b="1" dirty="0">
              <a:solidFill>
                <a:srgbClr val="006699"/>
              </a:solidFill>
              <a:cs typeface="Arial" charset="0"/>
            </a:endParaRPr>
          </a:p>
        </p:txBody>
      </p:sp>
      <p:sp>
        <p:nvSpPr>
          <p:cNvPr id="8" name="AutoShape 97"/>
          <p:cNvSpPr>
            <a:spLocks noChangeArrowheads="1"/>
          </p:cNvSpPr>
          <p:nvPr/>
        </p:nvSpPr>
        <p:spPr bwMode="gray">
          <a:xfrm>
            <a:off x="2987676" y="2627312"/>
            <a:ext cx="6183313" cy="508000"/>
          </a:xfrm>
          <a:prstGeom prst="roundRect">
            <a:avLst>
              <a:gd name="adj" fmla="val 50000"/>
            </a:avLst>
          </a:prstGeom>
          <a:solidFill>
            <a:srgbClr val="00B0CC"/>
          </a:solidFill>
          <a:ln w="28575" algn="ctr">
            <a:solidFill>
              <a:schemeClr val="bg2"/>
            </a:solidFill>
            <a:round/>
            <a:headEnd/>
            <a:tailEnd/>
          </a:ln>
        </p:spPr>
        <p:txBody>
          <a:bodyPr wrap="none" anchor="ctr"/>
          <a:lstStyle/>
          <a:p>
            <a:pPr marL="342900" indent="-342900" eaLnBrk="0" hangingPunct="0"/>
            <a:r>
              <a:rPr lang="fr-FR" sz="2000" b="1" dirty="0">
                <a:cs typeface="Arial" charset="0"/>
              </a:rPr>
              <a:t>2. </a:t>
            </a:r>
            <a:r>
              <a:rPr lang="fr-FR" sz="2000" b="1" dirty="0" err="1">
                <a:cs typeface="Arial" charset="0"/>
              </a:rPr>
              <a:t>Cơ</a:t>
            </a:r>
            <a:r>
              <a:rPr lang="fr-FR" sz="2000" b="1" dirty="0">
                <a:cs typeface="Arial" charset="0"/>
              </a:rPr>
              <a:t> </a:t>
            </a:r>
            <a:r>
              <a:rPr lang="fr-FR" sz="2000" b="1" dirty="0" err="1">
                <a:cs typeface="Arial" charset="0"/>
              </a:rPr>
              <a:t>sở</a:t>
            </a:r>
            <a:r>
              <a:rPr lang="fr-FR" sz="2000" b="1" dirty="0">
                <a:cs typeface="Arial" charset="0"/>
              </a:rPr>
              <a:t> </a:t>
            </a:r>
            <a:r>
              <a:rPr lang="fr-FR" sz="2000" b="1" dirty="0" err="1">
                <a:cs typeface="Arial" charset="0"/>
              </a:rPr>
              <a:t>lý</a:t>
            </a:r>
            <a:r>
              <a:rPr lang="fr-FR" sz="2000" b="1" dirty="0">
                <a:cs typeface="Arial" charset="0"/>
              </a:rPr>
              <a:t> </a:t>
            </a:r>
            <a:r>
              <a:rPr lang="fr-FR" sz="2000" b="1" dirty="0" err="1">
                <a:cs typeface="Arial" charset="0"/>
              </a:rPr>
              <a:t>thuyết</a:t>
            </a:r>
            <a:endParaRPr lang="en-US" sz="2000" b="1" dirty="0">
              <a:cs typeface="Arial" charset="0"/>
            </a:endParaRPr>
          </a:p>
        </p:txBody>
      </p:sp>
      <p:sp>
        <p:nvSpPr>
          <p:cNvPr id="10" name="AutoShape 97"/>
          <p:cNvSpPr>
            <a:spLocks noChangeArrowheads="1"/>
          </p:cNvSpPr>
          <p:nvPr/>
        </p:nvSpPr>
        <p:spPr bwMode="gray">
          <a:xfrm>
            <a:off x="2987676" y="39227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4. </a:t>
            </a:r>
            <a:r>
              <a:rPr lang="fr-FR" sz="2000" b="1" dirty="0" err="1">
                <a:solidFill>
                  <a:srgbClr val="006699"/>
                </a:solidFill>
                <a:cs typeface="Arial" charset="0"/>
              </a:rPr>
              <a:t>Kết</a:t>
            </a:r>
            <a:r>
              <a:rPr lang="fr-FR" sz="2000" b="1" dirty="0">
                <a:solidFill>
                  <a:srgbClr val="006699"/>
                </a:solidFill>
                <a:cs typeface="Arial" charset="0"/>
              </a:rPr>
              <a:t> </a:t>
            </a:r>
            <a:r>
              <a:rPr lang="fr-FR" sz="2000" b="1" dirty="0" err="1">
                <a:solidFill>
                  <a:srgbClr val="006699"/>
                </a:solidFill>
                <a:cs typeface="Arial" charset="0"/>
              </a:rPr>
              <a:t>quả</a:t>
            </a:r>
            <a:r>
              <a:rPr lang="fr-FR" sz="2000" b="1" dirty="0">
                <a:solidFill>
                  <a:srgbClr val="006699"/>
                </a:solidFill>
                <a:cs typeface="Arial" charset="0"/>
              </a:rPr>
              <a:t> </a:t>
            </a:r>
            <a:r>
              <a:rPr lang="fr-FR" sz="2000" b="1" dirty="0" err="1">
                <a:solidFill>
                  <a:srgbClr val="006699"/>
                </a:solidFill>
                <a:cs typeface="Arial" charset="0"/>
              </a:rPr>
              <a:t>thực</a:t>
            </a:r>
            <a:r>
              <a:rPr lang="fr-FR" sz="2000" b="1" dirty="0">
                <a:solidFill>
                  <a:srgbClr val="006699"/>
                </a:solidFill>
                <a:cs typeface="Arial" charset="0"/>
              </a:rPr>
              <a:t> </a:t>
            </a:r>
            <a:r>
              <a:rPr lang="fr-FR" sz="2000" b="1" dirty="0" err="1">
                <a:solidFill>
                  <a:srgbClr val="006699"/>
                </a:solidFill>
                <a:cs typeface="Arial" charset="0"/>
              </a:rPr>
              <a:t>nghiệm</a:t>
            </a:r>
            <a:r>
              <a:rPr lang="fr-FR" sz="2000" b="1" dirty="0">
                <a:solidFill>
                  <a:srgbClr val="006699"/>
                </a:solidFill>
                <a:cs typeface="Arial" charset="0"/>
              </a:rPr>
              <a:t> </a:t>
            </a:r>
            <a:r>
              <a:rPr lang="fr-FR" sz="2000" b="1" dirty="0" err="1">
                <a:solidFill>
                  <a:srgbClr val="006699"/>
                </a:solidFill>
                <a:cs typeface="Arial" charset="0"/>
              </a:rPr>
              <a:t>và</a:t>
            </a:r>
            <a:r>
              <a:rPr lang="fr-FR" sz="2000" b="1" dirty="0">
                <a:solidFill>
                  <a:srgbClr val="006699"/>
                </a:solidFill>
                <a:cs typeface="Arial" charset="0"/>
              </a:rPr>
              <a:t> </a:t>
            </a:r>
            <a:r>
              <a:rPr lang="fr-FR" sz="2000" b="1" dirty="0" err="1">
                <a:solidFill>
                  <a:srgbClr val="006699"/>
                </a:solidFill>
                <a:cs typeface="Arial" charset="0"/>
              </a:rPr>
              <a:t>đánh</a:t>
            </a:r>
            <a:r>
              <a:rPr lang="fr-FR" sz="2000" b="1" dirty="0">
                <a:solidFill>
                  <a:srgbClr val="006699"/>
                </a:solidFill>
                <a:cs typeface="Arial" charset="0"/>
              </a:rPr>
              <a:t> </a:t>
            </a:r>
            <a:r>
              <a:rPr lang="fr-FR" sz="2000" b="1" dirty="0" err="1">
                <a:solidFill>
                  <a:srgbClr val="006699"/>
                </a:solidFill>
                <a:cs typeface="Arial" charset="0"/>
              </a:rPr>
              <a:t>giá</a:t>
            </a:r>
            <a:endParaRPr lang="en-US" sz="2000" b="1" dirty="0">
              <a:solidFill>
                <a:srgbClr val="006699"/>
              </a:solidFill>
              <a:cs typeface="Arial" charset="0"/>
            </a:endParaRPr>
          </a:p>
        </p:txBody>
      </p:sp>
      <p:sp>
        <p:nvSpPr>
          <p:cNvPr id="12" name="AutoShape 97"/>
          <p:cNvSpPr>
            <a:spLocks noChangeArrowheads="1"/>
          </p:cNvSpPr>
          <p:nvPr/>
        </p:nvSpPr>
        <p:spPr bwMode="gray">
          <a:xfrm>
            <a:off x="2987676" y="4570412"/>
            <a:ext cx="6183313" cy="508000"/>
          </a:xfrm>
          <a:prstGeom prst="roundRect">
            <a:avLst>
              <a:gd name="adj" fmla="val 50000"/>
            </a:avLst>
          </a:prstGeom>
          <a:noFill/>
          <a:ln w="28575" algn="ctr">
            <a:solidFill>
              <a:schemeClr val="bg2"/>
            </a:solidFill>
            <a:round/>
            <a:headEnd/>
            <a:tailEnd/>
          </a:ln>
        </p:spPr>
        <p:txBody>
          <a:bodyPr wrap="none" anchor="ctr"/>
          <a:lstStyle/>
          <a:p>
            <a:pPr marL="342900" indent="-342900" eaLnBrk="0" hangingPunct="0"/>
            <a:r>
              <a:rPr lang="fr-FR" sz="2000" b="1" dirty="0">
                <a:solidFill>
                  <a:srgbClr val="006699"/>
                </a:solidFill>
                <a:cs typeface="Arial" charset="0"/>
              </a:rPr>
              <a:t>5. </a:t>
            </a:r>
            <a:r>
              <a:rPr lang="fr-FR" sz="2000" b="1" dirty="0" err="1">
                <a:solidFill>
                  <a:srgbClr val="006699"/>
                </a:solidFill>
                <a:cs typeface="Arial" charset="0"/>
              </a:rPr>
              <a:t>Kết</a:t>
            </a:r>
            <a:r>
              <a:rPr lang="fr-FR" sz="2000" b="1" dirty="0">
                <a:solidFill>
                  <a:srgbClr val="006699"/>
                </a:solidFill>
                <a:cs typeface="Arial" charset="0"/>
              </a:rPr>
              <a:t> </a:t>
            </a:r>
            <a:r>
              <a:rPr lang="fr-FR" sz="2000" b="1" dirty="0" err="1">
                <a:solidFill>
                  <a:srgbClr val="006699"/>
                </a:solidFill>
                <a:cs typeface="Arial" charset="0"/>
              </a:rPr>
              <a:t>luận</a:t>
            </a:r>
            <a:r>
              <a:rPr lang="fr-FR" sz="2000" b="1" dirty="0">
                <a:solidFill>
                  <a:srgbClr val="006699"/>
                </a:solidFill>
                <a:cs typeface="Arial" charset="0"/>
              </a:rPr>
              <a:t> </a:t>
            </a:r>
            <a:r>
              <a:rPr lang="fr-FR" sz="2000" b="1" dirty="0" err="1">
                <a:solidFill>
                  <a:srgbClr val="006699"/>
                </a:solidFill>
                <a:cs typeface="Arial" charset="0"/>
              </a:rPr>
              <a:t>và</a:t>
            </a:r>
            <a:r>
              <a:rPr lang="fr-FR" sz="2000" b="1" dirty="0">
                <a:solidFill>
                  <a:srgbClr val="006699"/>
                </a:solidFill>
                <a:cs typeface="Arial" charset="0"/>
              </a:rPr>
              <a:t> </a:t>
            </a:r>
            <a:r>
              <a:rPr lang="fr-FR" sz="2000" b="1" dirty="0" err="1">
                <a:solidFill>
                  <a:srgbClr val="006699"/>
                </a:solidFill>
                <a:cs typeface="Arial" charset="0"/>
              </a:rPr>
              <a:t>hướng</a:t>
            </a:r>
            <a:r>
              <a:rPr lang="fr-FR" sz="2000" b="1" dirty="0">
                <a:solidFill>
                  <a:srgbClr val="006699"/>
                </a:solidFill>
                <a:cs typeface="Arial" charset="0"/>
              </a:rPr>
              <a:t> </a:t>
            </a:r>
            <a:r>
              <a:rPr lang="fr-FR" sz="2000" b="1" dirty="0" err="1">
                <a:solidFill>
                  <a:srgbClr val="006699"/>
                </a:solidFill>
                <a:cs typeface="Arial" charset="0"/>
              </a:rPr>
              <a:t>phát</a:t>
            </a:r>
            <a:r>
              <a:rPr lang="fr-FR" sz="2000" b="1" dirty="0">
                <a:solidFill>
                  <a:srgbClr val="006699"/>
                </a:solidFill>
                <a:cs typeface="Arial" charset="0"/>
              </a:rPr>
              <a:t> </a:t>
            </a:r>
            <a:r>
              <a:rPr lang="fr-FR" sz="2000" b="1" dirty="0" err="1">
                <a:solidFill>
                  <a:srgbClr val="006699"/>
                </a:solidFill>
                <a:cs typeface="Arial" charset="0"/>
              </a:rPr>
              <a:t>triển</a:t>
            </a:r>
            <a:endParaRPr lang="en-US" sz="2000" b="1" dirty="0">
              <a:solidFill>
                <a:srgbClr val="006699"/>
              </a:solidFill>
              <a:cs typeface="Arial" charset="0"/>
            </a:endParaRPr>
          </a:p>
        </p:txBody>
      </p:sp>
    </p:spTree>
    <p:extLst>
      <p:ext uri="{BB962C8B-B14F-4D97-AF65-F5344CB8AC3E}">
        <p14:creationId xmlns:p14="http://schemas.microsoft.com/office/powerpoint/2010/main" val="113317120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676400" y="1143001"/>
            <a:ext cx="8686800" cy="51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a:lstStyle>
          <a:p>
            <a:pPr marL="463550" lvl="1" indent="-347663" algn="just">
              <a:lnSpc>
                <a:spcPct val="130000"/>
              </a:lnSpc>
              <a:spcBef>
                <a:spcPts val="0"/>
              </a:spcBef>
              <a:spcAft>
                <a:spcPts val="600"/>
              </a:spcAft>
              <a:buClr>
                <a:schemeClr val="accent6"/>
              </a:buClr>
              <a:buNone/>
              <a:defRPr/>
            </a:pPr>
            <a:r>
              <a:rPr lang="en-US" sz="2400" b="1" dirty="0">
                <a:cs typeface="Times New Roman" pitchFamily="18" charset="0"/>
              </a:rPr>
              <a:t>1. </a:t>
            </a:r>
            <a:r>
              <a:rPr lang="en-US" sz="2400" b="1" dirty="0" err="1">
                <a:cs typeface="Times New Roman" pitchFamily="18" charset="0"/>
              </a:rPr>
              <a:t>Ngôn</a:t>
            </a:r>
            <a:r>
              <a:rPr lang="en-US" sz="2400" b="1" dirty="0">
                <a:cs typeface="Times New Roman" pitchFamily="18" charset="0"/>
              </a:rPr>
              <a:t> </a:t>
            </a:r>
            <a:r>
              <a:rPr lang="en-US" sz="2400" b="1" dirty="0" err="1">
                <a:cs typeface="Times New Roman" pitchFamily="18" charset="0"/>
              </a:rPr>
              <a:t>ngữ</a:t>
            </a:r>
            <a:r>
              <a:rPr lang="en-US" sz="2400" b="1" dirty="0">
                <a:cs typeface="Times New Roman" pitchFamily="18" charset="0"/>
              </a:rPr>
              <a:t> </a:t>
            </a:r>
            <a:r>
              <a:rPr lang="en-US" sz="2400" b="1" dirty="0" err="1">
                <a:cs typeface="Times New Roman" pitchFamily="18" charset="0"/>
              </a:rPr>
              <a:t>lập</a:t>
            </a:r>
            <a:r>
              <a:rPr lang="en-US" sz="2400" b="1" dirty="0">
                <a:cs typeface="Times New Roman" pitchFamily="18" charset="0"/>
              </a:rPr>
              <a:t> </a:t>
            </a:r>
            <a:r>
              <a:rPr lang="en-US" sz="2400" b="1" dirty="0" err="1">
                <a:cs typeface="Times New Roman" pitchFamily="18" charset="0"/>
              </a:rPr>
              <a:t>trình</a:t>
            </a:r>
            <a:r>
              <a:rPr lang="en-US" sz="2400" b="1" dirty="0">
                <a:cs typeface="Times New Roman" pitchFamily="18" charset="0"/>
              </a:rPr>
              <a:t> (</a:t>
            </a:r>
            <a:r>
              <a:rPr lang="en-US" sz="2400" b="1" dirty="0" err="1">
                <a:cs typeface="Times New Roman" pitchFamily="18" charset="0"/>
              </a:rPr>
              <a:t>Ngôn</a:t>
            </a:r>
            <a:r>
              <a:rPr lang="en-US" sz="2400" b="1" dirty="0">
                <a:cs typeface="Times New Roman" pitchFamily="18" charset="0"/>
              </a:rPr>
              <a:t> </a:t>
            </a:r>
            <a:r>
              <a:rPr lang="en-US" sz="2400" b="1" dirty="0" err="1">
                <a:cs typeface="Times New Roman" pitchFamily="18" charset="0"/>
              </a:rPr>
              <a:t>ngữ</a:t>
            </a:r>
            <a:r>
              <a:rPr lang="en-US" sz="2400" b="1" dirty="0">
                <a:cs typeface="Times New Roman" pitchFamily="18" charset="0"/>
              </a:rPr>
              <a:t> C++)</a:t>
            </a:r>
            <a:endParaRPr lang="vi-VN" sz="2400" b="1" dirty="0">
              <a:cs typeface="Times New Roman" pitchFamily="18" charset="0"/>
            </a:endParaRPr>
          </a:p>
          <a:p>
            <a:pPr marL="457200" lvl="1" indent="0" algn="just">
              <a:lnSpc>
                <a:spcPct val="130000"/>
              </a:lnSpc>
              <a:spcBef>
                <a:spcPts val="0"/>
              </a:spcBef>
              <a:spcAft>
                <a:spcPts val="600"/>
              </a:spcAft>
              <a:buClr>
                <a:schemeClr val="accent6"/>
              </a:buClr>
              <a:buNone/>
              <a:defRPr/>
            </a:pPr>
            <a:r>
              <a:rPr lang="en-US" dirty="0">
                <a:latin typeface="Times New Roman" pitchFamily="18" charset="0"/>
                <a:cs typeface="Times New Roman" pitchFamily="18" charset="0"/>
              </a:rPr>
              <a:t>    </a:t>
            </a:r>
          </a:p>
          <a:p>
            <a:pPr marL="457200" lvl="1" indent="0" algn="just">
              <a:lnSpc>
                <a:spcPct val="130000"/>
              </a:lnSpc>
              <a:spcBef>
                <a:spcPts val="0"/>
              </a:spcBef>
              <a:spcAft>
                <a:spcPts val="600"/>
              </a:spcAft>
              <a:buClr>
                <a:schemeClr val="accent6"/>
              </a:buClr>
              <a:buNone/>
              <a:defRPr/>
            </a:pPr>
            <a:r>
              <a:rPr lang="en-US" dirty="0">
                <a:latin typeface="Times New Roman" pitchFamily="18" charset="0"/>
                <a:cs typeface="Times New Roman" pitchFamily="18" charset="0"/>
              </a:rPr>
              <a:t> </a:t>
            </a:r>
          </a:p>
          <a:p>
            <a:pPr marL="457200" lvl="1" indent="0" algn="just">
              <a:lnSpc>
                <a:spcPct val="130000"/>
              </a:lnSpc>
              <a:spcBef>
                <a:spcPts val="0"/>
              </a:spcBef>
              <a:spcAft>
                <a:spcPts val="600"/>
              </a:spcAft>
              <a:buClr>
                <a:schemeClr val="accent6"/>
              </a:buClr>
              <a:buNone/>
              <a:defRPr/>
            </a:pPr>
            <a:endParaRPr lang="en-US" dirty="0">
              <a:latin typeface="+mj-lt"/>
              <a:cs typeface="Times New Roman" pitchFamily="18" charset="0"/>
            </a:endParaRPr>
          </a:p>
          <a:p>
            <a:pPr lvl="1" algn="just">
              <a:lnSpc>
                <a:spcPct val="130000"/>
              </a:lnSpc>
              <a:defRPr/>
            </a:pPr>
            <a:endParaRPr lang="en-US" dirty="0">
              <a:latin typeface="Times New Roman" pitchFamily="18" charset="0"/>
              <a:cs typeface="Times New Roman" pitchFamily="18" charset="0"/>
            </a:endParaRPr>
          </a:p>
        </p:txBody>
      </p:sp>
      <p:sp>
        <p:nvSpPr>
          <p:cNvPr id="6" name="Rectangle 2"/>
          <p:cNvSpPr txBox="1">
            <a:spLocks noChangeArrowheads="1"/>
          </p:cNvSpPr>
          <p:nvPr/>
        </p:nvSpPr>
        <p:spPr>
          <a:xfrm>
            <a:off x="1676400" y="228600"/>
            <a:ext cx="6781800" cy="685800"/>
          </a:xfrm>
          <a:prstGeom prst="rect">
            <a:avLst/>
          </a:prstGeom>
        </p:spPr>
        <p:txBody>
          <a:bodyPr anchor="ctr" anchorCtr="0"/>
          <a:lstStyle>
            <a:lvl1pPr algn="l" rtl="0" eaLnBrk="1" fontAlgn="base" hangingPunct="1">
              <a:spcBef>
                <a:spcPct val="0"/>
              </a:spcBef>
              <a:spcAft>
                <a:spcPct val="0"/>
              </a:spcAft>
              <a:defRPr sz="4000" b="1" cap="all">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a:lstStyle>
          <a:p>
            <a:pPr algn="ctr"/>
            <a:r>
              <a:rPr lang="en-US" sz="2800" cap="none" dirty="0" err="1">
                <a:cs typeface="Times New Roman" pitchFamily="18" charset="0"/>
              </a:rPr>
              <a:t>Cơ</a:t>
            </a:r>
            <a:r>
              <a:rPr lang="en-US" sz="2800" cap="none" dirty="0">
                <a:cs typeface="Times New Roman" pitchFamily="18" charset="0"/>
              </a:rPr>
              <a:t> </a:t>
            </a:r>
            <a:r>
              <a:rPr lang="en-US" sz="2800" cap="none" dirty="0" err="1">
                <a:cs typeface="Times New Roman" pitchFamily="18" charset="0"/>
              </a:rPr>
              <a:t>sở</a:t>
            </a:r>
            <a:r>
              <a:rPr lang="en-US" sz="2800" cap="none" dirty="0">
                <a:cs typeface="Times New Roman" pitchFamily="18" charset="0"/>
              </a:rPr>
              <a:t> </a:t>
            </a:r>
            <a:r>
              <a:rPr lang="en-US" sz="2800" cap="none" dirty="0" err="1">
                <a:cs typeface="Times New Roman" pitchFamily="18" charset="0"/>
              </a:rPr>
              <a:t>lý</a:t>
            </a:r>
            <a:r>
              <a:rPr lang="en-US" sz="2800" cap="none" dirty="0">
                <a:cs typeface="Times New Roman" pitchFamily="18" charset="0"/>
              </a:rPr>
              <a:t> </a:t>
            </a:r>
            <a:r>
              <a:rPr lang="en-US" sz="2800" cap="none" dirty="0" err="1">
                <a:cs typeface="Times New Roman" pitchFamily="18" charset="0"/>
              </a:rPr>
              <a:t>thuyết</a:t>
            </a:r>
            <a:endParaRPr lang="en-US" sz="2800" cap="none" dirty="0">
              <a:cs typeface="Times New Roman" pitchFamily="18" charset="0"/>
            </a:endParaRPr>
          </a:p>
        </p:txBody>
      </p:sp>
      <p:pic>
        <p:nvPicPr>
          <p:cNvPr id="3" name="Picture 2">
            <a:extLst>
              <a:ext uri="{FF2B5EF4-FFF2-40B4-BE49-F238E27FC236}">
                <a16:creationId xmlns:a16="http://schemas.microsoft.com/office/drawing/2014/main" id="{CE6048DB-E46B-4A72-84FD-62A261F39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360" y="1981200"/>
            <a:ext cx="6177280" cy="3860800"/>
          </a:xfrm>
          <a:prstGeom prst="rect">
            <a:avLst/>
          </a:prstGeom>
        </p:spPr>
      </p:pic>
    </p:spTree>
    <p:extLst>
      <p:ext uri="{BB962C8B-B14F-4D97-AF65-F5344CB8AC3E}">
        <p14:creationId xmlns:p14="http://schemas.microsoft.com/office/powerpoint/2010/main" val="2010374771"/>
      </p:ext>
    </p:extLst>
  </p:cSld>
  <p:clrMapOvr>
    <a:masterClrMapping/>
  </p:clrMapOvr>
  <p:transition spd="slow">
    <p:wipe/>
  </p:transition>
</p:sld>
</file>

<file path=ppt/theme/theme1.xml><?xml version="1.0" encoding="utf-8"?>
<a:theme xmlns:a="http://schemas.openxmlformats.org/drawingml/2006/main" name="1_Theme2">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939</TotalTime>
  <Words>1436</Words>
  <Application>Microsoft Office PowerPoint</Application>
  <PresentationFormat>Widescreen</PresentationFormat>
  <Paragraphs>157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Times New Roman</vt:lpstr>
      <vt:lpstr>Wingdings</vt:lpstr>
      <vt:lpstr>1_Theme2</vt:lpstr>
      <vt:lpstr>TRƯỜNG ĐẠI HỌC BÁCH KHOA KHOA CÔNG NGHỆ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ĐẠI HỌC ĐÀ NẴNG TRƯỜNG ĐẠI HỌC BÁCH KHOA KHOA CÔNG NGHỆ THÔNG TIN</dc:title>
  <dc:creator>Vui</dc:creator>
  <cp:lastModifiedBy>Hoàng Đức An</cp:lastModifiedBy>
  <cp:revision>94</cp:revision>
  <dcterms:created xsi:type="dcterms:W3CDTF">2013-05-14T04:07:19Z</dcterms:created>
  <dcterms:modified xsi:type="dcterms:W3CDTF">2024-01-05T15:10:20Z</dcterms:modified>
</cp:coreProperties>
</file>