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b="1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0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9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2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0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0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2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C7BB32-8EF6-4529-917B-ADC6C1B17F36}" type="datetimeFigureOut">
              <a:rPr kumimoji="1" lang="ja-JP" altLang="en-US" smtClean="0"/>
              <a:t>2020/3/21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F3DFB2-0B30-4E2E-A978-3ADCDA2CC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EA3D2-6538-4D1E-B4E4-62759B2C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CDEB23-B2ED-4DD3-887F-A1333357D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06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D623D-2062-4031-B793-CFB957C1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025539A-3C2D-4D98-8353-C594B0DE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414" y="1600200"/>
            <a:ext cx="60571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BB926-E4B8-490B-A628-3CD495E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CEB472D-AF7A-42E5-A589-196C3271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522" y="1600200"/>
            <a:ext cx="63969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0FA30-E535-40F7-AE2E-6038FEC9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DA75F60-C833-41DC-A0B7-499532CD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46" y="1628274"/>
            <a:ext cx="8195108" cy="4820652"/>
          </a:xfrm>
        </p:spPr>
      </p:pic>
    </p:spTree>
    <p:extLst>
      <p:ext uri="{BB962C8B-B14F-4D97-AF65-F5344CB8AC3E}">
        <p14:creationId xmlns:p14="http://schemas.microsoft.com/office/powerpoint/2010/main" val="1641433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dimensionality_reduction_with_tSNE_UMAP_using_R</Template>
  <TotalTime>1724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1_クラリティ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</dc:creator>
  <cp:lastModifiedBy>kato</cp:lastModifiedBy>
  <cp:revision>6</cp:revision>
  <dcterms:created xsi:type="dcterms:W3CDTF">2020-03-21T08:04:08Z</dcterms:created>
  <dcterms:modified xsi:type="dcterms:W3CDTF">2020-03-22T13:37:44Z</dcterms:modified>
</cp:coreProperties>
</file>