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b="1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2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0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0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2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EA3D2-6538-4D1E-B4E4-62759B2C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CDEB23-B2ED-4DD3-887F-A1333357D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06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D623D-2062-4031-B793-CFB957C1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42773-D4E5-4B0F-B5EB-7C2E02F8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7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dimensionality_reduction_with_tSNE_UMAP_using_R</Template>
  <TotalTime>5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1_クラリティ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</dc:creator>
  <cp:lastModifiedBy>kato</cp:lastModifiedBy>
  <cp:revision>1</cp:revision>
  <dcterms:created xsi:type="dcterms:W3CDTF">2020-03-21T08:04:08Z</dcterms:created>
  <dcterms:modified xsi:type="dcterms:W3CDTF">2020-03-21T08:09:27Z</dcterms:modified>
</cp:coreProperties>
</file>