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8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b="1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648C4-B936-42AB-8976-5B8A32A82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551" y="737937"/>
            <a:ext cx="2895601" cy="1704475"/>
          </a:xfrm>
        </p:spPr>
        <p:txBody>
          <a:bodyPr anchor="t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5B9B3-4D2B-40DF-A83B-2AF3C0E2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17A6DE-2602-4D58-A508-7633AB9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37790-B016-458C-BED3-CFE2B013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999009F-D2E8-48BB-9050-C2F9649ECAB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10552" y="2592808"/>
            <a:ext cx="2895600" cy="309211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kumimoji="1" lang="ja-JP" altLang="en-US" dirty="0"/>
              <a:t>説明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9CA21B5-74A7-44CD-8C3F-9B400F12D88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1" y="737937"/>
            <a:ext cx="5462336" cy="4946984"/>
          </a:xfrm>
        </p:spPr>
        <p:txBody>
          <a:bodyPr/>
          <a:lstStyle/>
          <a:p>
            <a:pPr lvl="0"/>
            <a:r>
              <a:rPr kumimoji="1" lang="ja-JP" altLang="en-US" dirty="0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35815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D6BD96F9-DEAA-4E51-8AA1-6C2CD06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84427716-AE23-4030-A4AE-D67F9C12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_num">
            <a:extLst>
              <a:ext uri="{FF2B5EF4-FFF2-40B4-BE49-F238E27FC236}">
                <a16:creationId xmlns:a16="http://schemas.microsoft.com/office/drawing/2014/main" id="{898CC9B3-354C-4413-97F9-A4F75B7D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body_bottom-right">
            <a:extLst>
              <a:ext uri="{FF2B5EF4-FFF2-40B4-BE49-F238E27FC236}">
                <a16:creationId xmlns:a16="http://schemas.microsoft.com/office/drawing/2014/main" id="{C5C0F440-26AF-4678-8551-13ACB41AC9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40331" y="2902483"/>
            <a:ext cx="3778134" cy="378738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body_top-right">
            <a:extLst>
              <a:ext uri="{FF2B5EF4-FFF2-40B4-BE49-F238E27FC236}">
                <a16:creationId xmlns:a16="http://schemas.microsoft.com/office/drawing/2014/main" id="{4F8ED4B3-5320-44DA-9528-391A51292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40333" y="1946275"/>
            <a:ext cx="3778133" cy="8146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body_bottom-left">
            <a:extLst>
              <a:ext uri="{FF2B5EF4-FFF2-40B4-BE49-F238E27FC236}">
                <a16:creationId xmlns:a16="http://schemas.microsoft.com/office/drawing/2014/main" id="{435E3679-0286-475F-B5FE-7C155DBE9B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902483"/>
            <a:ext cx="3946466" cy="378738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body_top-left">
            <a:extLst>
              <a:ext uri="{FF2B5EF4-FFF2-40B4-BE49-F238E27FC236}">
                <a16:creationId xmlns:a16="http://schemas.microsoft.com/office/drawing/2014/main" id="{A426A0A2-2576-4363-96AE-A8140450D4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2" y="1946275"/>
            <a:ext cx="3946465" cy="8146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78A730F-7F2C-4964-B8AD-8329AAC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073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_theme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dimensionality_reduction_with_tSNE_UMAP_using_R</Template>
  <TotalTime>38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my_theme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</dc:creator>
  <cp:lastModifiedBy>kato</cp:lastModifiedBy>
  <cp:revision>12</cp:revision>
  <dcterms:created xsi:type="dcterms:W3CDTF">2020-03-21T08:04:08Z</dcterms:created>
  <dcterms:modified xsi:type="dcterms:W3CDTF">2020-04-03T13:21:43Z</dcterms:modified>
</cp:coreProperties>
</file>