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05" autoAdjust="0"/>
    <p:restoredTop sz="94645"/>
  </p:normalViewPr>
  <p:slideViewPr>
    <p:cSldViewPr snapToGrid="0">
      <p:cViewPr>
        <p:scale>
          <a:sx n="133" d="100"/>
          <a:sy n="133" d="100"/>
        </p:scale>
        <p:origin x="144" y="-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97085-C604-1248-844D-200F15DBBC7D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FF3E3-E9FC-504E-8BF4-AD6621A0B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0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Summer is the best month to move because kids are out of school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3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Washington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6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 of bedrooms isn’t everything, in terms of purchasing 5 and below seems to be the magic number, 3-4 being the most popular, might be best to check the size of families and how many single people there are in the housing market around this time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0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2.5 is the most popular for bathrooms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1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popular condition is 3, then 4 then 5, nothing sold at condition 1 really , price goes up with grade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3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Impressive that some of the older homes sell for some much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CFF3E3-E9FC-504E-8BF4-AD6621A0B4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7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public.tableau.com/views/Mid_term_proj_houseprices/Housing_data_analysi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komonews.com/news/business/us-home-sales-plunged-51-percent-in-january-12-18-201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9E488-0718-4E1E-9D12-26779F606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708407-D01D-4E57-8998-FF799DBC3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945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28F8FD96-BE0F-44A6-A141-C4302868A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23" y="1622066"/>
            <a:ext cx="3554226" cy="2663688"/>
          </a:xfrm>
        </p:spPr>
        <p:txBody>
          <a:bodyPr anchor="b">
            <a:normAutofit/>
          </a:bodyPr>
          <a:lstStyle/>
          <a:p>
            <a:pPr algn="l"/>
            <a:r>
              <a:rPr lang="en-US" sz="4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Regression - H</a:t>
            </a:r>
            <a:r>
              <a:rPr lang="en-us" sz="44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ouseprices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1C52F192-C896-40C1-AB62-ACCC06D07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290" y="4532243"/>
            <a:ext cx="3300457" cy="1256307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Katherine Tolton Rodriguez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963B07-5C9E-478C-A53E-B6F5B4A78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290" y="681628"/>
            <a:ext cx="1128382" cy="847206"/>
            <a:chOff x="668003" y="1684057"/>
            <a:chExt cx="1128382" cy="84720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152F29E-C625-4313-96BF-5675B357C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C2A5CB78-6497-4151-83B6-568BD27EC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 descr="Arrow&#10;&#10;Description automatically generated">
            <a:extLst>
              <a:ext uri="{FF2B5EF4-FFF2-40B4-BE49-F238E27FC236}">
                <a16:creationId xmlns:a16="http://schemas.microsoft.com/office/drawing/2014/main" id="{67790C5D-DE7D-1A4C-93CE-6E28B7CE1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04" y="1631102"/>
            <a:ext cx="6472362" cy="30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Housing_data_analysis7">
            <a:extLst>
              <a:ext uri="{FF2B5EF4-FFF2-40B4-BE49-F238E27FC236}">
                <a16:creationId xmlns:a16="http://schemas.microsoft.com/office/drawing/2014/main" id="{B6F1DBDE-1AD1-4C11-9118-D36E1F087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Housing_data_analysis9">
            <a:extLst>
              <a:ext uri="{FF2B5EF4-FFF2-40B4-BE49-F238E27FC236}">
                <a16:creationId xmlns:a16="http://schemas.microsoft.com/office/drawing/2014/main" id="{FF1B325D-AE66-4CA9-ADE7-81F30D39D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Housing_data_analysis10">
            <a:extLst>
              <a:ext uri="{FF2B5EF4-FFF2-40B4-BE49-F238E27FC236}">
                <a16:creationId xmlns:a16="http://schemas.microsoft.com/office/drawing/2014/main" id="{8B48A52E-E466-4348-B234-C312582C9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Housing_data_analysis11">
            <a:extLst>
              <a:ext uri="{FF2B5EF4-FFF2-40B4-BE49-F238E27FC236}">
                <a16:creationId xmlns:a16="http://schemas.microsoft.com/office/drawing/2014/main" id="{E7D34B27-7B72-4A0E-BF45-9DE8C967F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Housing_data_analysis12">
            <a:extLst>
              <a:ext uri="{FF2B5EF4-FFF2-40B4-BE49-F238E27FC236}">
                <a16:creationId xmlns:a16="http://schemas.microsoft.com/office/drawing/2014/main" id="{B9E82D2A-AFFA-4222-A99F-912D65E93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Housing_data_analysis13">
            <a:extLst>
              <a:ext uri="{FF2B5EF4-FFF2-40B4-BE49-F238E27FC236}">
                <a16:creationId xmlns:a16="http://schemas.microsoft.com/office/drawing/2014/main" id="{2CF9D17B-4268-4CDF-86B5-4F2F99D40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Housing_data_analysis14">
            <a:extLst>
              <a:ext uri="{FF2B5EF4-FFF2-40B4-BE49-F238E27FC236}">
                <a16:creationId xmlns:a16="http://schemas.microsoft.com/office/drawing/2014/main" id="{76B71E2A-BDEB-460B-BF80-CE5A9A7D5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053E-C24F-1F47-B013-B2411307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1E2D-8695-6143-9C53-442EB88D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filter by </a:t>
            </a:r>
            <a:r>
              <a:rPr lang="en-US" dirty="0" err="1"/>
              <a:t>Zipcode</a:t>
            </a:r>
            <a:r>
              <a:rPr lang="en-US" dirty="0"/>
              <a:t> using </a:t>
            </a:r>
            <a:r>
              <a:rPr lang="en-US" dirty="0" err="1"/>
              <a:t>sql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Clean columns individually using the IQR]</a:t>
            </a:r>
          </a:p>
          <a:p>
            <a:pPr>
              <a:buFontTx/>
              <a:buChar char="-"/>
            </a:pPr>
            <a:r>
              <a:rPr lang="en-US" dirty="0"/>
              <a:t>Change the data types of certain columns </a:t>
            </a:r>
          </a:p>
          <a:p>
            <a:pPr>
              <a:buFontTx/>
              <a:buChar char="-"/>
            </a:pPr>
            <a:r>
              <a:rPr lang="en-US" dirty="0"/>
              <a:t>Use other methods of improving models that we have covered </a:t>
            </a:r>
            <a:r>
              <a:rPr lang="en-US"/>
              <a:t>in class  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46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AA91-29BC-CD49-AD11-F6A66A95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6580F-B2FE-634E-A5E1-ED1C7A40C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3:</a:t>
            </a:r>
            <a:r>
              <a:rPr lang="en-US" dirty="0">
                <a:hlinkClick r:id="rId2"/>
              </a:rPr>
              <a:t>https://komonews.com/news/business/us-home-sales-plunged-51-percent-in-january-12-18-2015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9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32FFE-218E-CA46-AB62-924255BF8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69" y="865453"/>
            <a:ext cx="4501662" cy="86545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BACKGROUND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AA7ED8C-3AEE-4453-BA7D-8CA4A184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8" y="2431518"/>
            <a:ext cx="4501662" cy="2695577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TIME FRAME: MAY 2014 – MAY 2015  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Seattle Washington, surrounding area 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Most popular months to buy : May, June , July, August 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3005BCF5-081B-864C-9B9B-A64271688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865453"/>
            <a:ext cx="6014185" cy="512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72CF0-0747-B048-9737-41B0303C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NOTE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AD1226-67AD-4893-AAC8-0BDF9EC27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impacts of weather (January) snowstorms 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Higher mortgage rates (2015) 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16% drop in construction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675261CC-AB7D-8F46-AA1B-07758D61E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899" y="559738"/>
            <a:ext cx="5097521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7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ousing_data_analysis1">
            <a:extLst>
              <a:ext uri="{FF2B5EF4-FFF2-40B4-BE49-F238E27FC236}">
                <a16:creationId xmlns:a16="http://schemas.microsoft.com/office/drawing/2014/main" id="{FF33756D-2EC1-429B-8BCA-DFE19B236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ousing_data_analysis2">
            <a:extLst>
              <a:ext uri="{FF2B5EF4-FFF2-40B4-BE49-F238E27FC236}">
                <a16:creationId xmlns:a16="http://schemas.microsoft.com/office/drawing/2014/main" id="{74F05C49-054C-4E45-ACF0-CB832E0D9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ousing_data_analysis5">
            <a:extLst>
              <a:ext uri="{FF2B5EF4-FFF2-40B4-BE49-F238E27FC236}">
                <a16:creationId xmlns:a16="http://schemas.microsoft.com/office/drawing/2014/main" id="{ED191B79-B98F-4A84-80BA-F66BBB9E6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ousing_data_analysis4">
            <a:extLst>
              <a:ext uri="{FF2B5EF4-FFF2-40B4-BE49-F238E27FC236}">
                <a16:creationId xmlns:a16="http://schemas.microsoft.com/office/drawing/2014/main" id="{909FA035-2B7D-420F-A45E-B7A66785C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ousing_data_analysis6">
            <a:extLst>
              <a:ext uri="{FF2B5EF4-FFF2-40B4-BE49-F238E27FC236}">
                <a16:creationId xmlns:a16="http://schemas.microsoft.com/office/drawing/2014/main" id="{A48CDBDF-EDE1-401E-8695-0F0526C5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ousing_data_analysis8">
            <a:extLst>
              <a:ext uri="{FF2B5EF4-FFF2-40B4-BE49-F238E27FC236}">
                <a16:creationId xmlns:a16="http://schemas.microsoft.com/office/drawing/2014/main" id="{1DC84A7E-4554-42FB-9EDD-0577D14D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209</Words>
  <Application>Microsoft Macintosh PowerPoint</Application>
  <PresentationFormat>Widescreen</PresentationFormat>
  <Paragraphs>29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Regression - Houseprices</vt:lpstr>
      <vt:lpstr>BACKGROUND</vt:lpstr>
      <vt:lpstr>NOTE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Improvements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- Houseprices</dc:title>
  <dc:creator/>
  <cp:lastModifiedBy>Tolton Rodriguez, Katherine A.</cp:lastModifiedBy>
  <cp:revision>4</cp:revision>
  <dcterms:created xsi:type="dcterms:W3CDTF">2021-12-07T23:38:33Z</dcterms:created>
  <dcterms:modified xsi:type="dcterms:W3CDTF">2021-12-08T00:03:19Z</dcterms:modified>
</cp:coreProperties>
</file>