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272" r:id="rId3"/>
    <p:sldId id="275" r:id="rId4"/>
    <p:sldId id="257" r:id="rId5"/>
    <p:sldId id="259" r:id="rId6"/>
    <p:sldId id="264" r:id="rId7"/>
    <p:sldId id="270" r:id="rId8"/>
    <p:sldId id="263" r:id="rId9"/>
    <p:sldId id="271" r:id="rId10"/>
    <p:sldId id="260" r:id="rId11"/>
    <p:sldId id="261" r:id="rId12"/>
    <p:sldId id="258" r:id="rId13"/>
    <p:sldId id="273" r:id="rId14"/>
    <p:sldId id="265" r:id="rId15"/>
  </p:sldIdLst>
  <p:sldSz cx="4140200" cy="658971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2127" y="3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BD08B-A1A9-463E-A20D-156B163EAB79}" type="datetimeFigureOut">
              <a:rPr kumimoji="1" lang="ja-JP" altLang="en-US" smtClean="0"/>
              <a:t>2021/5/4</a:t>
            </a:fld>
            <a:endParaRPr kumimoji="1" lang="ja-JP" altLang="en-US"/>
          </a:p>
        </p:txBody>
      </p:sp>
      <p:sp>
        <p:nvSpPr>
          <p:cNvPr id="4" name="スライド イメージ プレースホルダー 3"/>
          <p:cNvSpPr>
            <a:spLocks noGrp="1" noRot="1" noChangeAspect="1"/>
          </p:cNvSpPr>
          <p:nvPr>
            <p:ph type="sldImg" idx="2"/>
          </p:nvPr>
        </p:nvSpPr>
        <p:spPr>
          <a:xfrm>
            <a:off x="2459038" y="1143000"/>
            <a:ext cx="19399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2FCC2C-8E4D-449D-880E-E46DD9D90B9A}" type="slidenum">
              <a:rPr kumimoji="1" lang="ja-JP" altLang="en-US" smtClean="0"/>
              <a:t>‹#›</a:t>
            </a:fld>
            <a:endParaRPr kumimoji="1" lang="ja-JP" altLang="en-US"/>
          </a:p>
        </p:txBody>
      </p:sp>
    </p:spTree>
    <p:extLst>
      <p:ext uri="{BB962C8B-B14F-4D97-AF65-F5344CB8AC3E}">
        <p14:creationId xmlns:p14="http://schemas.microsoft.com/office/powerpoint/2010/main" val="375601908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92FCC2C-8E4D-449D-880E-E46DD9D90B9A}" type="slidenum">
              <a:rPr kumimoji="1" lang="ja-JP" altLang="en-US" smtClean="0"/>
              <a:t>1</a:t>
            </a:fld>
            <a:endParaRPr kumimoji="1" lang="ja-JP" altLang="en-US"/>
          </a:p>
        </p:txBody>
      </p:sp>
    </p:spTree>
    <p:extLst>
      <p:ext uri="{BB962C8B-B14F-4D97-AF65-F5344CB8AC3E}">
        <p14:creationId xmlns:p14="http://schemas.microsoft.com/office/powerpoint/2010/main" val="2748976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92FCC2C-8E4D-449D-880E-E46DD9D90B9A}" type="slidenum">
              <a:rPr kumimoji="1" lang="ja-JP" altLang="en-US" smtClean="0"/>
              <a:t>4</a:t>
            </a:fld>
            <a:endParaRPr kumimoji="1" lang="ja-JP" altLang="en-US"/>
          </a:p>
        </p:txBody>
      </p:sp>
    </p:spTree>
    <p:extLst>
      <p:ext uri="{BB962C8B-B14F-4D97-AF65-F5344CB8AC3E}">
        <p14:creationId xmlns:p14="http://schemas.microsoft.com/office/powerpoint/2010/main" val="838174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E92FCC2C-8E4D-449D-880E-E46DD9D90B9A}" type="slidenum">
              <a:rPr kumimoji="1" lang="ja-JP" altLang="en-US" smtClean="0"/>
              <a:t>12</a:t>
            </a:fld>
            <a:endParaRPr kumimoji="1" lang="ja-JP" altLang="en-US"/>
          </a:p>
        </p:txBody>
      </p:sp>
    </p:spTree>
    <p:extLst>
      <p:ext uri="{BB962C8B-B14F-4D97-AF65-F5344CB8AC3E}">
        <p14:creationId xmlns:p14="http://schemas.microsoft.com/office/powerpoint/2010/main" val="397227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310515" y="1078456"/>
            <a:ext cx="3519170" cy="2294196"/>
          </a:xfrm>
        </p:spPr>
        <p:txBody>
          <a:bodyPr anchor="b"/>
          <a:lstStyle>
            <a:lvl1pPr algn="ctr">
              <a:defRPr sz="2717"/>
            </a:lvl1pPr>
          </a:lstStyle>
          <a:p>
            <a:r>
              <a:rPr lang="ja-JP" altLang="en-US"/>
              <a:t>マスター タイトルの書式設定</a:t>
            </a:r>
            <a:endParaRPr lang="en-US" dirty="0"/>
          </a:p>
        </p:txBody>
      </p:sp>
      <p:sp>
        <p:nvSpPr>
          <p:cNvPr id="3" name="Subtitle 2"/>
          <p:cNvSpPr>
            <a:spLocks noGrp="1"/>
          </p:cNvSpPr>
          <p:nvPr>
            <p:ph type="subTitle" idx="1"/>
          </p:nvPr>
        </p:nvSpPr>
        <p:spPr>
          <a:xfrm>
            <a:off x="517525" y="3461125"/>
            <a:ext cx="3105150" cy="1590988"/>
          </a:xfrm>
        </p:spPr>
        <p:txBody>
          <a:bodyPr/>
          <a:lstStyle>
            <a:lvl1pPr marL="0" indent="0" algn="ctr">
              <a:buNone/>
              <a:defRPr sz="1087"/>
            </a:lvl1pPr>
            <a:lvl2pPr marL="207020" indent="0" algn="ctr">
              <a:buNone/>
              <a:defRPr sz="906"/>
            </a:lvl2pPr>
            <a:lvl3pPr marL="414040" indent="0" algn="ctr">
              <a:buNone/>
              <a:defRPr sz="815"/>
            </a:lvl3pPr>
            <a:lvl4pPr marL="621060" indent="0" algn="ctr">
              <a:buNone/>
              <a:defRPr sz="724"/>
            </a:lvl4pPr>
            <a:lvl5pPr marL="828081" indent="0" algn="ctr">
              <a:buNone/>
              <a:defRPr sz="724"/>
            </a:lvl5pPr>
            <a:lvl6pPr marL="1035101" indent="0" algn="ctr">
              <a:buNone/>
              <a:defRPr sz="724"/>
            </a:lvl6pPr>
            <a:lvl7pPr marL="1242121" indent="0" algn="ctr">
              <a:buNone/>
              <a:defRPr sz="724"/>
            </a:lvl7pPr>
            <a:lvl8pPr marL="1449141" indent="0" algn="ctr">
              <a:buNone/>
              <a:defRPr sz="724"/>
            </a:lvl8pPr>
            <a:lvl9pPr marL="1656161" indent="0" algn="ctr">
              <a:buNone/>
              <a:defRPr sz="72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FED397EC-3808-4660-BDE2-21F1CB459184}" type="datetime1">
              <a:rPr kumimoji="1" lang="ja-JP" altLang="en-US" smtClean="0"/>
              <a:t>2021/5/4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1914740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F974CDA-90D4-4B5D-8164-6D2453534E30}" type="datetime1">
              <a:rPr kumimoji="1" lang="ja-JP" altLang="en-US" smtClean="0"/>
              <a:t>2021/5/4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2715261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62831" y="350841"/>
            <a:ext cx="892731" cy="55844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84639" y="350841"/>
            <a:ext cx="2626439" cy="55844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B32A693-E066-41B2-8782-E12F1B7928E7}" type="datetime1">
              <a:rPr kumimoji="1" lang="ja-JP" altLang="en-US" smtClean="0"/>
              <a:t>2021/5/4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3209289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C1EF93D-B2AA-478F-93E3-F61B27B82D7B}" type="datetime1">
              <a:rPr kumimoji="1" lang="ja-JP" altLang="en-US" smtClean="0"/>
              <a:t>2021/5/4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1034684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82482" y="1642854"/>
            <a:ext cx="3570923" cy="2741137"/>
          </a:xfrm>
        </p:spPr>
        <p:txBody>
          <a:bodyPr anchor="b"/>
          <a:lstStyle>
            <a:lvl1pPr>
              <a:defRPr sz="2717"/>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82482" y="4409923"/>
            <a:ext cx="3570923" cy="1441499"/>
          </a:xfrm>
        </p:spPr>
        <p:txBody>
          <a:bodyPr/>
          <a:lstStyle>
            <a:lvl1pPr marL="0" indent="0">
              <a:buNone/>
              <a:defRPr sz="1087">
                <a:solidFill>
                  <a:schemeClr val="tx1"/>
                </a:solidFill>
              </a:defRPr>
            </a:lvl1pPr>
            <a:lvl2pPr marL="207020" indent="0">
              <a:buNone/>
              <a:defRPr sz="906">
                <a:solidFill>
                  <a:schemeClr val="tx1">
                    <a:tint val="75000"/>
                  </a:schemeClr>
                </a:solidFill>
              </a:defRPr>
            </a:lvl2pPr>
            <a:lvl3pPr marL="414040" indent="0">
              <a:buNone/>
              <a:defRPr sz="815">
                <a:solidFill>
                  <a:schemeClr val="tx1">
                    <a:tint val="75000"/>
                  </a:schemeClr>
                </a:solidFill>
              </a:defRPr>
            </a:lvl3pPr>
            <a:lvl4pPr marL="621060" indent="0">
              <a:buNone/>
              <a:defRPr sz="724">
                <a:solidFill>
                  <a:schemeClr val="tx1">
                    <a:tint val="75000"/>
                  </a:schemeClr>
                </a:solidFill>
              </a:defRPr>
            </a:lvl4pPr>
            <a:lvl5pPr marL="828081" indent="0">
              <a:buNone/>
              <a:defRPr sz="724">
                <a:solidFill>
                  <a:schemeClr val="tx1">
                    <a:tint val="75000"/>
                  </a:schemeClr>
                </a:solidFill>
              </a:defRPr>
            </a:lvl5pPr>
            <a:lvl6pPr marL="1035101" indent="0">
              <a:buNone/>
              <a:defRPr sz="724">
                <a:solidFill>
                  <a:schemeClr val="tx1">
                    <a:tint val="75000"/>
                  </a:schemeClr>
                </a:solidFill>
              </a:defRPr>
            </a:lvl6pPr>
            <a:lvl7pPr marL="1242121" indent="0">
              <a:buNone/>
              <a:defRPr sz="724">
                <a:solidFill>
                  <a:schemeClr val="tx1">
                    <a:tint val="75000"/>
                  </a:schemeClr>
                </a:solidFill>
              </a:defRPr>
            </a:lvl7pPr>
            <a:lvl8pPr marL="1449141" indent="0">
              <a:buNone/>
              <a:defRPr sz="724">
                <a:solidFill>
                  <a:schemeClr val="tx1">
                    <a:tint val="75000"/>
                  </a:schemeClr>
                </a:solidFill>
              </a:defRPr>
            </a:lvl8pPr>
            <a:lvl9pPr marL="1656161" indent="0">
              <a:buNone/>
              <a:defRPr sz="72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6CC0A3A-13A4-4CB6-B8DF-AFBB54EED09B}" type="datetime1">
              <a:rPr kumimoji="1" lang="ja-JP" altLang="en-US" smtClean="0"/>
              <a:t>2021/5/4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875064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84639" y="1754206"/>
            <a:ext cx="1759585" cy="41811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2095976" y="1754206"/>
            <a:ext cx="1759585" cy="418111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C41DED5-7B39-48EB-A906-22DD9A1B68B8}" type="datetime1">
              <a:rPr kumimoji="1" lang="ja-JP" altLang="en-US" smtClean="0"/>
              <a:t>2021/5/4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2875286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5178" y="350842"/>
            <a:ext cx="3570923" cy="127370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85179" y="1615396"/>
            <a:ext cx="1751498" cy="791680"/>
          </a:xfrm>
        </p:spPr>
        <p:txBody>
          <a:bodyPr anchor="b"/>
          <a:lstStyle>
            <a:lvl1pPr marL="0" indent="0">
              <a:buNone/>
              <a:defRPr sz="1087" b="1"/>
            </a:lvl1pPr>
            <a:lvl2pPr marL="207020" indent="0">
              <a:buNone/>
              <a:defRPr sz="906" b="1"/>
            </a:lvl2pPr>
            <a:lvl3pPr marL="414040" indent="0">
              <a:buNone/>
              <a:defRPr sz="815" b="1"/>
            </a:lvl3pPr>
            <a:lvl4pPr marL="621060" indent="0">
              <a:buNone/>
              <a:defRPr sz="724" b="1"/>
            </a:lvl4pPr>
            <a:lvl5pPr marL="828081" indent="0">
              <a:buNone/>
              <a:defRPr sz="724" b="1"/>
            </a:lvl5pPr>
            <a:lvl6pPr marL="1035101" indent="0">
              <a:buNone/>
              <a:defRPr sz="724" b="1"/>
            </a:lvl6pPr>
            <a:lvl7pPr marL="1242121" indent="0">
              <a:buNone/>
              <a:defRPr sz="724" b="1"/>
            </a:lvl7pPr>
            <a:lvl8pPr marL="1449141" indent="0">
              <a:buNone/>
              <a:defRPr sz="724" b="1"/>
            </a:lvl8pPr>
            <a:lvl9pPr marL="1656161" indent="0">
              <a:buNone/>
              <a:defRPr sz="724" b="1"/>
            </a:lvl9pPr>
          </a:lstStyle>
          <a:p>
            <a:pPr lvl="0"/>
            <a:r>
              <a:rPr lang="ja-JP" altLang="en-US"/>
              <a:t>マスター テキストの書式設定</a:t>
            </a:r>
          </a:p>
        </p:txBody>
      </p:sp>
      <p:sp>
        <p:nvSpPr>
          <p:cNvPr id="4" name="Content Placeholder 3"/>
          <p:cNvSpPr>
            <a:spLocks noGrp="1"/>
          </p:cNvSpPr>
          <p:nvPr>
            <p:ph sz="half" idx="2"/>
          </p:nvPr>
        </p:nvSpPr>
        <p:spPr>
          <a:xfrm>
            <a:off x="285179" y="2407076"/>
            <a:ext cx="1751498" cy="354044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2095977" y="1615396"/>
            <a:ext cx="1760124" cy="791680"/>
          </a:xfrm>
        </p:spPr>
        <p:txBody>
          <a:bodyPr anchor="b"/>
          <a:lstStyle>
            <a:lvl1pPr marL="0" indent="0">
              <a:buNone/>
              <a:defRPr sz="1087" b="1"/>
            </a:lvl1pPr>
            <a:lvl2pPr marL="207020" indent="0">
              <a:buNone/>
              <a:defRPr sz="906" b="1"/>
            </a:lvl2pPr>
            <a:lvl3pPr marL="414040" indent="0">
              <a:buNone/>
              <a:defRPr sz="815" b="1"/>
            </a:lvl3pPr>
            <a:lvl4pPr marL="621060" indent="0">
              <a:buNone/>
              <a:defRPr sz="724" b="1"/>
            </a:lvl4pPr>
            <a:lvl5pPr marL="828081" indent="0">
              <a:buNone/>
              <a:defRPr sz="724" b="1"/>
            </a:lvl5pPr>
            <a:lvl6pPr marL="1035101" indent="0">
              <a:buNone/>
              <a:defRPr sz="724" b="1"/>
            </a:lvl6pPr>
            <a:lvl7pPr marL="1242121" indent="0">
              <a:buNone/>
              <a:defRPr sz="724" b="1"/>
            </a:lvl7pPr>
            <a:lvl8pPr marL="1449141" indent="0">
              <a:buNone/>
              <a:defRPr sz="724" b="1"/>
            </a:lvl8pPr>
            <a:lvl9pPr marL="1656161" indent="0">
              <a:buNone/>
              <a:defRPr sz="724" b="1"/>
            </a:lvl9pPr>
          </a:lstStyle>
          <a:p>
            <a:pPr lvl="0"/>
            <a:r>
              <a:rPr lang="ja-JP" altLang="en-US"/>
              <a:t>マスター テキストの書式設定</a:t>
            </a:r>
          </a:p>
        </p:txBody>
      </p:sp>
      <p:sp>
        <p:nvSpPr>
          <p:cNvPr id="6" name="Content Placeholder 5"/>
          <p:cNvSpPr>
            <a:spLocks noGrp="1"/>
          </p:cNvSpPr>
          <p:nvPr>
            <p:ph sz="quarter" idx="4"/>
          </p:nvPr>
        </p:nvSpPr>
        <p:spPr>
          <a:xfrm>
            <a:off x="2095977" y="2407076"/>
            <a:ext cx="1760124" cy="354044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6425A2E-B376-4265-8B65-0C9DAE8EA7C2}" type="datetime1">
              <a:rPr kumimoji="1" lang="ja-JP" altLang="en-US" smtClean="0"/>
              <a:t>2021/5/4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426188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7B29E01-90AD-4D99-B871-A1FF5FA3369A}" type="datetime1">
              <a:rPr kumimoji="1" lang="ja-JP" altLang="en-US" smtClean="0"/>
              <a:t>2021/5/4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123170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6FC9C-6257-4FF3-861A-55CA40D42A75}" type="datetime1">
              <a:rPr kumimoji="1" lang="ja-JP" altLang="en-US" smtClean="0"/>
              <a:t>2021/5/4</a:t>
            </a:fld>
            <a:endParaRPr kumimoji="1" lang="ja-JP" altLang="en-US"/>
          </a:p>
        </p:txBody>
      </p:sp>
      <p:sp>
        <p:nvSpPr>
          <p:cNvPr id="3" name="Footer Placeholder 2"/>
          <p:cNvSpPr>
            <a:spLocks noGrp="1"/>
          </p:cNvSpPr>
          <p:nvPr>
            <p:ph type="ftr" sz="quarter" idx="11"/>
          </p:nvPr>
        </p:nvSpPr>
        <p:spPr>
          <a:xfrm>
            <a:off x="1371441" y="6107689"/>
            <a:ext cx="1397318" cy="350841"/>
          </a:xfrm>
        </p:spPr>
        <p:txBody>
          <a:bodyPr/>
          <a:lstStyle>
            <a:lvl1pPr>
              <a:defRPr sz="2000">
                <a:latin typeface="ニコカ" panose="02000600000000000000" pitchFamily="2" charset="-128"/>
                <a:ea typeface="ニコカ" panose="02000600000000000000" pitchFamily="2" charset="-128"/>
              </a:defRPr>
            </a:lvl1pPr>
          </a:lstStyle>
          <a:p>
            <a:endParaRPr lang="en-US" altLang="ja-JP" dirty="0">
              <a:solidFill>
                <a:schemeClr val="bg1"/>
              </a:solidFill>
            </a:endParaRPr>
          </a:p>
          <a:p>
            <a:endParaRPr lang="ja-JP" altLang="en-US" dirty="0">
              <a:solidFill>
                <a:schemeClr val="bg1"/>
              </a:solidFill>
            </a:endParaRPr>
          </a:p>
          <a:p>
            <a:endParaRPr lang="ja-JP" altLang="en-US" dirty="0"/>
          </a:p>
        </p:txBody>
      </p:sp>
      <p:sp>
        <p:nvSpPr>
          <p:cNvPr id="4" name="Slide Number Placeholder 3"/>
          <p:cNvSpPr>
            <a:spLocks noGrp="1"/>
          </p:cNvSpPr>
          <p:nvPr>
            <p:ph type="sldNum" sz="quarter" idx="12"/>
          </p:nvPr>
        </p:nvSpPr>
        <p:spPr/>
        <p:txBody>
          <a:bodyPr/>
          <a:lstStyle/>
          <a:p>
            <a:endParaRPr kumimoji="1" lang="ja-JP" altLang="en-US" dirty="0"/>
          </a:p>
        </p:txBody>
      </p:sp>
    </p:spTree>
    <p:extLst>
      <p:ext uri="{BB962C8B-B14F-4D97-AF65-F5344CB8AC3E}">
        <p14:creationId xmlns:p14="http://schemas.microsoft.com/office/powerpoint/2010/main" val="151898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85178" y="439314"/>
            <a:ext cx="1335322" cy="1537600"/>
          </a:xfrm>
        </p:spPr>
        <p:txBody>
          <a:bodyPr anchor="b"/>
          <a:lstStyle>
            <a:lvl1pPr>
              <a:defRPr sz="1449"/>
            </a:lvl1pPr>
          </a:lstStyle>
          <a:p>
            <a:r>
              <a:rPr lang="ja-JP" altLang="en-US"/>
              <a:t>マスター タイトルの書式設定</a:t>
            </a:r>
            <a:endParaRPr lang="en-US" dirty="0"/>
          </a:p>
        </p:txBody>
      </p:sp>
      <p:sp>
        <p:nvSpPr>
          <p:cNvPr id="3" name="Content Placeholder 2"/>
          <p:cNvSpPr>
            <a:spLocks noGrp="1"/>
          </p:cNvSpPr>
          <p:nvPr>
            <p:ph idx="1"/>
          </p:nvPr>
        </p:nvSpPr>
        <p:spPr>
          <a:xfrm>
            <a:off x="1760124" y="948798"/>
            <a:ext cx="2095976" cy="4682967"/>
          </a:xfrm>
        </p:spPr>
        <p:txBody>
          <a:bodyPr/>
          <a:lstStyle>
            <a:lvl1pPr>
              <a:defRPr sz="1449"/>
            </a:lvl1pPr>
            <a:lvl2pPr>
              <a:defRPr sz="1268"/>
            </a:lvl2pPr>
            <a:lvl3pPr>
              <a:defRPr sz="1087"/>
            </a:lvl3pPr>
            <a:lvl4pPr>
              <a:defRPr sz="906"/>
            </a:lvl4pPr>
            <a:lvl5pPr>
              <a:defRPr sz="906"/>
            </a:lvl5pPr>
            <a:lvl6pPr>
              <a:defRPr sz="906"/>
            </a:lvl6pPr>
            <a:lvl7pPr>
              <a:defRPr sz="906"/>
            </a:lvl7pPr>
            <a:lvl8pPr>
              <a:defRPr sz="906"/>
            </a:lvl8pPr>
            <a:lvl9pPr>
              <a:defRPr sz="906"/>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85178" y="1976914"/>
            <a:ext cx="1335322" cy="3662478"/>
          </a:xfrm>
        </p:spPr>
        <p:txBody>
          <a:bodyPr/>
          <a:lstStyle>
            <a:lvl1pPr marL="0" indent="0">
              <a:buNone/>
              <a:defRPr sz="724"/>
            </a:lvl1pPr>
            <a:lvl2pPr marL="207020" indent="0">
              <a:buNone/>
              <a:defRPr sz="634"/>
            </a:lvl2pPr>
            <a:lvl3pPr marL="414040" indent="0">
              <a:buNone/>
              <a:defRPr sz="543"/>
            </a:lvl3pPr>
            <a:lvl4pPr marL="621060" indent="0">
              <a:buNone/>
              <a:defRPr sz="453"/>
            </a:lvl4pPr>
            <a:lvl5pPr marL="828081" indent="0">
              <a:buNone/>
              <a:defRPr sz="453"/>
            </a:lvl5pPr>
            <a:lvl6pPr marL="1035101" indent="0">
              <a:buNone/>
              <a:defRPr sz="453"/>
            </a:lvl6pPr>
            <a:lvl7pPr marL="1242121" indent="0">
              <a:buNone/>
              <a:defRPr sz="453"/>
            </a:lvl7pPr>
            <a:lvl8pPr marL="1449141" indent="0">
              <a:buNone/>
              <a:defRPr sz="453"/>
            </a:lvl8pPr>
            <a:lvl9pPr marL="1656161" indent="0">
              <a:buNone/>
              <a:defRPr sz="45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82E4ACB-49DB-46E3-8552-F5078561C4EC}" type="datetime1">
              <a:rPr kumimoji="1" lang="ja-JP" altLang="en-US" smtClean="0"/>
              <a:t>2021/5/4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1741900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85178" y="439314"/>
            <a:ext cx="1335322" cy="1537600"/>
          </a:xfrm>
        </p:spPr>
        <p:txBody>
          <a:bodyPr anchor="b"/>
          <a:lstStyle>
            <a:lvl1pPr>
              <a:defRPr sz="144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760124" y="948798"/>
            <a:ext cx="2095976" cy="4682967"/>
          </a:xfrm>
        </p:spPr>
        <p:txBody>
          <a:bodyPr anchor="t"/>
          <a:lstStyle>
            <a:lvl1pPr marL="0" indent="0">
              <a:buNone/>
              <a:defRPr sz="1449"/>
            </a:lvl1pPr>
            <a:lvl2pPr marL="207020" indent="0">
              <a:buNone/>
              <a:defRPr sz="1268"/>
            </a:lvl2pPr>
            <a:lvl3pPr marL="414040" indent="0">
              <a:buNone/>
              <a:defRPr sz="1087"/>
            </a:lvl3pPr>
            <a:lvl4pPr marL="621060" indent="0">
              <a:buNone/>
              <a:defRPr sz="906"/>
            </a:lvl4pPr>
            <a:lvl5pPr marL="828081" indent="0">
              <a:buNone/>
              <a:defRPr sz="906"/>
            </a:lvl5pPr>
            <a:lvl6pPr marL="1035101" indent="0">
              <a:buNone/>
              <a:defRPr sz="906"/>
            </a:lvl6pPr>
            <a:lvl7pPr marL="1242121" indent="0">
              <a:buNone/>
              <a:defRPr sz="906"/>
            </a:lvl7pPr>
            <a:lvl8pPr marL="1449141" indent="0">
              <a:buNone/>
              <a:defRPr sz="906"/>
            </a:lvl8pPr>
            <a:lvl9pPr marL="1656161" indent="0">
              <a:buNone/>
              <a:defRPr sz="906"/>
            </a:lvl9pPr>
          </a:lstStyle>
          <a:p>
            <a:r>
              <a:rPr lang="ja-JP" altLang="en-US"/>
              <a:t>図を追加</a:t>
            </a:r>
            <a:endParaRPr lang="en-US" dirty="0"/>
          </a:p>
        </p:txBody>
      </p:sp>
      <p:sp>
        <p:nvSpPr>
          <p:cNvPr id="4" name="Text Placeholder 3"/>
          <p:cNvSpPr>
            <a:spLocks noGrp="1"/>
          </p:cNvSpPr>
          <p:nvPr>
            <p:ph type="body" sz="half" idx="2"/>
          </p:nvPr>
        </p:nvSpPr>
        <p:spPr>
          <a:xfrm>
            <a:off x="285178" y="1976914"/>
            <a:ext cx="1335322" cy="3662478"/>
          </a:xfrm>
        </p:spPr>
        <p:txBody>
          <a:bodyPr/>
          <a:lstStyle>
            <a:lvl1pPr marL="0" indent="0">
              <a:buNone/>
              <a:defRPr sz="724"/>
            </a:lvl1pPr>
            <a:lvl2pPr marL="207020" indent="0">
              <a:buNone/>
              <a:defRPr sz="634"/>
            </a:lvl2pPr>
            <a:lvl3pPr marL="414040" indent="0">
              <a:buNone/>
              <a:defRPr sz="543"/>
            </a:lvl3pPr>
            <a:lvl4pPr marL="621060" indent="0">
              <a:buNone/>
              <a:defRPr sz="453"/>
            </a:lvl4pPr>
            <a:lvl5pPr marL="828081" indent="0">
              <a:buNone/>
              <a:defRPr sz="453"/>
            </a:lvl5pPr>
            <a:lvl6pPr marL="1035101" indent="0">
              <a:buNone/>
              <a:defRPr sz="453"/>
            </a:lvl6pPr>
            <a:lvl7pPr marL="1242121" indent="0">
              <a:buNone/>
              <a:defRPr sz="453"/>
            </a:lvl7pPr>
            <a:lvl8pPr marL="1449141" indent="0">
              <a:buNone/>
              <a:defRPr sz="453"/>
            </a:lvl8pPr>
            <a:lvl9pPr marL="1656161" indent="0">
              <a:buNone/>
              <a:defRPr sz="453"/>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B59ED3D-4F71-4B1C-A087-30D637C31A66}" type="datetime1">
              <a:rPr kumimoji="1" lang="ja-JP" altLang="en-US" smtClean="0"/>
              <a:t>2021/5/4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347B55C-E790-4089-A5DB-C4309281A677}" type="slidenum">
              <a:rPr kumimoji="1" lang="ja-JP" altLang="en-US" smtClean="0"/>
              <a:t>‹#›</a:t>
            </a:fld>
            <a:endParaRPr kumimoji="1" lang="ja-JP" altLang="en-US"/>
          </a:p>
        </p:txBody>
      </p:sp>
    </p:spTree>
    <p:extLst>
      <p:ext uri="{BB962C8B-B14F-4D97-AF65-F5344CB8AC3E}">
        <p14:creationId xmlns:p14="http://schemas.microsoft.com/office/powerpoint/2010/main" val="864358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84639" y="350842"/>
            <a:ext cx="3570923" cy="127370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84639" y="1754206"/>
            <a:ext cx="3570923" cy="4181112"/>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84639" y="6107689"/>
            <a:ext cx="931545" cy="350841"/>
          </a:xfrm>
          <a:prstGeom prst="rect">
            <a:avLst/>
          </a:prstGeom>
        </p:spPr>
        <p:txBody>
          <a:bodyPr vert="horz" lIns="91440" tIns="45720" rIns="91440" bIns="45720" rtlCol="0" anchor="ctr"/>
          <a:lstStyle>
            <a:lvl1pPr algn="l">
              <a:defRPr sz="543">
                <a:solidFill>
                  <a:schemeClr val="tx1">
                    <a:tint val="75000"/>
                  </a:schemeClr>
                </a:solidFill>
              </a:defRPr>
            </a:lvl1pPr>
          </a:lstStyle>
          <a:p>
            <a:fld id="{8120CCCA-F43C-4C2E-870E-806875F3D59C}" type="datetime1">
              <a:rPr kumimoji="1" lang="ja-JP" altLang="en-US" smtClean="0"/>
              <a:t>2021/5/4</a:t>
            </a:fld>
            <a:endParaRPr kumimoji="1" lang="ja-JP" altLang="en-US"/>
          </a:p>
        </p:txBody>
      </p:sp>
      <p:sp>
        <p:nvSpPr>
          <p:cNvPr id="5" name="Footer Placeholder 4"/>
          <p:cNvSpPr>
            <a:spLocks noGrp="1"/>
          </p:cNvSpPr>
          <p:nvPr>
            <p:ph type="ftr" sz="quarter" idx="3"/>
          </p:nvPr>
        </p:nvSpPr>
        <p:spPr>
          <a:xfrm>
            <a:off x="1371441" y="6238872"/>
            <a:ext cx="1397318" cy="350841"/>
          </a:xfrm>
          <a:prstGeom prst="rect">
            <a:avLst/>
          </a:prstGeom>
        </p:spPr>
        <p:txBody>
          <a:bodyPr vert="horz" lIns="91440" tIns="45720" rIns="91440" bIns="45720" rtlCol="0" anchor="ctr"/>
          <a:lstStyle>
            <a:lvl1pPr algn="ctr">
              <a:defRPr sz="1050">
                <a:solidFill>
                  <a:schemeClr val="tx1">
                    <a:tint val="75000"/>
                  </a:schemeClr>
                </a:solidFill>
              </a:defRPr>
            </a:lvl1pPr>
          </a:lstStyle>
          <a:p>
            <a:endParaRPr lang="ja-JP" altLang="en-US" dirty="0"/>
          </a:p>
        </p:txBody>
      </p:sp>
      <p:sp>
        <p:nvSpPr>
          <p:cNvPr id="6" name="Slide Number Placeholder 5"/>
          <p:cNvSpPr>
            <a:spLocks noGrp="1"/>
          </p:cNvSpPr>
          <p:nvPr>
            <p:ph type="sldNum" sz="quarter" idx="4"/>
          </p:nvPr>
        </p:nvSpPr>
        <p:spPr>
          <a:xfrm>
            <a:off x="2924016" y="6107689"/>
            <a:ext cx="931545" cy="350841"/>
          </a:xfrm>
          <a:prstGeom prst="rect">
            <a:avLst/>
          </a:prstGeom>
        </p:spPr>
        <p:txBody>
          <a:bodyPr vert="horz" lIns="91440" tIns="45720" rIns="91440" bIns="45720" rtlCol="0" anchor="ctr"/>
          <a:lstStyle>
            <a:lvl1pPr algn="r">
              <a:defRPr sz="543">
                <a:solidFill>
                  <a:schemeClr val="tx1">
                    <a:tint val="75000"/>
                  </a:schemeClr>
                </a:solidFill>
              </a:defRPr>
            </a:lvl1pPr>
          </a:lstStyle>
          <a:p>
            <a:fld id="{F347B55C-E790-4089-A5DB-C4309281A677}" type="slidenum">
              <a:rPr kumimoji="1" lang="ja-JP" altLang="en-US" smtClean="0"/>
              <a:t>‹#›</a:t>
            </a:fld>
            <a:endParaRPr kumimoji="1" lang="ja-JP" altLang="en-US" dirty="0"/>
          </a:p>
        </p:txBody>
      </p:sp>
    </p:spTree>
    <p:extLst>
      <p:ext uri="{BB962C8B-B14F-4D97-AF65-F5344CB8AC3E}">
        <p14:creationId xmlns:p14="http://schemas.microsoft.com/office/powerpoint/2010/main" val="39414205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14040" rtl="0" eaLnBrk="1" latinLnBrk="0" hangingPunct="1">
        <a:lnSpc>
          <a:spcPct val="90000"/>
        </a:lnSpc>
        <a:spcBef>
          <a:spcPct val="0"/>
        </a:spcBef>
        <a:buNone/>
        <a:defRPr kumimoji="1" sz="1992" kern="1200">
          <a:solidFill>
            <a:schemeClr val="tx1"/>
          </a:solidFill>
          <a:latin typeface="+mj-lt"/>
          <a:ea typeface="+mj-ea"/>
          <a:cs typeface="+mj-cs"/>
        </a:defRPr>
      </a:lvl1pPr>
    </p:titleStyle>
    <p:bodyStyle>
      <a:lvl1pPr marL="103510" indent="-103510" algn="l" defTabSz="414040" rtl="0" eaLnBrk="1" latinLnBrk="0" hangingPunct="1">
        <a:lnSpc>
          <a:spcPct val="90000"/>
        </a:lnSpc>
        <a:spcBef>
          <a:spcPts val="453"/>
        </a:spcBef>
        <a:buFont typeface="Arial" panose="020B0604020202020204" pitchFamily="34" charset="0"/>
        <a:buChar char="•"/>
        <a:defRPr kumimoji="1" sz="1268" kern="1200">
          <a:solidFill>
            <a:schemeClr val="tx1"/>
          </a:solidFill>
          <a:latin typeface="+mn-lt"/>
          <a:ea typeface="+mn-ea"/>
          <a:cs typeface="+mn-cs"/>
        </a:defRPr>
      </a:lvl1pPr>
      <a:lvl2pPr marL="310530" indent="-103510" algn="l" defTabSz="414040" rtl="0" eaLnBrk="1" latinLnBrk="0" hangingPunct="1">
        <a:lnSpc>
          <a:spcPct val="90000"/>
        </a:lnSpc>
        <a:spcBef>
          <a:spcPts val="226"/>
        </a:spcBef>
        <a:buFont typeface="Arial" panose="020B0604020202020204" pitchFamily="34" charset="0"/>
        <a:buChar char="•"/>
        <a:defRPr kumimoji="1" sz="1087" kern="1200">
          <a:solidFill>
            <a:schemeClr val="tx1"/>
          </a:solidFill>
          <a:latin typeface="+mn-lt"/>
          <a:ea typeface="+mn-ea"/>
          <a:cs typeface="+mn-cs"/>
        </a:defRPr>
      </a:lvl2pPr>
      <a:lvl3pPr marL="517550" indent="-103510" algn="l" defTabSz="414040" rtl="0" eaLnBrk="1" latinLnBrk="0" hangingPunct="1">
        <a:lnSpc>
          <a:spcPct val="90000"/>
        </a:lnSpc>
        <a:spcBef>
          <a:spcPts val="226"/>
        </a:spcBef>
        <a:buFont typeface="Arial" panose="020B0604020202020204" pitchFamily="34" charset="0"/>
        <a:buChar char="•"/>
        <a:defRPr kumimoji="1" sz="906" kern="1200">
          <a:solidFill>
            <a:schemeClr val="tx1"/>
          </a:solidFill>
          <a:latin typeface="+mn-lt"/>
          <a:ea typeface="+mn-ea"/>
          <a:cs typeface="+mn-cs"/>
        </a:defRPr>
      </a:lvl3pPr>
      <a:lvl4pPr marL="724571" indent="-103510" algn="l" defTabSz="414040" rtl="0" eaLnBrk="1" latinLnBrk="0" hangingPunct="1">
        <a:lnSpc>
          <a:spcPct val="90000"/>
        </a:lnSpc>
        <a:spcBef>
          <a:spcPts val="226"/>
        </a:spcBef>
        <a:buFont typeface="Arial" panose="020B0604020202020204" pitchFamily="34" charset="0"/>
        <a:buChar char="•"/>
        <a:defRPr kumimoji="1" sz="815" kern="1200">
          <a:solidFill>
            <a:schemeClr val="tx1"/>
          </a:solidFill>
          <a:latin typeface="+mn-lt"/>
          <a:ea typeface="+mn-ea"/>
          <a:cs typeface="+mn-cs"/>
        </a:defRPr>
      </a:lvl4pPr>
      <a:lvl5pPr marL="931591" indent="-103510" algn="l" defTabSz="414040" rtl="0" eaLnBrk="1" latinLnBrk="0" hangingPunct="1">
        <a:lnSpc>
          <a:spcPct val="90000"/>
        </a:lnSpc>
        <a:spcBef>
          <a:spcPts val="226"/>
        </a:spcBef>
        <a:buFont typeface="Arial" panose="020B0604020202020204" pitchFamily="34" charset="0"/>
        <a:buChar char="•"/>
        <a:defRPr kumimoji="1" sz="815" kern="1200">
          <a:solidFill>
            <a:schemeClr val="tx1"/>
          </a:solidFill>
          <a:latin typeface="+mn-lt"/>
          <a:ea typeface="+mn-ea"/>
          <a:cs typeface="+mn-cs"/>
        </a:defRPr>
      </a:lvl5pPr>
      <a:lvl6pPr marL="1138611" indent="-103510" algn="l" defTabSz="414040" rtl="0" eaLnBrk="1" latinLnBrk="0" hangingPunct="1">
        <a:lnSpc>
          <a:spcPct val="90000"/>
        </a:lnSpc>
        <a:spcBef>
          <a:spcPts val="226"/>
        </a:spcBef>
        <a:buFont typeface="Arial" panose="020B0604020202020204" pitchFamily="34" charset="0"/>
        <a:buChar char="•"/>
        <a:defRPr kumimoji="1" sz="815" kern="1200">
          <a:solidFill>
            <a:schemeClr val="tx1"/>
          </a:solidFill>
          <a:latin typeface="+mn-lt"/>
          <a:ea typeface="+mn-ea"/>
          <a:cs typeface="+mn-cs"/>
        </a:defRPr>
      </a:lvl6pPr>
      <a:lvl7pPr marL="1345631" indent="-103510" algn="l" defTabSz="414040" rtl="0" eaLnBrk="1" latinLnBrk="0" hangingPunct="1">
        <a:lnSpc>
          <a:spcPct val="90000"/>
        </a:lnSpc>
        <a:spcBef>
          <a:spcPts val="226"/>
        </a:spcBef>
        <a:buFont typeface="Arial" panose="020B0604020202020204" pitchFamily="34" charset="0"/>
        <a:buChar char="•"/>
        <a:defRPr kumimoji="1" sz="815" kern="1200">
          <a:solidFill>
            <a:schemeClr val="tx1"/>
          </a:solidFill>
          <a:latin typeface="+mn-lt"/>
          <a:ea typeface="+mn-ea"/>
          <a:cs typeface="+mn-cs"/>
        </a:defRPr>
      </a:lvl7pPr>
      <a:lvl8pPr marL="1552651" indent="-103510" algn="l" defTabSz="414040" rtl="0" eaLnBrk="1" latinLnBrk="0" hangingPunct="1">
        <a:lnSpc>
          <a:spcPct val="90000"/>
        </a:lnSpc>
        <a:spcBef>
          <a:spcPts val="226"/>
        </a:spcBef>
        <a:buFont typeface="Arial" panose="020B0604020202020204" pitchFamily="34" charset="0"/>
        <a:buChar char="•"/>
        <a:defRPr kumimoji="1" sz="815" kern="1200">
          <a:solidFill>
            <a:schemeClr val="tx1"/>
          </a:solidFill>
          <a:latin typeface="+mn-lt"/>
          <a:ea typeface="+mn-ea"/>
          <a:cs typeface="+mn-cs"/>
        </a:defRPr>
      </a:lvl8pPr>
      <a:lvl9pPr marL="1759671" indent="-103510" algn="l" defTabSz="414040" rtl="0" eaLnBrk="1" latinLnBrk="0" hangingPunct="1">
        <a:lnSpc>
          <a:spcPct val="90000"/>
        </a:lnSpc>
        <a:spcBef>
          <a:spcPts val="226"/>
        </a:spcBef>
        <a:buFont typeface="Arial" panose="020B0604020202020204" pitchFamily="34" charset="0"/>
        <a:buChar char="•"/>
        <a:defRPr kumimoji="1" sz="815" kern="1200">
          <a:solidFill>
            <a:schemeClr val="tx1"/>
          </a:solidFill>
          <a:latin typeface="+mn-lt"/>
          <a:ea typeface="+mn-ea"/>
          <a:cs typeface="+mn-cs"/>
        </a:defRPr>
      </a:lvl9pPr>
    </p:bodyStyle>
    <p:otherStyle>
      <a:defPPr>
        <a:defRPr lang="en-US"/>
      </a:defPPr>
      <a:lvl1pPr marL="0" algn="l" defTabSz="414040" rtl="0" eaLnBrk="1" latinLnBrk="0" hangingPunct="1">
        <a:defRPr kumimoji="1" sz="815" kern="1200">
          <a:solidFill>
            <a:schemeClr val="tx1"/>
          </a:solidFill>
          <a:latin typeface="+mn-lt"/>
          <a:ea typeface="+mn-ea"/>
          <a:cs typeface="+mn-cs"/>
        </a:defRPr>
      </a:lvl1pPr>
      <a:lvl2pPr marL="207020" algn="l" defTabSz="414040" rtl="0" eaLnBrk="1" latinLnBrk="0" hangingPunct="1">
        <a:defRPr kumimoji="1" sz="815" kern="1200">
          <a:solidFill>
            <a:schemeClr val="tx1"/>
          </a:solidFill>
          <a:latin typeface="+mn-lt"/>
          <a:ea typeface="+mn-ea"/>
          <a:cs typeface="+mn-cs"/>
        </a:defRPr>
      </a:lvl2pPr>
      <a:lvl3pPr marL="414040" algn="l" defTabSz="414040" rtl="0" eaLnBrk="1" latinLnBrk="0" hangingPunct="1">
        <a:defRPr kumimoji="1" sz="815" kern="1200">
          <a:solidFill>
            <a:schemeClr val="tx1"/>
          </a:solidFill>
          <a:latin typeface="+mn-lt"/>
          <a:ea typeface="+mn-ea"/>
          <a:cs typeface="+mn-cs"/>
        </a:defRPr>
      </a:lvl3pPr>
      <a:lvl4pPr marL="621060" algn="l" defTabSz="414040" rtl="0" eaLnBrk="1" latinLnBrk="0" hangingPunct="1">
        <a:defRPr kumimoji="1" sz="815" kern="1200">
          <a:solidFill>
            <a:schemeClr val="tx1"/>
          </a:solidFill>
          <a:latin typeface="+mn-lt"/>
          <a:ea typeface="+mn-ea"/>
          <a:cs typeface="+mn-cs"/>
        </a:defRPr>
      </a:lvl4pPr>
      <a:lvl5pPr marL="828081" algn="l" defTabSz="414040" rtl="0" eaLnBrk="1" latinLnBrk="0" hangingPunct="1">
        <a:defRPr kumimoji="1" sz="815" kern="1200">
          <a:solidFill>
            <a:schemeClr val="tx1"/>
          </a:solidFill>
          <a:latin typeface="+mn-lt"/>
          <a:ea typeface="+mn-ea"/>
          <a:cs typeface="+mn-cs"/>
        </a:defRPr>
      </a:lvl5pPr>
      <a:lvl6pPr marL="1035101" algn="l" defTabSz="414040" rtl="0" eaLnBrk="1" latinLnBrk="0" hangingPunct="1">
        <a:defRPr kumimoji="1" sz="815" kern="1200">
          <a:solidFill>
            <a:schemeClr val="tx1"/>
          </a:solidFill>
          <a:latin typeface="+mn-lt"/>
          <a:ea typeface="+mn-ea"/>
          <a:cs typeface="+mn-cs"/>
        </a:defRPr>
      </a:lvl6pPr>
      <a:lvl7pPr marL="1242121" algn="l" defTabSz="414040" rtl="0" eaLnBrk="1" latinLnBrk="0" hangingPunct="1">
        <a:defRPr kumimoji="1" sz="815" kern="1200">
          <a:solidFill>
            <a:schemeClr val="tx1"/>
          </a:solidFill>
          <a:latin typeface="+mn-lt"/>
          <a:ea typeface="+mn-ea"/>
          <a:cs typeface="+mn-cs"/>
        </a:defRPr>
      </a:lvl7pPr>
      <a:lvl8pPr marL="1449141" algn="l" defTabSz="414040" rtl="0" eaLnBrk="1" latinLnBrk="0" hangingPunct="1">
        <a:defRPr kumimoji="1" sz="815" kern="1200">
          <a:solidFill>
            <a:schemeClr val="tx1"/>
          </a:solidFill>
          <a:latin typeface="+mn-lt"/>
          <a:ea typeface="+mn-ea"/>
          <a:cs typeface="+mn-cs"/>
        </a:defRPr>
      </a:lvl8pPr>
      <a:lvl9pPr marL="1656161" algn="l" defTabSz="414040" rtl="0" eaLnBrk="1" latinLnBrk="0" hangingPunct="1">
        <a:defRPr kumimoji="1" sz="8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7.png"/><Relationship Id="rId9"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7.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4.png"/><Relationship Id="rId9" Type="http://schemas.openxmlformats.org/officeDocument/2006/relationships/image" Target="../media/image20.pn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69" y="331065"/>
            <a:ext cx="4140200" cy="5866762"/>
          </a:xfrm>
          <a:prstGeom prst="rect">
            <a:avLst/>
          </a:prstGeom>
        </p:spPr>
      </p:pic>
      <p:pic>
        <p:nvPicPr>
          <p:cNvPr id="5" name="図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669" y="111846"/>
            <a:ext cx="905691" cy="329586"/>
          </a:xfrm>
          <a:prstGeom prst="rect">
            <a:avLst/>
          </a:prstGeom>
        </p:spPr>
      </p:pic>
      <p:sp>
        <p:nvSpPr>
          <p:cNvPr id="6" name="テキスト ボックス 5"/>
          <p:cNvSpPr txBox="1"/>
          <p:nvPr/>
        </p:nvSpPr>
        <p:spPr>
          <a:xfrm>
            <a:off x="740229" y="4467497"/>
            <a:ext cx="2795451" cy="707886"/>
          </a:xfrm>
          <a:prstGeom prst="rect">
            <a:avLst/>
          </a:prstGeom>
          <a:noFill/>
        </p:spPr>
        <p:txBody>
          <a:bodyPr wrap="square" rtlCol="0">
            <a:spAutoFit/>
          </a:bodyPr>
          <a:lstStyle/>
          <a:p>
            <a:r>
              <a:rPr kumimoji="1" lang="ja-JP" altLang="en-US" dirty="0"/>
              <a:t> </a:t>
            </a:r>
            <a:r>
              <a:rPr kumimoji="1" lang="ja-JP" altLang="en-US" sz="4000" dirty="0">
                <a:solidFill>
                  <a:srgbClr val="C00000"/>
                </a:solidFill>
                <a:latin typeface="ニコカ" panose="02000600000000000000" pitchFamily="2" charset="-128"/>
                <a:ea typeface="ニコカ" panose="02000600000000000000" pitchFamily="2" charset="-128"/>
              </a:rPr>
              <a:t>取扱説明書</a:t>
            </a:r>
          </a:p>
        </p:txBody>
      </p:sp>
    </p:spTree>
    <p:extLst>
      <p:ext uri="{BB962C8B-B14F-4D97-AF65-F5344CB8AC3E}">
        <p14:creationId xmlns:p14="http://schemas.microsoft.com/office/powerpoint/2010/main" val="16350540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pic>
        <p:nvPicPr>
          <p:cNvPr id="14" name="図 13"/>
          <p:cNvPicPr>
            <a:picLocks noChangeAspect="1"/>
          </p:cNvPicPr>
          <p:nvPr/>
        </p:nvPicPr>
        <p:blipFill rotWithShape="1">
          <a:blip r:embed="rId3" cstate="print">
            <a:extLst>
              <a:ext uri="{28A0092B-C50C-407E-A947-70E740481C1C}">
                <a14:useLocalDpi xmlns:a14="http://schemas.microsoft.com/office/drawing/2010/main" val="0"/>
              </a:ext>
            </a:extLst>
          </a:blip>
          <a:srcRect l="-442" t="36221" r="442" b="24730"/>
          <a:stretch/>
        </p:blipFill>
        <p:spPr>
          <a:xfrm>
            <a:off x="-2" y="35532"/>
            <a:ext cx="4140200" cy="1143000"/>
          </a:xfrm>
          <a:prstGeom prst="rect">
            <a:avLst/>
          </a:prstGeom>
        </p:spPr>
      </p:pic>
      <p:sp>
        <p:nvSpPr>
          <p:cNvPr id="3" name="テキスト ボックス 2"/>
          <p:cNvSpPr txBox="1"/>
          <p:nvPr/>
        </p:nvSpPr>
        <p:spPr>
          <a:xfrm>
            <a:off x="1364409" y="304796"/>
            <a:ext cx="1097281" cy="369332"/>
          </a:xfrm>
          <a:prstGeom prst="rect">
            <a:avLst/>
          </a:prstGeom>
          <a:noFill/>
        </p:spPr>
        <p:txBody>
          <a:bodyPr wrap="square" rtlCol="0">
            <a:spAutoFit/>
          </a:bodyPr>
          <a:lstStyle/>
          <a:p>
            <a:r>
              <a:rPr kumimoji="1" lang="ja-JP" altLang="en-US" dirty="0">
                <a:solidFill>
                  <a:schemeClr val="accent4">
                    <a:lumMod val="50000"/>
                  </a:schemeClr>
                </a:solidFill>
                <a:latin typeface="ニコカ" panose="02000600000000000000" pitchFamily="2" charset="-128"/>
                <a:ea typeface="ニコカ" panose="02000600000000000000" pitchFamily="2" charset="-128"/>
              </a:rPr>
              <a:t>登場人物</a:t>
            </a:r>
          </a:p>
        </p:txBody>
      </p:sp>
      <p:pic>
        <p:nvPicPr>
          <p:cNvPr id="4" name="図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825" y="135660"/>
            <a:ext cx="5349845" cy="5349845"/>
          </a:xfrm>
          <a:prstGeom prst="rect">
            <a:avLst/>
          </a:prstGeom>
        </p:spPr>
      </p:pic>
      <p:sp>
        <p:nvSpPr>
          <p:cNvPr id="5" name="テキスト ボックス 4"/>
          <p:cNvSpPr txBox="1"/>
          <p:nvPr/>
        </p:nvSpPr>
        <p:spPr>
          <a:xfrm>
            <a:off x="250099" y="3059793"/>
            <a:ext cx="1715588" cy="738664"/>
          </a:xfrm>
          <a:prstGeom prst="rect">
            <a:avLst/>
          </a:prstGeom>
          <a:noFill/>
        </p:spPr>
        <p:txBody>
          <a:bodyPr wrap="square" rtlCol="0">
            <a:spAutoFit/>
          </a:bodyPr>
          <a:lstStyle/>
          <a:p>
            <a:r>
              <a:rPr lang="ja-JP" altLang="en-US" dirty="0">
                <a:solidFill>
                  <a:srgbClr val="C00000"/>
                </a:solidFill>
                <a:latin typeface="ニコカ" panose="02000600000000000000" pitchFamily="2" charset="-128"/>
                <a:ea typeface="ニコカ" panose="02000600000000000000" pitchFamily="2" charset="-128"/>
              </a:rPr>
              <a:t>ポン</a:t>
            </a:r>
            <a:endParaRPr lang="en-US" altLang="ja-JP" dirty="0">
              <a:solidFill>
                <a:srgbClr val="C00000"/>
              </a:solidFill>
              <a:latin typeface="ニコカ" panose="02000600000000000000" pitchFamily="2" charset="-128"/>
              <a:ea typeface="ニコカ" panose="02000600000000000000" pitchFamily="2" charset="-128"/>
            </a:endParaRPr>
          </a:p>
          <a:p>
            <a:r>
              <a:rPr kumimoji="1" lang="ja-JP" altLang="en-US" sz="1200" dirty="0">
                <a:latin typeface="ニコカ" panose="02000600000000000000" pitchFamily="2" charset="-128"/>
                <a:ea typeface="ニコカ" panose="02000600000000000000" pitchFamily="2" charset="-128"/>
              </a:rPr>
              <a:t>変身が下手な主人公のタヌキ。</a:t>
            </a:r>
          </a:p>
        </p:txBody>
      </p:sp>
      <p:pic>
        <p:nvPicPr>
          <p:cNvPr id="6" name="図 5"/>
          <p:cNvPicPr>
            <a:picLocks noChangeAspect="1"/>
          </p:cNvPicPr>
          <p:nvPr/>
        </p:nvPicPr>
        <p:blipFill>
          <a:blip r:embed="rId5"/>
          <a:stretch>
            <a:fillRect/>
          </a:stretch>
        </p:blipFill>
        <p:spPr>
          <a:xfrm>
            <a:off x="250099" y="3741523"/>
            <a:ext cx="2390051" cy="2317938"/>
          </a:xfrm>
          <a:prstGeom prst="rect">
            <a:avLst/>
          </a:prstGeom>
        </p:spPr>
      </p:pic>
      <p:sp>
        <p:nvSpPr>
          <p:cNvPr id="8" name="テキスト ボックス 7"/>
          <p:cNvSpPr txBox="1"/>
          <p:nvPr/>
        </p:nvSpPr>
        <p:spPr>
          <a:xfrm>
            <a:off x="2070097" y="4387488"/>
            <a:ext cx="1793965" cy="738664"/>
          </a:xfrm>
          <a:prstGeom prst="rect">
            <a:avLst/>
          </a:prstGeom>
          <a:noFill/>
        </p:spPr>
        <p:txBody>
          <a:bodyPr wrap="square" rtlCol="0">
            <a:spAutoFit/>
          </a:bodyPr>
          <a:lstStyle/>
          <a:p>
            <a:r>
              <a:rPr kumimoji="1" lang="ja-JP" altLang="en-US" dirty="0">
                <a:solidFill>
                  <a:srgbClr val="C00000"/>
                </a:solidFill>
                <a:latin typeface="ニコカ" panose="02000600000000000000" pitchFamily="2" charset="-128"/>
                <a:ea typeface="ニコカ" panose="02000600000000000000" pitchFamily="2" charset="-128"/>
              </a:rPr>
              <a:t>ムササビ</a:t>
            </a:r>
            <a:endParaRPr kumimoji="1" lang="en-US" altLang="ja-JP" dirty="0">
              <a:solidFill>
                <a:srgbClr val="C00000"/>
              </a:solidFill>
              <a:latin typeface="ニコカ" panose="02000600000000000000" pitchFamily="2" charset="-128"/>
              <a:ea typeface="ニコカ" panose="02000600000000000000" pitchFamily="2" charset="-128"/>
            </a:endParaRPr>
          </a:p>
          <a:p>
            <a:r>
              <a:rPr lang="ja-JP" altLang="en-US" sz="1200" dirty="0">
                <a:latin typeface="ニコカ" panose="02000600000000000000" pitchFamily="2" charset="-128"/>
                <a:ea typeface="ニコカ" panose="02000600000000000000" pitchFamily="2" charset="-128"/>
              </a:rPr>
              <a:t>ポンの友達。</a:t>
            </a:r>
            <a:endParaRPr lang="en-US" altLang="ja-JP" sz="1200" dirty="0">
              <a:latin typeface="ニコカ" panose="02000600000000000000" pitchFamily="2" charset="-128"/>
              <a:ea typeface="ニコカ" panose="02000600000000000000" pitchFamily="2" charset="-128"/>
            </a:endParaRPr>
          </a:p>
          <a:p>
            <a:endParaRPr lang="en-US" altLang="ja-JP" sz="1200" dirty="0">
              <a:latin typeface="ニコカ" panose="02000600000000000000" pitchFamily="2" charset="-128"/>
              <a:ea typeface="ニコカ" panose="02000600000000000000" pitchFamily="2" charset="-128"/>
            </a:endParaRPr>
          </a:p>
        </p:txBody>
      </p:sp>
      <p:sp>
        <p:nvSpPr>
          <p:cNvPr id="12" name="正方形/長方形 11"/>
          <p:cNvSpPr/>
          <p:nvPr/>
        </p:nvSpPr>
        <p:spPr>
          <a:xfrm>
            <a:off x="1965687" y="6227846"/>
            <a:ext cx="365806" cy="369332"/>
          </a:xfrm>
          <a:prstGeom prst="rect">
            <a:avLst/>
          </a:prstGeom>
        </p:spPr>
        <p:txBody>
          <a:bodyPr wrap="none">
            <a:spAutoFit/>
          </a:bodyPr>
          <a:lstStyle/>
          <a:p>
            <a:r>
              <a:rPr lang="ja-JP" altLang="en-US" dirty="0">
                <a:latin typeface="ニコカ" panose="02000600000000000000" pitchFamily="2" charset="-128"/>
                <a:ea typeface="ニコカ" panose="02000600000000000000" pitchFamily="2" charset="-128"/>
              </a:rPr>
              <a:t>８</a:t>
            </a:r>
          </a:p>
        </p:txBody>
      </p:sp>
      <p:pic>
        <p:nvPicPr>
          <p:cNvPr id="13" name="図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15" name="スライド番号プレースホルダー 3"/>
          <p:cNvSpPr>
            <a:spLocks noGrp="1"/>
          </p:cNvSpPr>
          <p:nvPr>
            <p:ph type="sldNum" sz="quarter" idx="12"/>
          </p:nvPr>
        </p:nvSpPr>
        <p:spPr>
          <a:xfrm>
            <a:off x="1884033" y="6240619"/>
            <a:ext cx="372133" cy="350841"/>
          </a:xfrm>
        </p:spPr>
        <p:txBody>
          <a:bodyPr/>
          <a:lstStyle/>
          <a:p>
            <a:r>
              <a:rPr lang="ja-JP" altLang="en-US" sz="1600" dirty="0">
                <a:solidFill>
                  <a:schemeClr val="bg1"/>
                </a:solidFill>
                <a:latin typeface="ニコカ" panose="02000600000000000000" pitchFamily="2" charset="-128"/>
                <a:ea typeface="ニコカ" panose="02000600000000000000" pitchFamily="2" charset="-128"/>
              </a:rPr>
              <a:t>９</a:t>
            </a:r>
            <a:endParaRPr kumimoji="1" lang="ja-JP" altLang="en-US" sz="1600" dirty="0">
              <a:solidFill>
                <a:schemeClr val="bg1"/>
              </a:solidFill>
              <a:latin typeface="ニコカ" panose="02000600000000000000" pitchFamily="2" charset="-128"/>
              <a:ea typeface="ニコカ" panose="02000600000000000000" pitchFamily="2" charset="-128"/>
            </a:endParaRPr>
          </a:p>
        </p:txBody>
      </p:sp>
    </p:spTree>
    <p:extLst>
      <p:ext uri="{BB962C8B-B14F-4D97-AF65-F5344CB8AC3E}">
        <p14:creationId xmlns:p14="http://schemas.microsoft.com/office/powerpoint/2010/main" val="1981805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pic>
        <p:nvPicPr>
          <p:cNvPr id="6" name="図 5"/>
          <p:cNvPicPr>
            <a:picLocks noChangeAspect="1"/>
          </p:cNvPicPr>
          <p:nvPr/>
        </p:nvPicPr>
        <p:blipFill>
          <a:blip r:embed="rId3"/>
          <a:stretch>
            <a:fillRect/>
          </a:stretch>
        </p:blipFill>
        <p:spPr>
          <a:xfrm>
            <a:off x="1827012" y="3266152"/>
            <a:ext cx="2389724" cy="2389724"/>
          </a:xfrm>
          <a:prstGeom prst="rect">
            <a:avLst/>
          </a:prstGeom>
        </p:spPr>
      </p:pic>
      <p:sp>
        <p:nvSpPr>
          <p:cNvPr id="9" name="テキスト ボックス 8"/>
          <p:cNvSpPr txBox="1"/>
          <p:nvPr/>
        </p:nvSpPr>
        <p:spPr>
          <a:xfrm>
            <a:off x="305275" y="4652884"/>
            <a:ext cx="1837509" cy="738664"/>
          </a:xfrm>
          <a:prstGeom prst="rect">
            <a:avLst/>
          </a:prstGeom>
          <a:noFill/>
        </p:spPr>
        <p:txBody>
          <a:bodyPr wrap="square" rtlCol="0">
            <a:spAutoFit/>
          </a:bodyPr>
          <a:lstStyle/>
          <a:p>
            <a:r>
              <a:rPr kumimoji="1" lang="ja-JP" altLang="en-US" dirty="0">
                <a:solidFill>
                  <a:srgbClr val="C00000"/>
                </a:solidFill>
                <a:latin typeface="ニコカ" panose="02000600000000000000" pitchFamily="2" charset="-128"/>
                <a:ea typeface="ニコカ" panose="02000600000000000000" pitchFamily="2" charset="-128"/>
              </a:rPr>
              <a:t>タヌ丸</a:t>
            </a:r>
            <a:endParaRPr kumimoji="1" lang="en-US" altLang="ja-JP" dirty="0">
              <a:solidFill>
                <a:srgbClr val="C00000"/>
              </a:solidFill>
              <a:latin typeface="ニコカ" panose="02000600000000000000" pitchFamily="2" charset="-128"/>
              <a:ea typeface="ニコカ" panose="02000600000000000000" pitchFamily="2" charset="-128"/>
            </a:endParaRPr>
          </a:p>
          <a:p>
            <a:r>
              <a:rPr lang="ja-JP" altLang="en-US" sz="1200" dirty="0">
                <a:latin typeface="ニコカ" panose="02000600000000000000" pitchFamily="2" charset="-128"/>
                <a:ea typeface="ニコカ" panose="02000600000000000000" pitchFamily="2" charset="-128"/>
              </a:rPr>
              <a:t>里で一番変化が得意。</a:t>
            </a:r>
            <a:endParaRPr lang="en-US" altLang="ja-JP" sz="1200" dirty="0">
              <a:latin typeface="ニコカ" panose="02000600000000000000" pitchFamily="2" charset="-128"/>
              <a:ea typeface="ニコカ" panose="02000600000000000000" pitchFamily="2" charset="-128"/>
            </a:endParaRPr>
          </a:p>
          <a:p>
            <a:r>
              <a:rPr lang="ja-JP" altLang="en-US" sz="1200" dirty="0">
                <a:latin typeface="ニコカ" panose="02000600000000000000" pitchFamily="2" charset="-128"/>
                <a:ea typeface="ニコカ" panose="02000600000000000000" pitchFamily="2" charset="-128"/>
              </a:rPr>
              <a:t>ポンを馬鹿にしてる。</a:t>
            </a:r>
            <a:endParaRPr kumimoji="1" lang="ja-JP" altLang="en-US" sz="1200" dirty="0">
              <a:latin typeface="ニコカ" panose="02000600000000000000" pitchFamily="2" charset="-128"/>
              <a:ea typeface="ニコカ" panose="02000600000000000000" pitchFamily="2" charset="-128"/>
            </a:endParaRPr>
          </a:p>
        </p:txBody>
      </p:sp>
      <p:sp>
        <p:nvSpPr>
          <p:cNvPr id="7" name="正方形/長方形 6"/>
          <p:cNvSpPr/>
          <p:nvPr/>
        </p:nvSpPr>
        <p:spPr>
          <a:xfrm>
            <a:off x="1887197" y="6220381"/>
            <a:ext cx="365806" cy="369332"/>
          </a:xfrm>
          <a:prstGeom prst="rect">
            <a:avLst/>
          </a:prstGeom>
        </p:spPr>
        <p:txBody>
          <a:bodyPr wrap="none">
            <a:spAutoFit/>
          </a:bodyPr>
          <a:lstStyle/>
          <a:p>
            <a:r>
              <a:rPr lang="ja-JP" altLang="en-US" dirty="0">
                <a:latin typeface="ニコカ" panose="02000600000000000000" pitchFamily="2" charset="-128"/>
                <a:ea typeface="ニコカ" panose="02000600000000000000" pitchFamily="2" charset="-128"/>
              </a:rPr>
              <a:t>９</a:t>
            </a:r>
          </a:p>
        </p:txBody>
      </p:sp>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12" name="スライド番号プレースホルダー 3"/>
          <p:cNvSpPr>
            <a:spLocks noGrp="1"/>
          </p:cNvSpPr>
          <p:nvPr>
            <p:ph type="sldNum" sz="quarter" idx="12"/>
          </p:nvPr>
        </p:nvSpPr>
        <p:spPr>
          <a:xfrm>
            <a:off x="1734787" y="6220380"/>
            <a:ext cx="560513" cy="369333"/>
          </a:xfrm>
        </p:spPr>
        <p:txBody>
          <a:bodyPr/>
          <a:lstStyle/>
          <a:p>
            <a:r>
              <a:rPr lang="ja-JP" altLang="en-US" sz="1200" dirty="0">
                <a:solidFill>
                  <a:schemeClr val="bg1"/>
                </a:solidFill>
                <a:latin typeface="ニコカ" panose="02000600000000000000" pitchFamily="2" charset="-128"/>
                <a:ea typeface="ニコカ" panose="02000600000000000000" pitchFamily="2" charset="-128"/>
              </a:rPr>
              <a:t>１０</a:t>
            </a:r>
            <a:endParaRPr kumimoji="1" lang="ja-JP" altLang="en-US" sz="1200" dirty="0">
              <a:solidFill>
                <a:schemeClr val="bg1"/>
              </a:solidFill>
              <a:latin typeface="ニコカ" panose="02000600000000000000" pitchFamily="2" charset="-128"/>
              <a:ea typeface="ニコカ" panose="02000600000000000000" pitchFamily="2" charset="-128"/>
            </a:endParaRPr>
          </a:p>
        </p:txBody>
      </p:sp>
      <p:pic>
        <p:nvPicPr>
          <p:cNvPr id="13" name="図 12"/>
          <p:cNvPicPr>
            <a:picLocks noChangeAspect="1"/>
          </p:cNvPicPr>
          <p:nvPr/>
        </p:nvPicPr>
        <p:blipFill>
          <a:blip r:embed="rId5"/>
          <a:stretch>
            <a:fillRect/>
          </a:stretch>
        </p:blipFill>
        <p:spPr>
          <a:xfrm>
            <a:off x="22972" y="1787127"/>
            <a:ext cx="2176461" cy="2176461"/>
          </a:xfrm>
          <a:prstGeom prst="rect">
            <a:avLst/>
          </a:prstGeom>
        </p:spPr>
      </p:pic>
      <p:sp>
        <p:nvSpPr>
          <p:cNvPr id="14" name="テキスト ボックス 13"/>
          <p:cNvSpPr txBox="1"/>
          <p:nvPr/>
        </p:nvSpPr>
        <p:spPr>
          <a:xfrm>
            <a:off x="1930191" y="2290427"/>
            <a:ext cx="1907178" cy="738664"/>
          </a:xfrm>
          <a:prstGeom prst="rect">
            <a:avLst/>
          </a:prstGeom>
          <a:noFill/>
        </p:spPr>
        <p:txBody>
          <a:bodyPr wrap="square" rtlCol="0">
            <a:spAutoFit/>
          </a:bodyPr>
          <a:lstStyle/>
          <a:p>
            <a:pPr lvl="0"/>
            <a:r>
              <a:rPr lang="ja-JP" altLang="en-US" dirty="0">
                <a:solidFill>
                  <a:srgbClr val="C00000"/>
                </a:solidFill>
                <a:latin typeface="ニコカ" panose="02000600000000000000" pitchFamily="2" charset="-128"/>
                <a:ea typeface="ニコカ" panose="02000600000000000000" pitchFamily="2" charset="-128"/>
              </a:rPr>
              <a:t>イノシシ</a:t>
            </a:r>
            <a:endParaRPr lang="en-US" altLang="ja-JP" dirty="0">
              <a:solidFill>
                <a:srgbClr val="C00000"/>
              </a:solidFill>
              <a:latin typeface="ニコカ" panose="02000600000000000000" pitchFamily="2" charset="-128"/>
              <a:ea typeface="ニコカ" panose="02000600000000000000" pitchFamily="2" charset="-128"/>
            </a:endParaRPr>
          </a:p>
          <a:p>
            <a:pPr lvl="0"/>
            <a:r>
              <a:rPr lang="ja-JP" altLang="en-US" sz="1200" dirty="0">
                <a:latin typeface="ニコカ" panose="02000600000000000000" pitchFamily="2" charset="-128"/>
                <a:ea typeface="ニコカ" panose="02000600000000000000" pitchFamily="2" charset="-128"/>
              </a:rPr>
              <a:t>森に棲むイノシシ。</a:t>
            </a:r>
            <a:endParaRPr lang="en-US" altLang="ja-JP" sz="1200" dirty="0">
              <a:latin typeface="ニコカ" panose="02000600000000000000" pitchFamily="2" charset="-128"/>
              <a:ea typeface="ニコカ" panose="02000600000000000000" pitchFamily="2" charset="-128"/>
            </a:endParaRPr>
          </a:p>
          <a:p>
            <a:pPr lvl="0"/>
            <a:r>
              <a:rPr lang="ja-JP" altLang="en-US" sz="1200" dirty="0">
                <a:latin typeface="ニコカ" panose="02000600000000000000" pitchFamily="2" charset="-128"/>
                <a:ea typeface="ニコカ" panose="02000600000000000000" pitchFamily="2" charset="-128"/>
              </a:rPr>
              <a:t>怒ると人の話を聞かない。</a:t>
            </a:r>
            <a:endParaRPr lang="en-US" altLang="ja-JP" sz="1200" dirty="0">
              <a:latin typeface="ニコカ" panose="02000600000000000000" pitchFamily="2" charset="-128"/>
              <a:ea typeface="ニコカ" panose="02000600000000000000" pitchFamily="2" charset="-128"/>
            </a:endParaRPr>
          </a:p>
        </p:txBody>
      </p:sp>
      <p:sp>
        <p:nvSpPr>
          <p:cNvPr id="15" name="テキスト ボックス 14"/>
          <p:cNvSpPr txBox="1"/>
          <p:nvPr/>
        </p:nvSpPr>
        <p:spPr>
          <a:xfrm>
            <a:off x="292213" y="768971"/>
            <a:ext cx="1863635" cy="738664"/>
          </a:xfrm>
          <a:prstGeom prst="rect">
            <a:avLst/>
          </a:prstGeom>
          <a:noFill/>
        </p:spPr>
        <p:txBody>
          <a:bodyPr wrap="square" rtlCol="0">
            <a:spAutoFit/>
          </a:bodyPr>
          <a:lstStyle/>
          <a:p>
            <a:r>
              <a:rPr kumimoji="1" lang="ja-JP" altLang="en-US" dirty="0">
                <a:solidFill>
                  <a:srgbClr val="C00000"/>
                </a:solidFill>
                <a:latin typeface="ニコカ" panose="02000600000000000000" pitchFamily="2" charset="-128"/>
                <a:ea typeface="ニコカ" panose="02000600000000000000" pitchFamily="2" charset="-128"/>
              </a:rPr>
              <a:t>カメレオン</a:t>
            </a:r>
            <a:endParaRPr kumimoji="1" lang="en-US" altLang="ja-JP" dirty="0">
              <a:solidFill>
                <a:srgbClr val="C00000"/>
              </a:solidFill>
              <a:latin typeface="ニコカ" panose="02000600000000000000" pitchFamily="2" charset="-128"/>
              <a:ea typeface="ニコカ" panose="02000600000000000000" pitchFamily="2" charset="-128"/>
            </a:endParaRPr>
          </a:p>
          <a:p>
            <a:r>
              <a:rPr kumimoji="1" lang="ja-JP" altLang="en-US" sz="1200" dirty="0">
                <a:latin typeface="ニコカ" panose="02000600000000000000" pitchFamily="2" charset="-128"/>
                <a:ea typeface="ニコカ" panose="02000600000000000000" pitchFamily="2" charset="-128"/>
              </a:rPr>
              <a:t>外国生まれの変わり者。</a:t>
            </a:r>
            <a:endParaRPr kumimoji="1" lang="en-US" altLang="ja-JP" sz="1200" dirty="0">
              <a:latin typeface="ニコカ" panose="02000600000000000000" pitchFamily="2" charset="-128"/>
              <a:ea typeface="ニコカ" panose="02000600000000000000" pitchFamily="2" charset="-128"/>
            </a:endParaRPr>
          </a:p>
          <a:p>
            <a:r>
              <a:rPr kumimoji="1" lang="ja-JP" altLang="en-US" sz="1200" dirty="0">
                <a:latin typeface="ニコカ" panose="02000600000000000000" pitchFamily="2" charset="-128"/>
                <a:ea typeface="ニコカ" panose="02000600000000000000" pitchFamily="2" charset="-128"/>
              </a:rPr>
              <a:t>著と勘違いが多い。</a:t>
            </a:r>
            <a:endParaRPr kumimoji="1" lang="en-US" altLang="ja-JP" sz="1200" dirty="0">
              <a:latin typeface="ニコカ" panose="02000600000000000000" pitchFamily="2" charset="-128"/>
              <a:ea typeface="ニコカ" panose="02000600000000000000" pitchFamily="2" charset="-128"/>
            </a:endParaRPr>
          </a:p>
        </p:txBody>
      </p:sp>
      <p:pic>
        <p:nvPicPr>
          <p:cNvPr id="17" name="図 16"/>
          <p:cNvPicPr>
            <a:picLocks noChangeAspect="1"/>
          </p:cNvPicPr>
          <p:nvPr/>
        </p:nvPicPr>
        <p:blipFill>
          <a:blip r:embed="rId6"/>
          <a:stretch>
            <a:fillRect/>
          </a:stretch>
        </p:blipFill>
        <p:spPr>
          <a:xfrm>
            <a:off x="1930191" y="-185439"/>
            <a:ext cx="2183366" cy="2183366"/>
          </a:xfrm>
          <a:prstGeom prst="rect">
            <a:avLst/>
          </a:prstGeom>
        </p:spPr>
      </p:pic>
    </p:spTree>
    <p:extLst>
      <p:ext uri="{BB962C8B-B14F-4D97-AF65-F5344CB8AC3E}">
        <p14:creationId xmlns:p14="http://schemas.microsoft.com/office/powerpoint/2010/main" val="1279731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sp>
        <p:nvSpPr>
          <p:cNvPr id="2" name="テキスト ボックス 1"/>
          <p:cNvSpPr txBox="1"/>
          <p:nvPr/>
        </p:nvSpPr>
        <p:spPr>
          <a:xfrm>
            <a:off x="234140" y="2825973"/>
            <a:ext cx="3561806" cy="3046988"/>
          </a:xfrm>
          <a:prstGeom prst="rect">
            <a:avLst/>
          </a:prstGeom>
          <a:noFill/>
        </p:spPr>
        <p:txBody>
          <a:bodyPr wrap="square" rtlCol="0">
            <a:spAutoFit/>
          </a:bodyPr>
          <a:lstStyle/>
          <a:p>
            <a:pPr algn="ctr"/>
            <a:r>
              <a:rPr kumimoji="1" lang="ja-JP" altLang="en-US" sz="1600" dirty="0">
                <a:latin typeface="ニコカ" panose="02000600000000000000" pitchFamily="2" charset="-128"/>
                <a:ea typeface="ニコカ" panose="02000600000000000000" pitchFamily="2" charset="-128"/>
              </a:rPr>
              <a:t>ポンは村で一番変化が苦手なタヌキ。</a:t>
            </a:r>
            <a:endParaRPr kumimoji="1" lang="en-US" altLang="ja-JP" sz="1600" dirty="0">
              <a:latin typeface="ニコカ" panose="02000600000000000000" pitchFamily="2" charset="-128"/>
              <a:ea typeface="ニコカ" panose="02000600000000000000" pitchFamily="2" charset="-128"/>
            </a:endParaRPr>
          </a:p>
          <a:p>
            <a:pPr algn="ctr"/>
            <a:endParaRPr kumimoji="1" lang="en-US" altLang="ja-JP" sz="1600" dirty="0">
              <a:latin typeface="ニコカ" panose="02000600000000000000" pitchFamily="2" charset="-128"/>
              <a:ea typeface="ニコカ" panose="02000600000000000000" pitchFamily="2" charset="-128"/>
            </a:endParaRPr>
          </a:p>
          <a:p>
            <a:pPr algn="ctr"/>
            <a:r>
              <a:rPr kumimoji="1" lang="ja-JP" altLang="en-US" sz="1600" dirty="0">
                <a:latin typeface="ニコカ" panose="02000600000000000000" pitchFamily="2" charset="-128"/>
                <a:ea typeface="ニコカ" panose="02000600000000000000" pitchFamily="2" charset="-128"/>
              </a:rPr>
              <a:t>それに引き換えタヌ丸は変化がとても上手でポンをいつもバカにしていた。</a:t>
            </a:r>
            <a:endParaRPr kumimoji="1" lang="en-US" altLang="ja-JP" sz="1600" dirty="0">
              <a:latin typeface="ニコカ" panose="02000600000000000000" pitchFamily="2" charset="-128"/>
              <a:ea typeface="ニコカ" panose="02000600000000000000" pitchFamily="2" charset="-128"/>
            </a:endParaRPr>
          </a:p>
          <a:p>
            <a:pPr algn="ctr"/>
            <a:endParaRPr kumimoji="1" lang="en-US" altLang="ja-JP" sz="1600" dirty="0">
              <a:latin typeface="ニコカ" panose="02000600000000000000" pitchFamily="2" charset="-128"/>
              <a:ea typeface="ニコカ" panose="02000600000000000000" pitchFamily="2" charset="-128"/>
            </a:endParaRPr>
          </a:p>
          <a:p>
            <a:pPr algn="ctr"/>
            <a:endParaRPr kumimoji="1" lang="en-US" altLang="ja-JP" sz="1600" dirty="0">
              <a:latin typeface="ニコカ" panose="02000600000000000000" pitchFamily="2" charset="-128"/>
              <a:ea typeface="ニコカ" panose="02000600000000000000" pitchFamily="2" charset="-128"/>
            </a:endParaRPr>
          </a:p>
          <a:p>
            <a:pPr algn="ctr"/>
            <a:r>
              <a:rPr kumimoji="1" lang="ja-JP" altLang="en-US" sz="1600" dirty="0">
                <a:latin typeface="ニコカ" panose="02000600000000000000" pitchFamily="2" charset="-128"/>
                <a:ea typeface="ニコカ" panose="02000600000000000000" pitchFamily="2" charset="-128"/>
              </a:rPr>
              <a:t>どうしても変化が上手になりたいポンは、思い切って村の外へ出て自分以外の動物に会ってみることを</a:t>
            </a:r>
            <a:r>
              <a:rPr lang="ja-JP" altLang="en-US" sz="1600" dirty="0">
                <a:latin typeface="ニコカ" panose="02000600000000000000" pitchFamily="2" charset="-128"/>
                <a:ea typeface="ニコカ" panose="02000600000000000000" pitchFamily="2" charset="-128"/>
              </a:rPr>
              <a:t>決意する。</a:t>
            </a:r>
            <a:endParaRPr lang="en-US" altLang="ja-JP" sz="1600" dirty="0">
              <a:latin typeface="ニコカ" panose="02000600000000000000" pitchFamily="2" charset="-128"/>
              <a:ea typeface="ニコカ" panose="02000600000000000000" pitchFamily="2" charset="-128"/>
            </a:endParaRPr>
          </a:p>
          <a:p>
            <a:pPr algn="ctr"/>
            <a:endParaRPr lang="en-US" altLang="ja-JP" sz="1600" dirty="0">
              <a:latin typeface="ニコカ" panose="02000600000000000000" pitchFamily="2" charset="-128"/>
              <a:ea typeface="ニコカ" panose="02000600000000000000" pitchFamily="2" charset="-128"/>
            </a:endParaRPr>
          </a:p>
          <a:p>
            <a:pPr algn="ctr"/>
            <a:endParaRPr lang="en-US" altLang="ja-JP" sz="1600" dirty="0">
              <a:latin typeface="ニコカ" panose="02000600000000000000" pitchFamily="2" charset="-128"/>
              <a:ea typeface="ニコカ" panose="02000600000000000000" pitchFamily="2" charset="-128"/>
            </a:endParaRPr>
          </a:p>
          <a:p>
            <a:pPr algn="ctr"/>
            <a:r>
              <a:rPr kumimoji="1" lang="ja-JP" altLang="en-US" sz="1600" dirty="0">
                <a:solidFill>
                  <a:srgbClr val="C00000"/>
                </a:solidFill>
                <a:latin typeface="ニコカ" panose="02000600000000000000" pitchFamily="2" charset="-128"/>
                <a:ea typeface="ニコカ" panose="02000600000000000000" pitchFamily="2" charset="-128"/>
              </a:rPr>
              <a:t>ポンの変化修行の旅が始まるのだった。</a:t>
            </a:r>
          </a:p>
        </p:txBody>
      </p:sp>
      <p:sp>
        <p:nvSpPr>
          <p:cNvPr id="3" name="正方形/長方形 2"/>
          <p:cNvSpPr/>
          <p:nvPr/>
        </p:nvSpPr>
        <p:spPr>
          <a:xfrm>
            <a:off x="1897616" y="6259868"/>
            <a:ext cx="344967" cy="338554"/>
          </a:xfrm>
          <a:prstGeom prst="rect">
            <a:avLst/>
          </a:prstGeom>
        </p:spPr>
        <p:txBody>
          <a:bodyPr wrap="none">
            <a:spAutoFit/>
          </a:bodyPr>
          <a:lstStyle/>
          <a:p>
            <a:pPr lvl="0" algn="r"/>
            <a:r>
              <a:rPr lang="ja-JP" altLang="en-US" sz="1600" dirty="0">
                <a:solidFill>
                  <a:prstClr val="black"/>
                </a:solidFill>
                <a:latin typeface="ニコカ" panose="02000600000000000000" pitchFamily="2" charset="-128"/>
                <a:ea typeface="ニコカ" panose="02000600000000000000" pitchFamily="2" charset="-128"/>
              </a:rPr>
              <a:t>４</a:t>
            </a:r>
          </a:p>
        </p:txBody>
      </p:sp>
      <p:pic>
        <p:nvPicPr>
          <p:cNvPr id="5" name="図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7" name="スライド番号プレースホルダー 3"/>
          <p:cNvSpPr>
            <a:spLocks noGrp="1"/>
          </p:cNvSpPr>
          <p:nvPr>
            <p:ph type="sldNum" sz="quarter" idx="12"/>
          </p:nvPr>
        </p:nvSpPr>
        <p:spPr>
          <a:xfrm>
            <a:off x="1734787" y="6220380"/>
            <a:ext cx="560513" cy="369333"/>
          </a:xfrm>
        </p:spPr>
        <p:txBody>
          <a:bodyPr/>
          <a:lstStyle/>
          <a:p>
            <a:r>
              <a:rPr lang="ja-JP" altLang="en-US" sz="1200" dirty="0">
                <a:solidFill>
                  <a:schemeClr val="bg1"/>
                </a:solidFill>
                <a:latin typeface="ニコカ" panose="02000600000000000000" pitchFamily="2" charset="-128"/>
                <a:ea typeface="ニコカ" panose="02000600000000000000" pitchFamily="2" charset="-128"/>
              </a:rPr>
              <a:t>１１</a:t>
            </a:r>
            <a:endParaRPr kumimoji="1" lang="ja-JP" altLang="en-US" sz="1200" dirty="0">
              <a:solidFill>
                <a:schemeClr val="bg1"/>
              </a:solidFill>
              <a:latin typeface="ニコカ" panose="02000600000000000000" pitchFamily="2" charset="-128"/>
              <a:ea typeface="ニコカ" panose="02000600000000000000" pitchFamily="2" charset="-128"/>
            </a:endParaRPr>
          </a:p>
        </p:txBody>
      </p:sp>
      <p:pic>
        <p:nvPicPr>
          <p:cNvPr id="8" name="図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045" y="44891"/>
            <a:ext cx="3762105" cy="2659768"/>
          </a:xfrm>
          <a:prstGeom prst="rect">
            <a:avLst/>
          </a:prstGeom>
        </p:spPr>
      </p:pic>
      <p:pic>
        <p:nvPicPr>
          <p:cNvPr id="9" name="図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42583" y="1162875"/>
            <a:ext cx="1261560" cy="1784412"/>
          </a:xfrm>
          <a:prstGeom prst="rect">
            <a:avLst/>
          </a:prstGeom>
        </p:spPr>
      </p:pic>
      <p:pic>
        <p:nvPicPr>
          <p:cNvPr id="10" name="図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0041" y="1097789"/>
            <a:ext cx="1307575" cy="1849498"/>
          </a:xfrm>
          <a:prstGeom prst="rect">
            <a:avLst/>
          </a:prstGeom>
        </p:spPr>
      </p:pic>
    </p:spTree>
    <p:extLst>
      <p:ext uri="{BB962C8B-B14F-4D97-AF65-F5344CB8AC3E}">
        <p14:creationId xmlns:p14="http://schemas.microsoft.com/office/powerpoint/2010/main" val="2240166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sp>
        <p:nvSpPr>
          <p:cNvPr id="2" name="タイトル 1"/>
          <p:cNvSpPr>
            <a:spLocks noGrp="1"/>
          </p:cNvSpPr>
          <p:nvPr>
            <p:ph type="title"/>
          </p:nvPr>
        </p:nvSpPr>
        <p:spPr>
          <a:xfrm>
            <a:off x="563592" y="73497"/>
            <a:ext cx="2748567" cy="1273707"/>
          </a:xfrm>
        </p:spPr>
        <p:txBody>
          <a:bodyPr>
            <a:normAutofit/>
          </a:bodyPr>
          <a:lstStyle/>
          <a:p>
            <a:r>
              <a:rPr kumimoji="1" lang="ja-JP" altLang="en-US" sz="3200" dirty="0">
                <a:latin typeface="ニコカ" panose="02000600000000000000" pitchFamily="2" charset="-128"/>
                <a:ea typeface="ニコカ" panose="02000600000000000000" pitchFamily="2" charset="-128"/>
              </a:rPr>
              <a:t>製作スタッフ</a:t>
            </a:r>
          </a:p>
        </p:txBody>
      </p:sp>
      <p:sp>
        <p:nvSpPr>
          <p:cNvPr id="6" name="テキスト ボックス 5"/>
          <p:cNvSpPr txBox="1"/>
          <p:nvPr/>
        </p:nvSpPr>
        <p:spPr>
          <a:xfrm>
            <a:off x="201284" y="1702926"/>
            <a:ext cx="3669102" cy="3970318"/>
          </a:xfrm>
          <a:prstGeom prst="rect">
            <a:avLst/>
          </a:prstGeom>
          <a:noFill/>
        </p:spPr>
        <p:txBody>
          <a:bodyPr wrap="square" rtlCol="0">
            <a:spAutoFit/>
          </a:bodyPr>
          <a:lstStyle/>
          <a:p>
            <a:r>
              <a:rPr lang="ja-JP" altLang="en-US" dirty="0">
                <a:latin typeface="ニコカ" panose="02000600000000000000" pitchFamily="2" charset="-128"/>
                <a:ea typeface="ニコカ" panose="02000600000000000000" pitchFamily="2" charset="-128"/>
              </a:rPr>
              <a:t>プロジェクトリーダー・制作進行</a:t>
            </a:r>
            <a:endParaRPr lang="en-US" altLang="ja-JP" dirty="0">
              <a:latin typeface="ニコカ" panose="02000600000000000000" pitchFamily="2" charset="-128"/>
              <a:ea typeface="ニコカ" panose="02000600000000000000" pitchFamily="2" charset="-128"/>
            </a:endParaRPr>
          </a:p>
          <a:p>
            <a:r>
              <a:rPr lang="ja-JP" altLang="en-US" dirty="0">
                <a:latin typeface="ニコカ" panose="02000600000000000000" pitchFamily="2" charset="-128"/>
                <a:ea typeface="ニコカ" panose="02000600000000000000" pitchFamily="2" charset="-128"/>
              </a:rPr>
              <a:t>　　（プログラマー）</a:t>
            </a:r>
            <a:r>
              <a:rPr kumimoji="1" lang="ja-JP" altLang="en-US" dirty="0">
                <a:latin typeface="ニコカ" panose="02000600000000000000" pitchFamily="2" charset="-128"/>
                <a:ea typeface="ニコカ" panose="02000600000000000000" pitchFamily="2" charset="-128"/>
              </a:rPr>
              <a:t> 加藤正也</a:t>
            </a:r>
            <a:endParaRPr kumimoji="1" lang="en-US" altLang="ja-JP" dirty="0">
              <a:latin typeface="ニコカ" panose="02000600000000000000" pitchFamily="2" charset="-128"/>
              <a:ea typeface="ニコカ" panose="02000600000000000000" pitchFamily="2" charset="-128"/>
            </a:endParaRPr>
          </a:p>
          <a:p>
            <a:endParaRPr kumimoji="1" lang="en-US" altLang="ja-JP" dirty="0">
              <a:latin typeface="ニコカ" panose="02000600000000000000" pitchFamily="2" charset="-128"/>
              <a:ea typeface="ニコカ" panose="02000600000000000000" pitchFamily="2" charset="-128"/>
            </a:endParaRPr>
          </a:p>
          <a:p>
            <a:r>
              <a:rPr lang="ja-JP" altLang="en-US" dirty="0">
                <a:latin typeface="ニコカ" panose="02000600000000000000" pitchFamily="2" charset="-128"/>
                <a:ea typeface="ニコカ" panose="02000600000000000000" pitchFamily="2" charset="-128"/>
              </a:rPr>
              <a:t>プログラマー　　　　青柳柊人</a:t>
            </a:r>
            <a:endParaRPr lang="en-US" altLang="ja-JP" dirty="0">
              <a:latin typeface="ニコカ" panose="02000600000000000000" pitchFamily="2" charset="-128"/>
              <a:ea typeface="ニコカ" panose="02000600000000000000" pitchFamily="2" charset="-128"/>
            </a:endParaRPr>
          </a:p>
          <a:p>
            <a:endParaRPr lang="en-US" altLang="ja-JP" dirty="0">
              <a:latin typeface="ニコカ" panose="02000600000000000000" pitchFamily="2" charset="-128"/>
              <a:ea typeface="ニコカ" panose="02000600000000000000" pitchFamily="2" charset="-128"/>
            </a:endParaRPr>
          </a:p>
          <a:p>
            <a:r>
              <a:rPr kumimoji="1" lang="ja-JP" altLang="en-US" dirty="0">
                <a:latin typeface="ニコカ" panose="02000600000000000000" pitchFamily="2" charset="-128"/>
                <a:ea typeface="ニコカ" panose="02000600000000000000" pitchFamily="2" charset="-128"/>
              </a:rPr>
              <a:t>　　　　　　　　　　前島玄太</a:t>
            </a:r>
            <a:endParaRPr kumimoji="1" lang="en-US" altLang="ja-JP" dirty="0">
              <a:latin typeface="ニコカ" panose="02000600000000000000" pitchFamily="2" charset="-128"/>
              <a:ea typeface="ニコカ" panose="02000600000000000000" pitchFamily="2" charset="-128"/>
            </a:endParaRPr>
          </a:p>
          <a:p>
            <a:endParaRPr kumimoji="1" lang="en-US" altLang="ja-JP" dirty="0">
              <a:latin typeface="ニコカ" panose="02000600000000000000" pitchFamily="2" charset="-128"/>
              <a:ea typeface="ニコカ" panose="02000600000000000000" pitchFamily="2" charset="-128"/>
            </a:endParaRPr>
          </a:p>
          <a:p>
            <a:r>
              <a:rPr lang="ja-JP" altLang="en-US" dirty="0">
                <a:latin typeface="ニコカ" panose="02000600000000000000" pitchFamily="2" charset="-128"/>
                <a:ea typeface="ニコカ" panose="02000600000000000000" pitchFamily="2" charset="-128"/>
              </a:rPr>
              <a:t>　　　　　　　　　　山本馨加</a:t>
            </a:r>
            <a:endParaRPr lang="en-US" altLang="ja-JP" dirty="0">
              <a:latin typeface="ニコカ" panose="02000600000000000000" pitchFamily="2" charset="-128"/>
              <a:ea typeface="ニコカ" panose="02000600000000000000" pitchFamily="2" charset="-128"/>
            </a:endParaRPr>
          </a:p>
          <a:p>
            <a:endParaRPr lang="en-US" altLang="ja-JP" dirty="0">
              <a:latin typeface="ニコカ" panose="02000600000000000000" pitchFamily="2" charset="-128"/>
              <a:ea typeface="ニコカ" panose="02000600000000000000" pitchFamily="2" charset="-128"/>
            </a:endParaRPr>
          </a:p>
          <a:p>
            <a:r>
              <a:rPr lang="ja-JP" altLang="en-US" dirty="0">
                <a:latin typeface="ニコカ" panose="02000600000000000000" pitchFamily="2" charset="-128"/>
                <a:ea typeface="ニコカ" panose="02000600000000000000" pitchFamily="2" charset="-128"/>
              </a:rPr>
              <a:t>グラフィック　 　　　長田正直</a:t>
            </a:r>
            <a:endParaRPr lang="en-US" altLang="ja-JP" dirty="0">
              <a:latin typeface="ニコカ" panose="02000600000000000000" pitchFamily="2" charset="-128"/>
              <a:ea typeface="ニコカ" panose="02000600000000000000" pitchFamily="2" charset="-128"/>
            </a:endParaRPr>
          </a:p>
          <a:p>
            <a:endParaRPr lang="en-US" altLang="ja-JP" dirty="0">
              <a:latin typeface="ニコカ" panose="02000600000000000000" pitchFamily="2" charset="-128"/>
              <a:ea typeface="ニコカ" panose="02000600000000000000" pitchFamily="2" charset="-128"/>
            </a:endParaRPr>
          </a:p>
          <a:p>
            <a:r>
              <a:rPr kumimoji="1" lang="ja-JP" altLang="en-US" dirty="0">
                <a:latin typeface="ニコカ" panose="02000600000000000000" pitchFamily="2" charset="-128"/>
                <a:ea typeface="ニコカ" panose="02000600000000000000" pitchFamily="2" charset="-128"/>
              </a:rPr>
              <a:t>サウンド　　</a:t>
            </a:r>
            <a:r>
              <a:rPr lang="ja-JP" altLang="en-US" dirty="0">
                <a:latin typeface="ニコカ" panose="02000600000000000000" pitchFamily="2" charset="-128"/>
                <a:ea typeface="ニコカ" panose="02000600000000000000" pitchFamily="2" charset="-128"/>
              </a:rPr>
              <a:t>  　　　　</a:t>
            </a:r>
            <a:r>
              <a:rPr kumimoji="1" lang="ja-JP" altLang="en-US" dirty="0">
                <a:latin typeface="ニコカ" panose="02000600000000000000" pitchFamily="2" charset="-128"/>
                <a:ea typeface="ニコカ" panose="02000600000000000000" pitchFamily="2" charset="-128"/>
              </a:rPr>
              <a:t>日原康佑</a:t>
            </a:r>
            <a:endParaRPr kumimoji="1" lang="en-US" altLang="ja-JP" dirty="0">
              <a:latin typeface="ニコカ" panose="02000600000000000000" pitchFamily="2" charset="-128"/>
              <a:ea typeface="ニコカ" panose="02000600000000000000" pitchFamily="2" charset="-128"/>
            </a:endParaRPr>
          </a:p>
          <a:p>
            <a:endParaRPr kumimoji="1" lang="en-US" altLang="ja-JP" dirty="0">
              <a:latin typeface="ニコカ" panose="02000600000000000000" pitchFamily="2" charset="-128"/>
              <a:ea typeface="ニコカ" panose="02000600000000000000" pitchFamily="2" charset="-128"/>
            </a:endParaRPr>
          </a:p>
          <a:p>
            <a:r>
              <a:rPr lang="ja-JP" altLang="en-US" dirty="0">
                <a:latin typeface="ニコカ" panose="02000600000000000000" pitchFamily="2" charset="-128"/>
                <a:ea typeface="ニコカ" panose="02000600000000000000" pitchFamily="2" charset="-128"/>
              </a:rPr>
              <a:t>情報デザイン  　　　冨安茉莉花</a:t>
            </a:r>
            <a:endParaRPr kumimoji="1" lang="ja-JP" altLang="en-US" dirty="0">
              <a:latin typeface="ニコカ" panose="02000600000000000000" pitchFamily="2" charset="-128"/>
              <a:ea typeface="ニコカ" panose="02000600000000000000" pitchFamily="2" charset="-128"/>
            </a:endParaRPr>
          </a:p>
        </p:txBody>
      </p:sp>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10" name="スライド番号プレースホルダー 3"/>
          <p:cNvSpPr>
            <a:spLocks noGrp="1"/>
          </p:cNvSpPr>
          <p:nvPr>
            <p:ph type="sldNum" sz="quarter" idx="12"/>
          </p:nvPr>
        </p:nvSpPr>
        <p:spPr>
          <a:xfrm>
            <a:off x="1734787" y="6220380"/>
            <a:ext cx="560513" cy="369333"/>
          </a:xfrm>
        </p:spPr>
        <p:txBody>
          <a:bodyPr/>
          <a:lstStyle/>
          <a:p>
            <a:r>
              <a:rPr lang="ja-JP" altLang="en-US" sz="1200" dirty="0">
                <a:solidFill>
                  <a:schemeClr val="bg1"/>
                </a:solidFill>
                <a:latin typeface="ニコカ" panose="02000600000000000000" pitchFamily="2" charset="-128"/>
                <a:ea typeface="ニコカ" panose="02000600000000000000" pitchFamily="2" charset="-128"/>
              </a:rPr>
              <a:t>１２</a:t>
            </a:r>
            <a:endParaRPr kumimoji="1" lang="ja-JP" altLang="en-US" sz="1200" dirty="0">
              <a:solidFill>
                <a:schemeClr val="bg1"/>
              </a:solidFill>
              <a:latin typeface="ニコカ" panose="02000600000000000000" pitchFamily="2" charset="-128"/>
              <a:ea typeface="ニコカ" panose="02000600000000000000" pitchFamily="2" charset="-128"/>
            </a:endParaRPr>
          </a:p>
        </p:txBody>
      </p:sp>
      <p:pic>
        <p:nvPicPr>
          <p:cNvPr id="11" name="図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5761" y="5863612"/>
            <a:ext cx="899282" cy="1271989"/>
          </a:xfrm>
          <a:prstGeom prst="rect">
            <a:avLst/>
          </a:prstGeom>
        </p:spPr>
      </p:pic>
    </p:spTree>
    <p:extLst>
      <p:ext uri="{BB962C8B-B14F-4D97-AF65-F5344CB8AC3E}">
        <p14:creationId xmlns:p14="http://schemas.microsoft.com/office/powerpoint/2010/main" val="285048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pic>
        <p:nvPicPr>
          <p:cNvPr id="13" name="図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7513" y="42698"/>
            <a:ext cx="3285598" cy="4647310"/>
          </a:xfrm>
          <a:prstGeom prst="rect">
            <a:avLst/>
          </a:prstGeom>
        </p:spPr>
      </p:pic>
      <p:pic>
        <p:nvPicPr>
          <p:cNvPr id="15" name="図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8319" y="4252403"/>
            <a:ext cx="1071665" cy="1515815"/>
          </a:xfrm>
          <a:prstGeom prst="rect">
            <a:avLst/>
          </a:prstGeom>
        </p:spPr>
      </p:pic>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3346" y="4135153"/>
            <a:ext cx="1319803" cy="1866793"/>
          </a:xfrm>
          <a:prstGeom prst="rect">
            <a:avLst/>
          </a:prstGeom>
        </p:spPr>
      </p:pic>
      <p:pic>
        <p:nvPicPr>
          <p:cNvPr id="17" name="図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00612" y="4305497"/>
            <a:ext cx="1078938" cy="1526103"/>
          </a:xfrm>
          <a:prstGeom prst="rect">
            <a:avLst/>
          </a:prstGeom>
        </p:spPr>
      </p:pic>
      <p:pic>
        <p:nvPicPr>
          <p:cNvPr id="18" name="図 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00310" y="4155902"/>
            <a:ext cx="1139890" cy="1612316"/>
          </a:xfrm>
          <a:prstGeom prst="rect">
            <a:avLst/>
          </a:prstGeom>
        </p:spPr>
      </p:pic>
      <p:pic>
        <p:nvPicPr>
          <p:cNvPr id="19" name="図 1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70648" y="5745008"/>
            <a:ext cx="899282" cy="1271989"/>
          </a:xfrm>
          <a:prstGeom prst="rect">
            <a:avLst/>
          </a:prstGeom>
        </p:spPr>
      </p:pic>
    </p:spTree>
    <p:extLst>
      <p:ext uri="{BB962C8B-B14F-4D97-AF65-F5344CB8AC3E}">
        <p14:creationId xmlns:p14="http://schemas.microsoft.com/office/powerpoint/2010/main" val="1535488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2" name="タイトル 1"/>
          <p:cNvSpPr>
            <a:spLocks noGrp="1"/>
          </p:cNvSpPr>
          <p:nvPr>
            <p:ph type="title"/>
          </p:nvPr>
        </p:nvSpPr>
        <p:spPr>
          <a:xfrm>
            <a:off x="0" y="1065380"/>
            <a:ext cx="4121898" cy="1573752"/>
          </a:xfrm>
        </p:spPr>
        <p:txBody>
          <a:bodyPr>
            <a:noAutofit/>
          </a:bodyPr>
          <a:lstStyle/>
          <a:p>
            <a:r>
              <a:rPr kumimoji="1" lang="ja-JP" altLang="en-US" sz="1600" dirty="0">
                <a:latin typeface="ニコカ" panose="02000600000000000000" pitchFamily="2" charset="-128"/>
                <a:ea typeface="ニコカ" panose="02000600000000000000" pitchFamily="2" charset="-128"/>
              </a:rPr>
              <a:t>このたびは、セブンクリエーターズの</a:t>
            </a:r>
            <a:br>
              <a:rPr kumimoji="1" lang="en-US" altLang="ja-JP" sz="1600" dirty="0">
                <a:latin typeface="ニコカ" panose="02000600000000000000" pitchFamily="2" charset="-128"/>
                <a:ea typeface="ニコカ" panose="02000600000000000000" pitchFamily="2" charset="-128"/>
              </a:rPr>
            </a:br>
            <a:r>
              <a:rPr kumimoji="1" lang="ja-JP" altLang="en-US" sz="1600" dirty="0">
                <a:latin typeface="ニコカ" panose="02000600000000000000" pitchFamily="2" charset="-128"/>
                <a:ea typeface="ニコカ" panose="02000600000000000000" pitchFamily="2" charset="-128"/>
              </a:rPr>
              <a:t>“ドロンとタヌキ”</a:t>
            </a:r>
            <a:br>
              <a:rPr kumimoji="1" lang="en-US" altLang="ja-JP" sz="1600" dirty="0">
                <a:latin typeface="ニコカ" panose="02000600000000000000" pitchFamily="2" charset="-128"/>
                <a:ea typeface="ニコカ" panose="02000600000000000000" pitchFamily="2" charset="-128"/>
              </a:rPr>
            </a:br>
            <a:r>
              <a:rPr kumimoji="1" lang="ja-JP" altLang="en-US" sz="1600" dirty="0">
                <a:latin typeface="ニコカ" panose="02000600000000000000" pitchFamily="2" charset="-128"/>
                <a:ea typeface="ニコカ" panose="02000600000000000000" pitchFamily="2" charset="-128"/>
              </a:rPr>
              <a:t>をプレイしていただき誠にありがとうございます。</a:t>
            </a:r>
            <a:br>
              <a:rPr kumimoji="1" lang="en-US" altLang="ja-JP" sz="1600" dirty="0">
                <a:latin typeface="ニコカ" panose="02000600000000000000" pitchFamily="2" charset="-128"/>
                <a:ea typeface="ニコカ" panose="02000600000000000000" pitchFamily="2" charset="-128"/>
              </a:rPr>
            </a:br>
            <a:r>
              <a:rPr kumimoji="1" lang="ja-JP" altLang="en-US" sz="1600" dirty="0">
                <a:latin typeface="ニコカ" panose="02000600000000000000" pitchFamily="2" charset="-128"/>
                <a:ea typeface="ニコカ" panose="02000600000000000000" pitchFamily="2" charset="-128"/>
              </a:rPr>
              <a:t>お遊びになる前に、この「取扱説明書」をよくお読みいただき、</a:t>
            </a:r>
            <a:r>
              <a:rPr lang="ja-JP" altLang="en-US" sz="1600" dirty="0">
                <a:latin typeface="ニコカ" panose="02000600000000000000" pitchFamily="2" charset="-128"/>
                <a:ea typeface="ニコカ" panose="02000600000000000000" pitchFamily="2" charset="-128"/>
              </a:rPr>
              <a:t>正しい</a:t>
            </a:r>
            <a:r>
              <a:rPr kumimoji="1" lang="ja-JP" altLang="en-US" sz="1600" dirty="0">
                <a:latin typeface="ニコカ" panose="02000600000000000000" pitchFamily="2" charset="-128"/>
                <a:ea typeface="ニコカ" panose="02000600000000000000" pitchFamily="2" charset="-128"/>
              </a:rPr>
              <a:t>使用方法でお遊びください。なお、この「取扱説明書」は大切に保管してください。</a:t>
            </a:r>
          </a:p>
        </p:txBody>
      </p:sp>
      <p:sp>
        <p:nvSpPr>
          <p:cNvPr id="4" name="スライド番号プレースホルダー 3"/>
          <p:cNvSpPr>
            <a:spLocks noGrp="1"/>
          </p:cNvSpPr>
          <p:nvPr>
            <p:ph type="sldNum" sz="quarter" idx="12"/>
          </p:nvPr>
        </p:nvSpPr>
        <p:spPr>
          <a:xfrm>
            <a:off x="1884033" y="6240619"/>
            <a:ext cx="372133" cy="350841"/>
          </a:xfrm>
        </p:spPr>
        <p:txBody>
          <a:bodyPr/>
          <a:lstStyle/>
          <a:p>
            <a:r>
              <a:rPr lang="ja-JP" altLang="en-US" sz="1600" dirty="0">
                <a:solidFill>
                  <a:schemeClr val="bg1"/>
                </a:solidFill>
                <a:latin typeface="ニコカ" panose="02000600000000000000" pitchFamily="2" charset="-128"/>
                <a:ea typeface="ニコカ" panose="02000600000000000000" pitchFamily="2" charset="-128"/>
              </a:rPr>
              <a:t>２</a:t>
            </a:r>
            <a:endParaRPr kumimoji="1" lang="ja-JP" altLang="en-US" sz="1600" dirty="0">
              <a:solidFill>
                <a:schemeClr val="bg1"/>
              </a:solidFill>
              <a:latin typeface="ニコカ" panose="02000600000000000000" pitchFamily="2" charset="-128"/>
              <a:ea typeface="ニコカ" panose="02000600000000000000" pitchFamily="2" charset="-128"/>
            </a:endParaRPr>
          </a:p>
        </p:txBody>
      </p:sp>
      <p:pic>
        <p:nvPicPr>
          <p:cNvPr id="14" name="図 13"/>
          <p:cNvPicPr>
            <a:picLocks noChangeAspect="1"/>
          </p:cNvPicPr>
          <p:nvPr/>
        </p:nvPicPr>
        <p:blipFill rotWithShape="1">
          <a:blip r:embed="rId4" cstate="print">
            <a:extLst>
              <a:ext uri="{28A0092B-C50C-407E-A947-70E740481C1C}">
                <a14:useLocalDpi xmlns:a14="http://schemas.microsoft.com/office/drawing/2010/main" val="0"/>
              </a:ext>
            </a:extLst>
          </a:blip>
          <a:srcRect l="37325" t="30275" r="32859" b="48021"/>
          <a:stretch/>
        </p:blipFill>
        <p:spPr>
          <a:xfrm>
            <a:off x="774849" y="2764162"/>
            <a:ext cx="2590498" cy="2667254"/>
          </a:xfrm>
          <a:prstGeom prst="rect">
            <a:avLst/>
          </a:prstGeom>
          <a:effectLst>
            <a:glow rad="127000">
              <a:schemeClr val="accent1">
                <a:alpha val="0"/>
              </a:schemeClr>
            </a:glow>
            <a:reflection endPos="0" dist="50800" dir="5400000" sy="-100000" algn="bl" rotWithShape="0"/>
          </a:effectLst>
        </p:spPr>
      </p:pic>
    </p:spTree>
    <p:extLst>
      <p:ext uri="{BB962C8B-B14F-4D97-AF65-F5344CB8AC3E}">
        <p14:creationId xmlns:p14="http://schemas.microsoft.com/office/powerpoint/2010/main" val="183937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図 11"/>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34836"/>
            <a:ext cx="4157846" cy="6589713"/>
          </a:xfrm>
          <a:prstGeom prst="rect">
            <a:avLst/>
          </a:prstGeom>
        </p:spPr>
      </p:pic>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2" name="フッター プレースホルダー 1"/>
          <p:cNvSpPr>
            <a:spLocks noGrp="1"/>
          </p:cNvSpPr>
          <p:nvPr>
            <p:ph type="ftr" sz="quarter" idx="11"/>
          </p:nvPr>
        </p:nvSpPr>
        <p:spPr/>
        <p:txBody>
          <a:bodyPr/>
          <a:lstStyle/>
          <a:p>
            <a:endParaRPr lang="en-US" altLang="ja-JP">
              <a:solidFill>
                <a:schemeClr val="bg1"/>
              </a:solidFill>
            </a:endParaRPr>
          </a:p>
          <a:p>
            <a:endParaRPr lang="ja-JP" altLang="en-US">
              <a:solidFill>
                <a:schemeClr val="bg1"/>
              </a:solidFill>
            </a:endParaRPr>
          </a:p>
          <a:p>
            <a:endParaRPr lang="ja-JP" altLang="en-US" dirty="0"/>
          </a:p>
        </p:txBody>
      </p:sp>
      <p:sp>
        <p:nvSpPr>
          <p:cNvPr id="5" name="正方形/長方形 4"/>
          <p:cNvSpPr/>
          <p:nvPr/>
        </p:nvSpPr>
        <p:spPr>
          <a:xfrm>
            <a:off x="132441" y="1112955"/>
            <a:ext cx="3875314" cy="513806"/>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02567" y="1185192"/>
            <a:ext cx="3410308" cy="369332"/>
          </a:xfrm>
          <a:prstGeom prst="rect">
            <a:avLst/>
          </a:prstGeom>
          <a:noFill/>
        </p:spPr>
        <p:txBody>
          <a:bodyPr wrap="square" rtlCol="0">
            <a:spAutoFit/>
          </a:bodyPr>
          <a:lstStyle/>
          <a:p>
            <a:r>
              <a:rPr kumimoji="1" lang="ja-JP" altLang="en-US" dirty="0">
                <a:solidFill>
                  <a:schemeClr val="bg1"/>
                </a:solidFill>
                <a:latin typeface="ニコカ" panose="02000600000000000000" pitchFamily="2" charset="-128"/>
                <a:ea typeface="ニコカ" panose="02000600000000000000" pitchFamily="2" charset="-128"/>
              </a:rPr>
              <a:t>安全に使用していただくために</a:t>
            </a:r>
          </a:p>
        </p:txBody>
      </p:sp>
      <p:pic>
        <p:nvPicPr>
          <p:cNvPr id="7" name="コンテンツ プレースホルダー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08345" y="1735618"/>
            <a:ext cx="426472" cy="389317"/>
          </a:xfrm>
          <a:prstGeom prst="rect">
            <a:avLst/>
          </a:prstGeom>
        </p:spPr>
      </p:pic>
      <p:sp>
        <p:nvSpPr>
          <p:cNvPr id="8" name="テキスト ボックス 7"/>
          <p:cNvSpPr txBox="1"/>
          <p:nvPr/>
        </p:nvSpPr>
        <p:spPr>
          <a:xfrm>
            <a:off x="1734817" y="1792224"/>
            <a:ext cx="670560" cy="369332"/>
          </a:xfrm>
          <a:prstGeom prst="rect">
            <a:avLst/>
          </a:prstGeom>
          <a:noFill/>
        </p:spPr>
        <p:txBody>
          <a:bodyPr wrap="square" rtlCol="0">
            <a:spAutoFit/>
          </a:bodyPr>
          <a:lstStyle/>
          <a:p>
            <a:r>
              <a:rPr kumimoji="1" lang="ja-JP" altLang="en-US" dirty="0">
                <a:latin typeface="ニコカ" panose="02000600000000000000" pitchFamily="2" charset="-128"/>
                <a:ea typeface="ニコカ" panose="02000600000000000000" pitchFamily="2" charset="-128"/>
              </a:rPr>
              <a:t>警告</a:t>
            </a:r>
          </a:p>
        </p:txBody>
      </p:sp>
      <p:sp>
        <p:nvSpPr>
          <p:cNvPr id="9" name="テキスト ボックス 8"/>
          <p:cNvSpPr txBox="1"/>
          <p:nvPr/>
        </p:nvSpPr>
        <p:spPr>
          <a:xfrm>
            <a:off x="123290" y="2351305"/>
            <a:ext cx="3875314" cy="289310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400" dirty="0">
                <a:latin typeface="ニコカ" panose="02000600000000000000" pitchFamily="2" charset="-128"/>
                <a:ea typeface="ニコカ" panose="02000600000000000000" pitchFamily="2" charset="-128"/>
              </a:rPr>
              <a:t>健康のため、ゲームをお楽しみになるときは、部屋を明るくして使用ください。</a:t>
            </a:r>
            <a:endParaRPr kumimoji="1" lang="en-US" altLang="ja-JP" sz="1400" dirty="0">
              <a:latin typeface="ニコカ" panose="02000600000000000000" pitchFamily="2" charset="-128"/>
              <a:ea typeface="ニコカ" panose="02000600000000000000" pitchFamily="2" charset="-128"/>
            </a:endParaRPr>
          </a:p>
          <a:p>
            <a:pPr marL="285750" indent="-285750">
              <a:buFont typeface="Arial" panose="020B0604020202020204" pitchFamily="34" charset="0"/>
              <a:buChar char="•"/>
            </a:pPr>
            <a:r>
              <a:rPr lang="ja-JP" altLang="en-US" sz="1400" dirty="0">
                <a:latin typeface="ニコカ" panose="02000600000000000000" pitchFamily="2" charset="-128"/>
                <a:ea typeface="ニコカ" panose="02000600000000000000" pitchFamily="2" charset="-128"/>
              </a:rPr>
              <a:t>つかれた状態での使用、連続して長時間にわたる使用は、健康上好ましくありませんので避けてください。また、ゲームエオする時には適度に休憩を取ってください。</a:t>
            </a:r>
            <a:endParaRPr lang="en-US" altLang="ja-JP" sz="1400" dirty="0">
              <a:latin typeface="ニコカ" panose="02000600000000000000" pitchFamily="2" charset="-128"/>
              <a:ea typeface="ニコカ" panose="02000600000000000000" pitchFamily="2" charset="-128"/>
            </a:endParaRPr>
          </a:p>
          <a:p>
            <a:pPr marL="285750" indent="-285750">
              <a:buFont typeface="Arial" panose="020B0604020202020204" pitchFamily="34" charset="0"/>
              <a:buChar char="•"/>
            </a:pPr>
            <a:r>
              <a:rPr lang="ja-JP" altLang="en-US" sz="1400" dirty="0">
                <a:latin typeface="ニコカ" panose="02000600000000000000" pitchFamily="2" charset="-128"/>
                <a:ea typeface="ニコカ" panose="02000600000000000000" pitchFamily="2" charset="-128"/>
              </a:rPr>
              <a:t>ゲーム中にめまい・吐き気・疲労感・乗り物酔いに似た症状を感じたり、目や手・腕に披露、不快や痛みを感じた時は、直ちにゲームを注視してください。その後も不快感が続いている場合は医師の診断を受けてください。それを怠った場合、長期にわたる障害を引き起こす可能性があります。</a:t>
            </a:r>
            <a:endParaRPr lang="en-US" altLang="ja-JP" sz="1400" dirty="0">
              <a:latin typeface="ニコカ" panose="02000600000000000000" pitchFamily="2" charset="-128"/>
              <a:ea typeface="ニコカ" panose="02000600000000000000" pitchFamily="2" charset="-128"/>
            </a:endParaRPr>
          </a:p>
        </p:txBody>
      </p:sp>
      <p:sp>
        <p:nvSpPr>
          <p:cNvPr id="11" name="スライド番号プレースホルダー 3"/>
          <p:cNvSpPr>
            <a:spLocks noGrp="1"/>
          </p:cNvSpPr>
          <p:nvPr>
            <p:ph type="sldNum" sz="quarter" idx="12"/>
          </p:nvPr>
        </p:nvSpPr>
        <p:spPr>
          <a:xfrm>
            <a:off x="1884033" y="6240619"/>
            <a:ext cx="372133" cy="350841"/>
          </a:xfrm>
        </p:spPr>
        <p:txBody>
          <a:bodyPr/>
          <a:lstStyle/>
          <a:p>
            <a:r>
              <a:rPr lang="ja-JP" altLang="en-US" sz="1600" dirty="0">
                <a:solidFill>
                  <a:schemeClr val="bg1"/>
                </a:solidFill>
                <a:latin typeface="ニコカ" panose="02000600000000000000" pitchFamily="2" charset="-128"/>
                <a:ea typeface="ニコカ" panose="02000600000000000000" pitchFamily="2" charset="-128"/>
              </a:rPr>
              <a:t>２</a:t>
            </a:r>
            <a:endParaRPr kumimoji="1" lang="ja-JP" altLang="en-US" sz="1600" dirty="0">
              <a:solidFill>
                <a:schemeClr val="bg1"/>
              </a:solidFill>
              <a:latin typeface="ニコカ" panose="02000600000000000000" pitchFamily="2" charset="-128"/>
              <a:ea typeface="ニコカ" panose="02000600000000000000" pitchFamily="2" charset="-128"/>
            </a:endParaRPr>
          </a:p>
        </p:txBody>
      </p:sp>
    </p:spTree>
    <p:extLst>
      <p:ext uri="{BB962C8B-B14F-4D97-AF65-F5344CB8AC3E}">
        <p14:creationId xmlns:p14="http://schemas.microsoft.com/office/powerpoint/2010/main" val="3403537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8709"/>
            <a:ext cx="4157846" cy="6589713"/>
          </a:xfrm>
          <a:prstGeom prst="rect">
            <a:avLst/>
          </a:prstGeom>
        </p:spPr>
      </p:pic>
      <p:pic>
        <p:nvPicPr>
          <p:cNvPr id="8" name="図 7"/>
          <p:cNvPicPr>
            <a:picLocks noChangeAspect="1"/>
          </p:cNvPicPr>
          <p:nvPr/>
        </p:nvPicPr>
        <p:blipFill rotWithShape="1">
          <a:blip r:embed="rId4" cstate="print">
            <a:extLst>
              <a:ext uri="{28A0092B-C50C-407E-A947-70E740481C1C}">
                <a14:useLocalDpi xmlns:a14="http://schemas.microsoft.com/office/drawing/2010/main" val="0"/>
              </a:ext>
            </a:extLst>
          </a:blip>
          <a:srcRect l="-442" t="36221" r="442" b="24730"/>
          <a:stretch/>
        </p:blipFill>
        <p:spPr>
          <a:xfrm>
            <a:off x="-2" y="35532"/>
            <a:ext cx="4140200" cy="1143000"/>
          </a:xfrm>
          <a:prstGeom prst="rect">
            <a:avLst/>
          </a:prstGeom>
        </p:spPr>
      </p:pic>
      <p:sp>
        <p:nvSpPr>
          <p:cNvPr id="2" name="テキスト ボックス 1"/>
          <p:cNvSpPr txBox="1"/>
          <p:nvPr/>
        </p:nvSpPr>
        <p:spPr>
          <a:xfrm>
            <a:off x="275260" y="1725168"/>
            <a:ext cx="3589675" cy="3170099"/>
          </a:xfrm>
          <a:prstGeom prst="rect">
            <a:avLst/>
          </a:prstGeom>
          <a:noFill/>
        </p:spPr>
        <p:txBody>
          <a:bodyPr wrap="square" rtlCol="0">
            <a:spAutoFit/>
          </a:bodyPr>
          <a:lstStyle/>
          <a:p>
            <a:endParaRPr lang="en-US" altLang="ja-JP" dirty="0">
              <a:solidFill>
                <a:schemeClr val="accent4">
                  <a:lumMod val="50000"/>
                </a:schemeClr>
              </a:solidFill>
            </a:endParaRPr>
          </a:p>
          <a:p>
            <a:endParaRPr kumimoji="1" lang="en-US" altLang="ja-JP" sz="1400" dirty="0"/>
          </a:p>
          <a:p>
            <a:r>
              <a:rPr kumimoji="1" lang="ja-JP" altLang="en-US" sz="1400" dirty="0">
                <a:latin typeface="ニコカ" panose="02000600000000000000" pitchFamily="2" charset="-128"/>
                <a:ea typeface="ニコカ" panose="02000600000000000000" pitchFamily="2" charset="-128"/>
              </a:rPr>
              <a:t>ゲームの始め方　　　　　・・・・・ ４</a:t>
            </a:r>
            <a:endParaRPr kumimoji="1" lang="en-US" altLang="ja-JP" sz="1400" dirty="0">
              <a:latin typeface="ニコカ" panose="02000600000000000000" pitchFamily="2" charset="-128"/>
              <a:ea typeface="ニコカ" panose="02000600000000000000" pitchFamily="2" charset="-128"/>
            </a:endParaRPr>
          </a:p>
          <a:p>
            <a:endParaRPr lang="en-US" altLang="ja-JP" sz="1400" dirty="0">
              <a:latin typeface="ニコカ" panose="02000600000000000000" pitchFamily="2" charset="-128"/>
              <a:ea typeface="ニコカ" panose="02000600000000000000" pitchFamily="2" charset="-128"/>
            </a:endParaRPr>
          </a:p>
          <a:p>
            <a:r>
              <a:rPr lang="ja-JP" altLang="en-US" sz="1400" dirty="0">
                <a:latin typeface="ニコカ" panose="02000600000000000000" pitchFamily="2" charset="-128"/>
                <a:ea typeface="ニコカ" panose="02000600000000000000" pitchFamily="2" charset="-128"/>
              </a:rPr>
              <a:t>ゲームの進め方　　　　　・・・・・ ５</a:t>
            </a:r>
            <a:endParaRPr kumimoji="1" lang="en-US" altLang="ja-JP" sz="1400" dirty="0">
              <a:latin typeface="ニコカ" panose="02000600000000000000" pitchFamily="2" charset="-128"/>
              <a:ea typeface="ニコカ" panose="02000600000000000000" pitchFamily="2" charset="-128"/>
            </a:endParaRPr>
          </a:p>
          <a:p>
            <a:endParaRPr kumimoji="1" lang="en-US" altLang="ja-JP" sz="1400" dirty="0">
              <a:latin typeface="ニコカ" panose="02000600000000000000" pitchFamily="2" charset="-128"/>
              <a:ea typeface="ニコカ" panose="02000600000000000000" pitchFamily="2" charset="-128"/>
            </a:endParaRPr>
          </a:p>
          <a:p>
            <a:r>
              <a:rPr lang="ja-JP" altLang="en-US" sz="1400" dirty="0">
                <a:latin typeface="ニコカ" panose="02000600000000000000" pitchFamily="2" charset="-128"/>
                <a:ea typeface="ニコカ" panose="02000600000000000000" pitchFamily="2" charset="-128"/>
              </a:rPr>
              <a:t>操作方法 　　　　　  　　・・・・・ ６</a:t>
            </a:r>
            <a:endParaRPr lang="en-US" altLang="ja-JP" sz="1400" dirty="0">
              <a:latin typeface="ニコカ" panose="02000600000000000000" pitchFamily="2" charset="-128"/>
              <a:ea typeface="ニコカ" panose="02000600000000000000" pitchFamily="2" charset="-128"/>
            </a:endParaRPr>
          </a:p>
          <a:p>
            <a:endParaRPr kumimoji="1" lang="en-US" altLang="ja-JP" sz="1400" dirty="0">
              <a:latin typeface="ニコカ" panose="02000600000000000000" pitchFamily="2" charset="-128"/>
              <a:ea typeface="ニコカ" panose="02000600000000000000" pitchFamily="2" charset="-128"/>
            </a:endParaRPr>
          </a:p>
          <a:p>
            <a:r>
              <a:rPr lang="ja-JP" altLang="en-US" sz="1400" dirty="0">
                <a:latin typeface="ニコカ" panose="02000600000000000000" pitchFamily="2" charset="-128"/>
                <a:ea typeface="ニコカ" panose="02000600000000000000" pitchFamily="2" charset="-128"/>
              </a:rPr>
              <a:t>変化してできること  　</a:t>
            </a:r>
            <a:r>
              <a:rPr lang="en-US" altLang="ja-JP" sz="1400" dirty="0">
                <a:latin typeface="ニコカ" panose="02000600000000000000" pitchFamily="2" charset="-128"/>
                <a:ea typeface="ニコカ" panose="02000600000000000000" pitchFamily="2" charset="-128"/>
              </a:rPr>
              <a:t> </a:t>
            </a:r>
            <a:r>
              <a:rPr lang="ja-JP" altLang="en-US" sz="1400" dirty="0">
                <a:latin typeface="ニコカ" panose="02000600000000000000" pitchFamily="2" charset="-128"/>
                <a:ea typeface="ニコカ" panose="02000600000000000000" pitchFamily="2" charset="-128"/>
              </a:rPr>
              <a:t>　・・・・・ ７</a:t>
            </a:r>
            <a:endParaRPr lang="en-US" altLang="ja-JP" sz="1400" dirty="0">
              <a:latin typeface="ニコカ" panose="02000600000000000000" pitchFamily="2" charset="-128"/>
              <a:ea typeface="ニコカ" panose="02000600000000000000" pitchFamily="2" charset="-128"/>
            </a:endParaRPr>
          </a:p>
          <a:p>
            <a:r>
              <a:rPr lang="ja-JP" altLang="en-US" sz="1400" dirty="0">
                <a:latin typeface="ニコカ" panose="02000600000000000000" pitchFamily="2" charset="-128"/>
                <a:ea typeface="ニコカ" panose="02000600000000000000" pitchFamily="2" charset="-128"/>
              </a:rPr>
              <a:t>　</a:t>
            </a:r>
            <a:endParaRPr lang="en-US" altLang="ja-JP" sz="1400" dirty="0">
              <a:latin typeface="ニコカ" panose="02000600000000000000" pitchFamily="2" charset="-128"/>
              <a:ea typeface="ニコカ" panose="02000600000000000000" pitchFamily="2" charset="-128"/>
            </a:endParaRPr>
          </a:p>
          <a:p>
            <a:r>
              <a:rPr lang="ja-JP" altLang="en-US" sz="1400" dirty="0">
                <a:latin typeface="ニコカ" panose="02000600000000000000" pitchFamily="2" charset="-128"/>
                <a:ea typeface="ニコカ" panose="02000600000000000000" pitchFamily="2" charset="-128"/>
              </a:rPr>
              <a:t>登場人物　　　</a:t>
            </a:r>
            <a:r>
              <a:rPr kumimoji="1" lang="ja-JP" altLang="en-US" sz="1400" dirty="0">
                <a:latin typeface="ニコカ" panose="02000600000000000000" pitchFamily="2" charset="-128"/>
                <a:ea typeface="ニコカ" panose="02000600000000000000" pitchFamily="2" charset="-128"/>
              </a:rPr>
              <a:t>　　　   　・・・・・ </a:t>
            </a:r>
            <a:r>
              <a:rPr lang="ja-JP" altLang="en-US" sz="1400" dirty="0">
                <a:latin typeface="ニコカ" panose="02000600000000000000" pitchFamily="2" charset="-128"/>
                <a:ea typeface="ニコカ" panose="02000600000000000000" pitchFamily="2" charset="-128"/>
              </a:rPr>
              <a:t>８</a:t>
            </a:r>
            <a:endParaRPr kumimoji="1" lang="en-US" altLang="ja-JP" sz="1400" dirty="0">
              <a:latin typeface="ニコカ" panose="02000600000000000000" pitchFamily="2" charset="-128"/>
              <a:ea typeface="ニコカ" panose="02000600000000000000" pitchFamily="2" charset="-128"/>
            </a:endParaRPr>
          </a:p>
          <a:p>
            <a:endParaRPr kumimoji="1" lang="en-US" altLang="ja-JP" sz="1400" dirty="0">
              <a:latin typeface="ニコカ" panose="02000600000000000000" pitchFamily="2" charset="-128"/>
              <a:ea typeface="ニコカ" panose="02000600000000000000" pitchFamily="2" charset="-128"/>
            </a:endParaRPr>
          </a:p>
          <a:p>
            <a:r>
              <a:rPr lang="ja-JP" altLang="en-US" sz="1400" dirty="0">
                <a:latin typeface="ニコカ" panose="02000600000000000000" pitchFamily="2" charset="-128"/>
                <a:ea typeface="ニコカ" panose="02000600000000000000" pitchFamily="2" charset="-128"/>
              </a:rPr>
              <a:t>製作スタッフ　　 　　　 ・・・・・１０</a:t>
            </a:r>
            <a:endParaRPr lang="en-US" altLang="ja-JP" sz="1400" dirty="0">
              <a:latin typeface="ニコカ" panose="02000600000000000000" pitchFamily="2" charset="-128"/>
              <a:ea typeface="ニコカ" panose="02000600000000000000" pitchFamily="2" charset="-128"/>
            </a:endParaRPr>
          </a:p>
          <a:p>
            <a:endParaRPr kumimoji="1" lang="ja-JP" altLang="en-US" sz="1400" dirty="0">
              <a:latin typeface="ニコカ" panose="02000600000000000000" pitchFamily="2" charset="-128"/>
              <a:ea typeface="ニコカ" panose="02000600000000000000" pitchFamily="2" charset="-128"/>
            </a:endParaRPr>
          </a:p>
        </p:txBody>
      </p:sp>
      <p:sp>
        <p:nvSpPr>
          <p:cNvPr id="5" name="テキスト ボックス 4"/>
          <p:cNvSpPr txBox="1"/>
          <p:nvPr/>
        </p:nvSpPr>
        <p:spPr>
          <a:xfrm>
            <a:off x="1408216" y="320180"/>
            <a:ext cx="653142" cy="369332"/>
          </a:xfrm>
          <a:prstGeom prst="rect">
            <a:avLst/>
          </a:prstGeom>
          <a:noFill/>
        </p:spPr>
        <p:txBody>
          <a:bodyPr wrap="square" rtlCol="0">
            <a:spAutoFit/>
          </a:bodyPr>
          <a:lstStyle/>
          <a:p>
            <a:r>
              <a:rPr kumimoji="1" lang="ja-JP" altLang="en-US" dirty="0">
                <a:solidFill>
                  <a:schemeClr val="accent4">
                    <a:lumMod val="50000"/>
                  </a:schemeClr>
                </a:solidFill>
                <a:latin typeface="ニコカ" panose="02000600000000000000" pitchFamily="2" charset="-128"/>
                <a:ea typeface="ニコカ" panose="02000600000000000000" pitchFamily="2" charset="-128"/>
              </a:rPr>
              <a:t>目次</a:t>
            </a:r>
          </a:p>
        </p:txBody>
      </p:sp>
      <p:sp>
        <p:nvSpPr>
          <p:cNvPr id="6" name="正方形/長方形 5"/>
          <p:cNvSpPr/>
          <p:nvPr/>
        </p:nvSpPr>
        <p:spPr>
          <a:xfrm>
            <a:off x="1928948" y="6251159"/>
            <a:ext cx="344966" cy="338554"/>
          </a:xfrm>
          <a:prstGeom prst="rect">
            <a:avLst/>
          </a:prstGeom>
        </p:spPr>
        <p:txBody>
          <a:bodyPr wrap="none">
            <a:spAutoFit/>
          </a:bodyPr>
          <a:lstStyle/>
          <a:p>
            <a:pPr lvl="0" algn="r"/>
            <a:r>
              <a:rPr lang="ja-JP" altLang="en-US" sz="1600" dirty="0">
                <a:solidFill>
                  <a:prstClr val="black"/>
                </a:solidFill>
                <a:latin typeface="ニコカ" panose="02000600000000000000" pitchFamily="2" charset="-128"/>
                <a:ea typeface="ニコカ" panose="02000600000000000000" pitchFamily="2" charset="-128"/>
              </a:rPr>
              <a:t>３</a:t>
            </a:r>
          </a:p>
        </p:txBody>
      </p:sp>
      <p:pic>
        <p:nvPicPr>
          <p:cNvPr id="7" name="図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9" name="スライド番号プレースホルダー 3"/>
          <p:cNvSpPr>
            <a:spLocks noGrp="1"/>
          </p:cNvSpPr>
          <p:nvPr>
            <p:ph type="sldNum" sz="quarter" idx="12"/>
          </p:nvPr>
        </p:nvSpPr>
        <p:spPr>
          <a:xfrm>
            <a:off x="1884033" y="6240619"/>
            <a:ext cx="372133" cy="350841"/>
          </a:xfrm>
        </p:spPr>
        <p:txBody>
          <a:bodyPr/>
          <a:lstStyle/>
          <a:p>
            <a:r>
              <a:rPr lang="ja-JP" altLang="en-US" sz="1600" dirty="0">
                <a:solidFill>
                  <a:schemeClr val="bg1"/>
                </a:solidFill>
                <a:latin typeface="ニコカ" panose="02000600000000000000" pitchFamily="2" charset="-128"/>
                <a:ea typeface="ニコカ" panose="02000600000000000000" pitchFamily="2" charset="-128"/>
              </a:rPr>
              <a:t>３</a:t>
            </a:r>
            <a:endParaRPr kumimoji="1" lang="ja-JP" altLang="en-US" sz="1600" dirty="0">
              <a:solidFill>
                <a:schemeClr val="bg1"/>
              </a:solidFill>
              <a:latin typeface="ニコカ" panose="02000600000000000000" pitchFamily="2" charset="-128"/>
              <a:ea typeface="ニコカ" panose="02000600000000000000" pitchFamily="2" charset="-128"/>
            </a:endParaRPr>
          </a:p>
        </p:txBody>
      </p:sp>
    </p:spTree>
    <p:extLst>
      <p:ext uri="{BB962C8B-B14F-4D97-AF65-F5344CB8AC3E}">
        <p14:creationId xmlns:p14="http://schemas.microsoft.com/office/powerpoint/2010/main" val="1110879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pic>
        <p:nvPicPr>
          <p:cNvPr id="8" name="図 7"/>
          <p:cNvPicPr>
            <a:picLocks noChangeAspect="1"/>
          </p:cNvPicPr>
          <p:nvPr/>
        </p:nvPicPr>
        <p:blipFill rotWithShape="1">
          <a:blip r:embed="rId3" cstate="print">
            <a:extLst>
              <a:ext uri="{28A0092B-C50C-407E-A947-70E740481C1C}">
                <a14:useLocalDpi xmlns:a14="http://schemas.microsoft.com/office/drawing/2010/main" val="0"/>
              </a:ext>
            </a:extLst>
          </a:blip>
          <a:srcRect l="-442" t="36221" r="442" b="24730"/>
          <a:stretch/>
        </p:blipFill>
        <p:spPr>
          <a:xfrm>
            <a:off x="-2" y="35532"/>
            <a:ext cx="4140200" cy="1143000"/>
          </a:xfrm>
          <a:prstGeom prst="rect">
            <a:avLst/>
          </a:prstGeom>
        </p:spPr>
      </p:pic>
      <p:sp>
        <p:nvSpPr>
          <p:cNvPr id="4" name="テキスト ボックス 3"/>
          <p:cNvSpPr txBox="1"/>
          <p:nvPr/>
        </p:nvSpPr>
        <p:spPr>
          <a:xfrm>
            <a:off x="1331104" y="312072"/>
            <a:ext cx="2205725" cy="369332"/>
          </a:xfrm>
          <a:prstGeom prst="rect">
            <a:avLst/>
          </a:prstGeom>
          <a:noFill/>
        </p:spPr>
        <p:txBody>
          <a:bodyPr wrap="square" rtlCol="0">
            <a:spAutoFit/>
          </a:bodyPr>
          <a:lstStyle/>
          <a:p>
            <a:r>
              <a:rPr lang="ja-JP" altLang="en-US" dirty="0">
                <a:solidFill>
                  <a:schemeClr val="accent4">
                    <a:lumMod val="50000"/>
                  </a:schemeClr>
                </a:solidFill>
                <a:latin typeface="ニコカ" panose="02000600000000000000" pitchFamily="2" charset="-128"/>
                <a:ea typeface="ニコカ" panose="02000600000000000000" pitchFamily="2" charset="-128"/>
              </a:rPr>
              <a:t>ゲームの始め方</a:t>
            </a:r>
            <a:endParaRPr kumimoji="1" lang="ja-JP" altLang="en-US" dirty="0">
              <a:solidFill>
                <a:schemeClr val="accent4">
                  <a:lumMod val="50000"/>
                </a:schemeClr>
              </a:solidFill>
              <a:latin typeface="ニコカ" panose="02000600000000000000" pitchFamily="2" charset="-128"/>
              <a:ea typeface="ニコカ" panose="02000600000000000000" pitchFamily="2" charset="-128"/>
            </a:endParaRPr>
          </a:p>
        </p:txBody>
      </p:sp>
      <p:sp>
        <p:nvSpPr>
          <p:cNvPr id="5" name="テキスト ボックス 4"/>
          <p:cNvSpPr txBox="1"/>
          <p:nvPr/>
        </p:nvSpPr>
        <p:spPr>
          <a:xfrm>
            <a:off x="174171" y="957943"/>
            <a:ext cx="3570514" cy="3539430"/>
          </a:xfrm>
          <a:prstGeom prst="rect">
            <a:avLst/>
          </a:prstGeom>
          <a:noFill/>
        </p:spPr>
        <p:txBody>
          <a:bodyPr wrap="square" rtlCol="0">
            <a:spAutoFit/>
          </a:bodyPr>
          <a:lstStyle/>
          <a:p>
            <a:endParaRPr lang="en-US" altLang="ja-JP" sz="2000" dirty="0"/>
          </a:p>
          <a:p>
            <a:endParaRPr lang="en-US" altLang="ja-JP" sz="2000" dirty="0"/>
          </a:p>
          <a:p>
            <a:r>
              <a:rPr lang="ja-JP" altLang="en-US" sz="2000" dirty="0">
                <a:solidFill>
                  <a:srgbClr val="C00000"/>
                </a:solidFill>
                <a:latin typeface="ニコカ" panose="02000600000000000000" pitchFamily="2" charset="-128"/>
                <a:ea typeface="ニコカ" panose="02000600000000000000" pitchFamily="2" charset="-128"/>
              </a:rPr>
              <a:t>インストール</a:t>
            </a:r>
            <a:endParaRPr lang="en-US" altLang="ja-JP" sz="2000" dirty="0">
              <a:solidFill>
                <a:srgbClr val="C00000"/>
              </a:solidFill>
              <a:latin typeface="ニコカ" panose="02000600000000000000" pitchFamily="2" charset="-128"/>
              <a:ea typeface="ニコカ" panose="02000600000000000000" pitchFamily="2" charset="-128"/>
            </a:endParaRPr>
          </a:p>
          <a:p>
            <a:r>
              <a:rPr kumimoji="1" lang="ja-JP" altLang="en-US" sz="1600" dirty="0">
                <a:latin typeface="ニコカ" panose="02000600000000000000" pitchFamily="2" charset="-128"/>
                <a:ea typeface="ニコカ" panose="02000600000000000000" pitchFamily="2" charset="-128"/>
              </a:rPr>
              <a:t>　「ドロンと！タヌキ」をプレイスするためには、お使いの</a:t>
            </a:r>
            <a:r>
              <a:rPr kumimoji="1" lang="en-US" altLang="ja-JP" sz="1600" dirty="0">
                <a:latin typeface="ニコカ" panose="02000600000000000000" pitchFamily="2" charset="-128"/>
                <a:ea typeface="ニコカ" panose="02000600000000000000" pitchFamily="2" charset="-128"/>
              </a:rPr>
              <a:t>PC</a:t>
            </a:r>
            <a:r>
              <a:rPr lang="ja-JP" altLang="en-US" sz="1600" dirty="0">
                <a:latin typeface="ニコカ" panose="02000600000000000000" pitchFamily="2" charset="-128"/>
                <a:ea typeface="ニコカ" panose="02000600000000000000" pitchFamily="2" charset="-128"/>
              </a:rPr>
              <a:t>にゲームデータをダウンロードする必要があります。</a:t>
            </a:r>
            <a:endParaRPr lang="en-US" altLang="ja-JP" sz="1600" dirty="0">
              <a:latin typeface="ニコカ" panose="02000600000000000000" pitchFamily="2" charset="-128"/>
              <a:ea typeface="ニコカ" panose="02000600000000000000" pitchFamily="2" charset="-128"/>
            </a:endParaRPr>
          </a:p>
          <a:p>
            <a:endParaRPr kumimoji="1" lang="en-US" altLang="ja-JP" sz="1600" dirty="0">
              <a:latin typeface="ニコカ" panose="02000600000000000000" pitchFamily="2" charset="-128"/>
              <a:ea typeface="ニコカ" panose="02000600000000000000" pitchFamily="2" charset="-128"/>
            </a:endParaRPr>
          </a:p>
          <a:p>
            <a:endParaRPr lang="en-US" altLang="ja-JP" sz="1600" dirty="0">
              <a:solidFill>
                <a:srgbClr val="C00000"/>
              </a:solidFill>
              <a:latin typeface="ニコカ" panose="02000600000000000000" pitchFamily="2" charset="-128"/>
              <a:ea typeface="ニコカ" panose="02000600000000000000" pitchFamily="2" charset="-128"/>
            </a:endParaRPr>
          </a:p>
          <a:p>
            <a:endParaRPr kumimoji="1" lang="en-US" altLang="ja-JP" sz="1600" dirty="0">
              <a:solidFill>
                <a:srgbClr val="C00000"/>
              </a:solidFill>
              <a:latin typeface="ニコカ" panose="02000600000000000000" pitchFamily="2" charset="-128"/>
              <a:ea typeface="ニコカ" panose="02000600000000000000" pitchFamily="2" charset="-128"/>
            </a:endParaRPr>
          </a:p>
          <a:p>
            <a:r>
              <a:rPr lang="ja-JP" altLang="en-US" sz="2000" dirty="0">
                <a:solidFill>
                  <a:srgbClr val="C00000"/>
                </a:solidFill>
                <a:latin typeface="ニコカ" panose="02000600000000000000" pitchFamily="2" charset="-128"/>
                <a:ea typeface="ニコカ" panose="02000600000000000000" pitchFamily="2" charset="-128"/>
              </a:rPr>
              <a:t>タイトルメニュー</a:t>
            </a:r>
            <a:endParaRPr lang="en-US" altLang="ja-JP" sz="2000" dirty="0">
              <a:solidFill>
                <a:srgbClr val="C00000"/>
              </a:solidFill>
              <a:latin typeface="ニコカ" panose="02000600000000000000" pitchFamily="2" charset="-128"/>
              <a:ea typeface="ニコカ" panose="02000600000000000000" pitchFamily="2" charset="-128"/>
            </a:endParaRPr>
          </a:p>
          <a:p>
            <a:r>
              <a:rPr kumimoji="1" lang="ja-JP" altLang="en-US" sz="1600" dirty="0">
                <a:solidFill>
                  <a:srgbClr val="C00000"/>
                </a:solidFill>
                <a:latin typeface="ニコカ" panose="02000600000000000000" pitchFamily="2" charset="-128"/>
                <a:ea typeface="ニコカ" panose="02000600000000000000" pitchFamily="2" charset="-128"/>
              </a:rPr>
              <a:t>　</a:t>
            </a:r>
            <a:r>
              <a:rPr kumimoji="1" lang="ja-JP" altLang="en-US" sz="1600" dirty="0">
                <a:latin typeface="ニコカ" panose="02000600000000000000" pitchFamily="2" charset="-128"/>
                <a:ea typeface="ニコカ" panose="02000600000000000000" pitchFamily="2" charset="-128"/>
              </a:rPr>
              <a:t>インストールし終えたら、データを開いてください。タイトル画面が出てきたらコントローラーのスタートボタンを押してください。</a:t>
            </a:r>
            <a:endParaRPr kumimoji="1" lang="en-US" altLang="ja-JP" sz="1600" dirty="0">
              <a:latin typeface="ニコカ" panose="02000600000000000000" pitchFamily="2" charset="-128"/>
              <a:ea typeface="ニコカ" panose="02000600000000000000" pitchFamily="2" charset="-128"/>
            </a:endParaRPr>
          </a:p>
        </p:txBody>
      </p:sp>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9" name="スライド番号プレースホルダー 3"/>
          <p:cNvSpPr>
            <a:spLocks noGrp="1"/>
          </p:cNvSpPr>
          <p:nvPr>
            <p:ph type="sldNum" sz="quarter" idx="12"/>
          </p:nvPr>
        </p:nvSpPr>
        <p:spPr>
          <a:xfrm>
            <a:off x="1884033" y="6240619"/>
            <a:ext cx="372133" cy="350841"/>
          </a:xfrm>
        </p:spPr>
        <p:txBody>
          <a:bodyPr/>
          <a:lstStyle/>
          <a:p>
            <a:r>
              <a:rPr kumimoji="1" lang="ja-JP" altLang="en-US" sz="1600" dirty="0">
                <a:solidFill>
                  <a:schemeClr val="bg1"/>
                </a:solidFill>
                <a:latin typeface="ニコカ" panose="02000600000000000000" pitchFamily="2" charset="-128"/>
                <a:ea typeface="ニコカ" panose="02000600000000000000" pitchFamily="2" charset="-128"/>
              </a:rPr>
              <a:t>４</a:t>
            </a:r>
          </a:p>
        </p:txBody>
      </p:sp>
    </p:spTree>
    <p:extLst>
      <p:ext uri="{BB962C8B-B14F-4D97-AF65-F5344CB8AC3E}">
        <p14:creationId xmlns:p14="http://schemas.microsoft.com/office/powerpoint/2010/main" val="3173882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pic>
        <p:nvPicPr>
          <p:cNvPr id="16" name="図 15"/>
          <p:cNvPicPr>
            <a:picLocks noChangeAspect="1"/>
          </p:cNvPicPr>
          <p:nvPr/>
        </p:nvPicPr>
        <p:blipFill rotWithShape="1">
          <a:blip r:embed="rId3" cstate="print">
            <a:extLst>
              <a:ext uri="{28A0092B-C50C-407E-A947-70E740481C1C}">
                <a14:useLocalDpi xmlns:a14="http://schemas.microsoft.com/office/drawing/2010/main" val="0"/>
              </a:ext>
            </a:extLst>
          </a:blip>
          <a:srcRect l="-442" t="36221" r="442" b="24730"/>
          <a:stretch/>
        </p:blipFill>
        <p:spPr>
          <a:xfrm>
            <a:off x="-2" y="35532"/>
            <a:ext cx="4140200" cy="1143000"/>
          </a:xfrm>
          <a:prstGeom prst="rect">
            <a:avLst/>
          </a:prstGeom>
        </p:spPr>
      </p:pic>
      <p:sp>
        <p:nvSpPr>
          <p:cNvPr id="3" name="テキスト ボックス 2"/>
          <p:cNvSpPr txBox="1"/>
          <p:nvPr/>
        </p:nvSpPr>
        <p:spPr>
          <a:xfrm>
            <a:off x="1314516" y="309937"/>
            <a:ext cx="1785257" cy="369332"/>
          </a:xfrm>
          <a:prstGeom prst="rect">
            <a:avLst/>
          </a:prstGeom>
          <a:noFill/>
        </p:spPr>
        <p:txBody>
          <a:bodyPr wrap="square" rtlCol="0">
            <a:spAutoFit/>
          </a:bodyPr>
          <a:lstStyle/>
          <a:p>
            <a:r>
              <a:rPr lang="ja-JP" altLang="en-US" dirty="0">
                <a:solidFill>
                  <a:schemeClr val="accent4">
                    <a:lumMod val="50000"/>
                  </a:schemeClr>
                </a:solidFill>
                <a:latin typeface="ニコカ" panose="02000600000000000000" pitchFamily="2" charset="-128"/>
                <a:ea typeface="ニコカ" panose="02000600000000000000" pitchFamily="2" charset="-128"/>
              </a:rPr>
              <a:t>ゲームの進め方</a:t>
            </a:r>
            <a:endParaRPr kumimoji="1" lang="ja-JP" altLang="en-US" dirty="0">
              <a:solidFill>
                <a:schemeClr val="accent4">
                  <a:lumMod val="50000"/>
                </a:schemeClr>
              </a:solidFill>
              <a:latin typeface="ニコカ" panose="02000600000000000000" pitchFamily="2" charset="-128"/>
              <a:ea typeface="ニコカ" panose="02000600000000000000" pitchFamily="2" charset="-128"/>
            </a:endParaRPr>
          </a:p>
        </p:txBody>
      </p:sp>
      <p:sp>
        <p:nvSpPr>
          <p:cNvPr id="6" name="テキスト ボックス 5"/>
          <p:cNvSpPr txBox="1"/>
          <p:nvPr/>
        </p:nvSpPr>
        <p:spPr>
          <a:xfrm>
            <a:off x="332738" y="2783704"/>
            <a:ext cx="3474720" cy="523220"/>
          </a:xfrm>
          <a:prstGeom prst="rect">
            <a:avLst/>
          </a:prstGeom>
          <a:noFill/>
        </p:spPr>
        <p:txBody>
          <a:bodyPr wrap="square" rtlCol="0">
            <a:spAutoFit/>
          </a:bodyPr>
          <a:lstStyle/>
          <a:p>
            <a:r>
              <a:rPr kumimoji="1" lang="ja-JP" altLang="en-US" sz="1400" dirty="0">
                <a:latin typeface="ニコカ" panose="02000600000000000000" pitchFamily="2" charset="-128"/>
                <a:ea typeface="ニコカ" panose="02000600000000000000" pitchFamily="2" charset="-128"/>
              </a:rPr>
              <a:t>ステージのフィールド上を、ステージボスである出会いたい動物がいる地点へ向け進んでいく。</a:t>
            </a:r>
          </a:p>
        </p:txBody>
      </p:sp>
      <p:sp>
        <p:nvSpPr>
          <p:cNvPr id="9" name="テキスト ボックス 8"/>
          <p:cNvSpPr txBox="1"/>
          <p:nvPr/>
        </p:nvSpPr>
        <p:spPr>
          <a:xfrm>
            <a:off x="332738" y="5324529"/>
            <a:ext cx="3474720" cy="738664"/>
          </a:xfrm>
          <a:prstGeom prst="rect">
            <a:avLst/>
          </a:prstGeom>
          <a:noFill/>
        </p:spPr>
        <p:txBody>
          <a:bodyPr wrap="square" rtlCol="0">
            <a:spAutoFit/>
          </a:bodyPr>
          <a:lstStyle/>
          <a:p>
            <a:r>
              <a:rPr kumimoji="1" lang="ja-JP" altLang="en-US" sz="1400" dirty="0">
                <a:latin typeface="ニコカ" panose="02000600000000000000" pitchFamily="2" charset="-128"/>
                <a:ea typeface="ニコカ" panose="02000600000000000000" pitchFamily="2" charset="-128"/>
              </a:rPr>
              <a:t>ボスを見つけたら戦闘画面へ切り替わる。ボスの動物に勝つと、その動物の変化能力を手に入れられる。</a:t>
            </a:r>
          </a:p>
        </p:txBody>
      </p:sp>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866" y="1003470"/>
            <a:ext cx="2706464" cy="1593668"/>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6866" y="3493490"/>
            <a:ext cx="2699179" cy="1503490"/>
          </a:xfrm>
          <a:prstGeom prst="rect">
            <a:avLst/>
          </a:prstGeom>
        </p:spPr>
      </p:pic>
      <p:pic>
        <p:nvPicPr>
          <p:cNvPr id="13" name="図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15" name="スライド番号プレースホルダー 3"/>
          <p:cNvSpPr>
            <a:spLocks noGrp="1"/>
          </p:cNvSpPr>
          <p:nvPr>
            <p:ph type="sldNum" sz="quarter" idx="12"/>
          </p:nvPr>
        </p:nvSpPr>
        <p:spPr>
          <a:xfrm>
            <a:off x="1884033" y="6240619"/>
            <a:ext cx="372133" cy="350841"/>
          </a:xfrm>
        </p:spPr>
        <p:txBody>
          <a:bodyPr/>
          <a:lstStyle/>
          <a:p>
            <a:r>
              <a:rPr lang="ja-JP" altLang="en-US" sz="1600" dirty="0">
                <a:solidFill>
                  <a:schemeClr val="bg1"/>
                </a:solidFill>
                <a:latin typeface="ニコカ" panose="02000600000000000000" pitchFamily="2" charset="-128"/>
                <a:ea typeface="ニコカ" panose="02000600000000000000" pitchFamily="2" charset="-128"/>
              </a:rPr>
              <a:t>５</a:t>
            </a:r>
            <a:endParaRPr kumimoji="1" lang="ja-JP" altLang="en-US" sz="1600" dirty="0">
              <a:solidFill>
                <a:schemeClr val="bg1"/>
              </a:solidFill>
              <a:latin typeface="ニコカ" panose="02000600000000000000" pitchFamily="2" charset="-128"/>
              <a:ea typeface="ニコカ" panose="02000600000000000000" pitchFamily="2" charset="-128"/>
            </a:endParaRPr>
          </a:p>
        </p:txBody>
      </p:sp>
    </p:spTree>
    <p:extLst>
      <p:ext uri="{BB962C8B-B14F-4D97-AF65-F5344CB8AC3E}">
        <p14:creationId xmlns:p14="http://schemas.microsoft.com/office/powerpoint/2010/main" val="58423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図 26"/>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pic>
        <p:nvPicPr>
          <p:cNvPr id="2" name="図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429" y="3369388"/>
            <a:ext cx="3827283" cy="2705848"/>
          </a:xfrm>
          <a:prstGeom prst="rect">
            <a:avLst/>
          </a:prstGeom>
        </p:spPr>
      </p:pic>
      <p:pic>
        <p:nvPicPr>
          <p:cNvPr id="20" name="図 19"/>
          <p:cNvPicPr>
            <a:picLocks noChangeAspect="1"/>
          </p:cNvPicPr>
          <p:nvPr/>
        </p:nvPicPr>
        <p:blipFill rotWithShape="1">
          <a:blip r:embed="rId4" cstate="print">
            <a:extLst>
              <a:ext uri="{28A0092B-C50C-407E-A947-70E740481C1C}">
                <a14:useLocalDpi xmlns:a14="http://schemas.microsoft.com/office/drawing/2010/main" val="0"/>
              </a:ext>
            </a:extLst>
          </a:blip>
          <a:srcRect l="-442" t="36221" r="442" b="24730"/>
          <a:stretch/>
        </p:blipFill>
        <p:spPr>
          <a:xfrm>
            <a:off x="-2" y="35532"/>
            <a:ext cx="4140200" cy="1143000"/>
          </a:xfrm>
          <a:prstGeom prst="rect">
            <a:avLst/>
          </a:prstGeom>
        </p:spPr>
      </p:pic>
      <p:sp>
        <p:nvSpPr>
          <p:cNvPr id="3" name="テキスト ボックス 2"/>
          <p:cNvSpPr txBox="1"/>
          <p:nvPr/>
        </p:nvSpPr>
        <p:spPr>
          <a:xfrm>
            <a:off x="1358944" y="308977"/>
            <a:ext cx="1126945" cy="369332"/>
          </a:xfrm>
          <a:prstGeom prst="rect">
            <a:avLst/>
          </a:prstGeom>
          <a:noFill/>
        </p:spPr>
        <p:txBody>
          <a:bodyPr wrap="square" rtlCol="0">
            <a:spAutoFit/>
          </a:bodyPr>
          <a:lstStyle/>
          <a:p>
            <a:r>
              <a:rPr lang="ja-JP" altLang="en-US" dirty="0">
                <a:solidFill>
                  <a:schemeClr val="accent4">
                    <a:lumMod val="50000"/>
                  </a:schemeClr>
                </a:solidFill>
                <a:latin typeface="ニコカ" panose="02000600000000000000" pitchFamily="2" charset="-128"/>
                <a:ea typeface="ニコカ" panose="02000600000000000000" pitchFamily="2" charset="-128"/>
              </a:rPr>
              <a:t>操作方法</a:t>
            </a:r>
            <a:endParaRPr kumimoji="1" lang="ja-JP" altLang="en-US" dirty="0">
              <a:solidFill>
                <a:schemeClr val="accent4">
                  <a:lumMod val="50000"/>
                </a:schemeClr>
              </a:solidFill>
              <a:latin typeface="ニコカ" panose="02000600000000000000" pitchFamily="2" charset="-128"/>
              <a:ea typeface="ニコカ" panose="02000600000000000000" pitchFamily="2" charset="-128"/>
            </a:endParaRPr>
          </a:p>
        </p:txBody>
      </p:sp>
      <p:sp>
        <p:nvSpPr>
          <p:cNvPr id="16" name="正方形/長方形 15"/>
          <p:cNvSpPr/>
          <p:nvPr/>
        </p:nvSpPr>
        <p:spPr>
          <a:xfrm>
            <a:off x="1844954" y="6251159"/>
            <a:ext cx="344967" cy="338554"/>
          </a:xfrm>
          <a:prstGeom prst="rect">
            <a:avLst/>
          </a:prstGeom>
        </p:spPr>
        <p:txBody>
          <a:bodyPr wrap="none">
            <a:spAutoFit/>
          </a:bodyPr>
          <a:lstStyle/>
          <a:p>
            <a:pPr lvl="0" algn="r"/>
            <a:r>
              <a:rPr lang="ja-JP" altLang="en-US" sz="1600" dirty="0">
                <a:solidFill>
                  <a:prstClr val="black"/>
                </a:solidFill>
                <a:latin typeface="ニコカ" panose="02000600000000000000" pitchFamily="2" charset="-128"/>
                <a:ea typeface="ニコカ" panose="02000600000000000000" pitchFamily="2" charset="-128"/>
              </a:rPr>
              <a:t>６</a:t>
            </a:r>
          </a:p>
        </p:txBody>
      </p:sp>
      <p:pic>
        <p:nvPicPr>
          <p:cNvPr id="19" name="図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sp>
        <p:nvSpPr>
          <p:cNvPr id="22" name="テキスト ボックス 21"/>
          <p:cNvSpPr txBox="1"/>
          <p:nvPr/>
        </p:nvSpPr>
        <p:spPr>
          <a:xfrm>
            <a:off x="154429" y="927171"/>
            <a:ext cx="1325880" cy="369332"/>
          </a:xfrm>
          <a:prstGeom prst="rect">
            <a:avLst/>
          </a:prstGeom>
          <a:noFill/>
        </p:spPr>
        <p:txBody>
          <a:bodyPr wrap="square" rtlCol="0">
            <a:spAutoFit/>
          </a:bodyPr>
          <a:lstStyle/>
          <a:p>
            <a:r>
              <a:rPr lang="ja-JP" altLang="en-US" dirty="0">
                <a:solidFill>
                  <a:srgbClr val="C00000"/>
                </a:solidFill>
                <a:latin typeface="ニコカ" panose="02000600000000000000" pitchFamily="2" charset="-128"/>
                <a:ea typeface="ニコカ" panose="02000600000000000000" pitchFamily="2" charset="-128"/>
              </a:rPr>
              <a:t>移動方法</a:t>
            </a:r>
            <a:endParaRPr kumimoji="1" lang="ja-JP" altLang="en-US" dirty="0">
              <a:solidFill>
                <a:srgbClr val="C00000"/>
              </a:solidFill>
              <a:latin typeface="ニコカ" panose="02000600000000000000" pitchFamily="2" charset="-128"/>
              <a:ea typeface="ニコカ" panose="02000600000000000000" pitchFamily="2" charset="-128"/>
            </a:endParaRPr>
          </a:p>
        </p:txBody>
      </p:sp>
      <p:pic>
        <p:nvPicPr>
          <p:cNvPr id="23" name="図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3293" y="1354307"/>
            <a:ext cx="966618" cy="835994"/>
          </a:xfrm>
          <a:prstGeom prst="rect">
            <a:avLst/>
          </a:prstGeom>
        </p:spPr>
      </p:pic>
      <p:pic>
        <p:nvPicPr>
          <p:cNvPr id="24" name="図 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242" y="2100362"/>
            <a:ext cx="966618" cy="835994"/>
          </a:xfrm>
          <a:prstGeom prst="rect">
            <a:avLst/>
          </a:prstGeom>
        </p:spPr>
      </p:pic>
      <p:pic>
        <p:nvPicPr>
          <p:cNvPr id="25" name="図 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0557" y="2089936"/>
            <a:ext cx="966618" cy="835994"/>
          </a:xfrm>
          <a:prstGeom prst="rect">
            <a:avLst/>
          </a:prstGeom>
        </p:spPr>
      </p:pic>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437016" y="2100362"/>
            <a:ext cx="966618" cy="835994"/>
          </a:xfrm>
          <a:prstGeom prst="rect">
            <a:avLst/>
          </a:prstGeom>
        </p:spPr>
      </p:pic>
      <p:sp>
        <p:nvSpPr>
          <p:cNvPr id="28" name="テキスト ボックス 27"/>
          <p:cNvSpPr txBox="1"/>
          <p:nvPr/>
        </p:nvSpPr>
        <p:spPr>
          <a:xfrm>
            <a:off x="1469031" y="1605996"/>
            <a:ext cx="589789" cy="369332"/>
          </a:xfrm>
          <a:prstGeom prst="rect">
            <a:avLst/>
          </a:prstGeom>
          <a:noFill/>
        </p:spPr>
        <p:txBody>
          <a:bodyPr wrap="square" rtlCol="0">
            <a:spAutoFit/>
          </a:bodyPr>
          <a:lstStyle/>
          <a:p>
            <a:r>
              <a:rPr kumimoji="1" lang="ja-JP" altLang="en-US" dirty="0">
                <a:latin typeface="ニコカ" panose="02000600000000000000" pitchFamily="2" charset="-128"/>
                <a:ea typeface="ニコカ" panose="02000600000000000000" pitchFamily="2" charset="-128"/>
              </a:rPr>
              <a:t>↑</a:t>
            </a:r>
          </a:p>
        </p:txBody>
      </p:sp>
      <p:sp>
        <p:nvSpPr>
          <p:cNvPr id="29" name="テキスト ボックス 28"/>
          <p:cNvSpPr txBox="1"/>
          <p:nvPr/>
        </p:nvSpPr>
        <p:spPr>
          <a:xfrm>
            <a:off x="154429" y="2820552"/>
            <a:ext cx="2207437" cy="369332"/>
          </a:xfrm>
          <a:prstGeom prst="rect">
            <a:avLst/>
          </a:prstGeom>
          <a:noFill/>
        </p:spPr>
        <p:txBody>
          <a:bodyPr wrap="square" rtlCol="0">
            <a:spAutoFit/>
          </a:bodyPr>
          <a:lstStyle/>
          <a:p>
            <a:r>
              <a:rPr kumimoji="1" lang="ja-JP" altLang="en-US" dirty="0">
                <a:latin typeface="ニコカ" panose="02000600000000000000" pitchFamily="2" charset="-128"/>
                <a:ea typeface="ニコカ" panose="02000600000000000000" pitchFamily="2" charset="-128"/>
              </a:rPr>
              <a:t>←　　　↓　　　→</a:t>
            </a:r>
          </a:p>
        </p:txBody>
      </p:sp>
      <p:pic>
        <p:nvPicPr>
          <p:cNvPr id="30" name="図 29"/>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173580" y="1799468"/>
            <a:ext cx="966618" cy="835994"/>
          </a:xfrm>
          <a:prstGeom prst="rect">
            <a:avLst/>
          </a:prstGeom>
        </p:spPr>
      </p:pic>
      <p:sp>
        <p:nvSpPr>
          <p:cNvPr id="31" name="テキスト ボックス 30"/>
          <p:cNvSpPr txBox="1"/>
          <p:nvPr/>
        </p:nvSpPr>
        <p:spPr>
          <a:xfrm>
            <a:off x="2405410" y="2016196"/>
            <a:ext cx="902258" cy="369332"/>
          </a:xfrm>
          <a:prstGeom prst="rect">
            <a:avLst/>
          </a:prstGeom>
          <a:noFill/>
        </p:spPr>
        <p:txBody>
          <a:bodyPr wrap="square" rtlCol="0">
            <a:spAutoFit/>
          </a:bodyPr>
          <a:lstStyle/>
          <a:p>
            <a:r>
              <a:rPr kumimoji="1" lang="ja-JP" altLang="en-US" dirty="0">
                <a:latin typeface="ニコカ" panose="02000600000000000000" pitchFamily="2" charset="-128"/>
                <a:ea typeface="ニコカ" panose="02000600000000000000" pitchFamily="2" charset="-128"/>
              </a:rPr>
              <a:t>または</a:t>
            </a:r>
          </a:p>
        </p:txBody>
      </p:sp>
      <p:sp>
        <p:nvSpPr>
          <p:cNvPr id="32" name="スライド番号プレースホルダー 3"/>
          <p:cNvSpPr>
            <a:spLocks noGrp="1"/>
          </p:cNvSpPr>
          <p:nvPr>
            <p:ph type="sldNum" sz="quarter" idx="12"/>
          </p:nvPr>
        </p:nvSpPr>
        <p:spPr>
          <a:xfrm>
            <a:off x="1884033" y="6240619"/>
            <a:ext cx="372133" cy="350841"/>
          </a:xfrm>
        </p:spPr>
        <p:txBody>
          <a:bodyPr/>
          <a:lstStyle/>
          <a:p>
            <a:r>
              <a:rPr lang="ja-JP" altLang="en-US" sz="1600" dirty="0">
                <a:solidFill>
                  <a:schemeClr val="bg1"/>
                </a:solidFill>
                <a:latin typeface="ニコカ" panose="02000600000000000000" pitchFamily="2" charset="-128"/>
                <a:ea typeface="ニコカ" panose="02000600000000000000" pitchFamily="2" charset="-128"/>
              </a:rPr>
              <a:t>６</a:t>
            </a:r>
            <a:endParaRPr kumimoji="1" lang="ja-JP" altLang="en-US" sz="1600" dirty="0">
              <a:solidFill>
                <a:schemeClr val="bg1"/>
              </a:solidFill>
              <a:latin typeface="ニコカ" panose="02000600000000000000" pitchFamily="2" charset="-128"/>
              <a:ea typeface="ニコカ" panose="02000600000000000000" pitchFamily="2" charset="-128"/>
            </a:endParaRPr>
          </a:p>
        </p:txBody>
      </p:sp>
    </p:spTree>
    <p:extLst>
      <p:ext uri="{BB962C8B-B14F-4D97-AF65-F5344CB8AC3E}">
        <p14:creationId xmlns:p14="http://schemas.microsoft.com/office/powerpoint/2010/main" val="3491784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pic>
        <p:nvPicPr>
          <p:cNvPr id="25" name="図 24"/>
          <p:cNvPicPr>
            <a:picLocks noChangeAspect="1"/>
          </p:cNvPicPr>
          <p:nvPr/>
        </p:nvPicPr>
        <p:blipFill rotWithShape="1">
          <a:blip r:embed="rId3" cstate="print">
            <a:extLst>
              <a:ext uri="{28A0092B-C50C-407E-A947-70E740481C1C}">
                <a14:useLocalDpi xmlns:a14="http://schemas.microsoft.com/office/drawing/2010/main" val="0"/>
              </a:ext>
            </a:extLst>
          </a:blip>
          <a:srcRect l="-442" t="36221" r="442" b="24730"/>
          <a:stretch/>
        </p:blipFill>
        <p:spPr>
          <a:xfrm>
            <a:off x="-2" y="35532"/>
            <a:ext cx="4140200" cy="1143000"/>
          </a:xfrm>
          <a:prstGeom prst="rect">
            <a:avLst/>
          </a:prstGeom>
        </p:spPr>
      </p:pic>
      <p:sp>
        <p:nvSpPr>
          <p:cNvPr id="4" name="テキスト ボックス 3"/>
          <p:cNvSpPr txBox="1"/>
          <p:nvPr/>
        </p:nvSpPr>
        <p:spPr>
          <a:xfrm>
            <a:off x="1066168" y="300348"/>
            <a:ext cx="2098766" cy="369332"/>
          </a:xfrm>
          <a:prstGeom prst="rect">
            <a:avLst/>
          </a:prstGeom>
          <a:noFill/>
        </p:spPr>
        <p:txBody>
          <a:bodyPr wrap="square" rtlCol="0">
            <a:spAutoFit/>
          </a:bodyPr>
          <a:lstStyle/>
          <a:p>
            <a:pPr algn="r"/>
            <a:r>
              <a:rPr kumimoji="1" lang="ja-JP" altLang="en-US" dirty="0">
                <a:solidFill>
                  <a:schemeClr val="accent4">
                    <a:lumMod val="50000"/>
                  </a:schemeClr>
                </a:solidFill>
                <a:latin typeface="ニコカ" panose="02000600000000000000" pitchFamily="2" charset="-128"/>
                <a:ea typeface="ニコカ" panose="02000600000000000000" pitchFamily="2" charset="-128"/>
              </a:rPr>
              <a:t>変化してできること</a:t>
            </a:r>
          </a:p>
        </p:txBody>
      </p:sp>
      <p:sp>
        <p:nvSpPr>
          <p:cNvPr id="22" name="正方形/長方形 21"/>
          <p:cNvSpPr/>
          <p:nvPr/>
        </p:nvSpPr>
        <p:spPr>
          <a:xfrm>
            <a:off x="1842079" y="6200630"/>
            <a:ext cx="546945" cy="369332"/>
          </a:xfrm>
          <a:prstGeom prst="rect">
            <a:avLst/>
          </a:prstGeom>
        </p:spPr>
        <p:txBody>
          <a:bodyPr wrap="none">
            <a:spAutoFit/>
          </a:bodyPr>
          <a:lstStyle/>
          <a:p>
            <a:r>
              <a:rPr lang="ja-JP" altLang="en-US" dirty="0">
                <a:latin typeface="ニコカ" panose="02000600000000000000" pitchFamily="2" charset="-128"/>
                <a:ea typeface="ニコカ" panose="02000600000000000000" pitchFamily="2" charset="-128"/>
              </a:rPr>
              <a:t>１０</a:t>
            </a:r>
          </a:p>
        </p:txBody>
      </p:sp>
      <p:pic>
        <p:nvPicPr>
          <p:cNvPr id="24" name="図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pic>
        <p:nvPicPr>
          <p:cNvPr id="26" name="図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9882" y="3438555"/>
            <a:ext cx="3831338" cy="2708715"/>
          </a:xfrm>
          <a:prstGeom prst="rect">
            <a:avLst/>
          </a:prstGeom>
        </p:spPr>
      </p:pic>
      <p:sp>
        <p:nvSpPr>
          <p:cNvPr id="28" name="テキスト ボックス 27"/>
          <p:cNvSpPr txBox="1"/>
          <p:nvPr/>
        </p:nvSpPr>
        <p:spPr>
          <a:xfrm>
            <a:off x="154430" y="965018"/>
            <a:ext cx="1580358" cy="2539157"/>
          </a:xfrm>
          <a:prstGeom prst="rect">
            <a:avLst/>
          </a:prstGeom>
          <a:noFill/>
        </p:spPr>
        <p:txBody>
          <a:bodyPr wrap="square" rtlCol="0">
            <a:spAutoFit/>
          </a:bodyPr>
          <a:lstStyle/>
          <a:p>
            <a:r>
              <a:rPr kumimoji="1" lang="ja-JP" altLang="en-US" sz="1200" dirty="0">
                <a:solidFill>
                  <a:srgbClr val="C00000"/>
                </a:solidFill>
                <a:latin typeface="ニコカ" panose="02000600000000000000" pitchFamily="2" charset="-128"/>
                <a:ea typeface="ニコカ" panose="02000600000000000000" pitchFamily="2" charset="-128"/>
              </a:rPr>
              <a:t>変化の仕方</a:t>
            </a:r>
            <a:endParaRPr kumimoji="1" lang="en-US" altLang="ja-JP" sz="1200" dirty="0">
              <a:solidFill>
                <a:srgbClr val="C00000"/>
              </a:solidFill>
              <a:latin typeface="ニコカ" panose="02000600000000000000" pitchFamily="2" charset="-128"/>
              <a:ea typeface="ニコカ" panose="02000600000000000000" pitchFamily="2" charset="-128"/>
            </a:endParaRPr>
          </a:p>
          <a:p>
            <a:endParaRPr kumimoji="1" lang="en-US" altLang="ja-JP" sz="1200" dirty="0">
              <a:solidFill>
                <a:srgbClr val="C00000"/>
              </a:solidFill>
              <a:latin typeface="ニコカ" panose="02000600000000000000" pitchFamily="2" charset="-128"/>
              <a:ea typeface="ニコカ" panose="02000600000000000000" pitchFamily="2" charset="-128"/>
            </a:endParaRPr>
          </a:p>
          <a:p>
            <a:r>
              <a:rPr kumimoji="1" lang="ja-JP" altLang="en-US" sz="2700" dirty="0">
                <a:latin typeface="ニコカ" panose="02000600000000000000" pitchFamily="2" charset="-128"/>
                <a:ea typeface="ニコカ" panose="02000600000000000000" pitchFamily="2" charset="-128"/>
              </a:rPr>
              <a:t>タヌキ</a:t>
            </a:r>
            <a:endParaRPr kumimoji="1" lang="en-US" altLang="ja-JP" sz="2700" dirty="0">
              <a:latin typeface="ニコカ" panose="02000600000000000000" pitchFamily="2" charset="-128"/>
              <a:ea typeface="ニコカ" panose="02000600000000000000" pitchFamily="2" charset="-128"/>
            </a:endParaRPr>
          </a:p>
          <a:p>
            <a:r>
              <a:rPr kumimoji="1" lang="ja-JP" altLang="en-US" sz="2700" dirty="0">
                <a:latin typeface="ニコカ" panose="02000600000000000000" pitchFamily="2" charset="-128"/>
                <a:ea typeface="ニコカ" panose="02000600000000000000" pitchFamily="2" charset="-128"/>
              </a:rPr>
              <a:t>ムササビ</a:t>
            </a:r>
            <a:endParaRPr kumimoji="1" lang="en-US" altLang="ja-JP" sz="2700" dirty="0">
              <a:latin typeface="ニコカ" panose="02000600000000000000" pitchFamily="2" charset="-128"/>
              <a:ea typeface="ニコカ" panose="02000600000000000000" pitchFamily="2" charset="-128"/>
            </a:endParaRPr>
          </a:p>
          <a:p>
            <a:r>
              <a:rPr kumimoji="1" lang="ja-JP" altLang="en-US" sz="2700" dirty="0">
                <a:latin typeface="ニコカ" panose="02000600000000000000" pitchFamily="2" charset="-128"/>
                <a:ea typeface="ニコカ" panose="02000600000000000000" pitchFamily="2" charset="-128"/>
              </a:rPr>
              <a:t>カメレオン</a:t>
            </a:r>
            <a:endParaRPr lang="en-US" altLang="ja-JP" sz="2700" dirty="0">
              <a:latin typeface="ニコカ" panose="02000600000000000000" pitchFamily="2" charset="-128"/>
              <a:ea typeface="ニコカ" panose="02000600000000000000" pitchFamily="2" charset="-128"/>
            </a:endParaRPr>
          </a:p>
          <a:p>
            <a:r>
              <a:rPr kumimoji="1" lang="ja-JP" altLang="en-US" sz="2700" dirty="0">
                <a:latin typeface="ニコカ" panose="02000600000000000000" pitchFamily="2" charset="-128"/>
                <a:ea typeface="ニコカ" panose="02000600000000000000" pitchFamily="2" charset="-128"/>
              </a:rPr>
              <a:t>イノシシ</a:t>
            </a:r>
          </a:p>
        </p:txBody>
      </p:sp>
      <p:pic>
        <p:nvPicPr>
          <p:cNvPr id="29" name="図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4689" y="1263573"/>
            <a:ext cx="687048" cy="594204"/>
          </a:xfrm>
          <a:prstGeom prst="rect">
            <a:avLst/>
          </a:prstGeom>
        </p:spPr>
      </p:pic>
      <p:pic>
        <p:nvPicPr>
          <p:cNvPr id="30" name="図 2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24689" y="2569587"/>
            <a:ext cx="706314" cy="610866"/>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24689" y="2088354"/>
            <a:ext cx="730467" cy="631756"/>
          </a:xfrm>
          <a:prstGeom prst="rect">
            <a:avLst/>
          </a:prstGeom>
        </p:spPr>
      </p:pic>
      <p:pic>
        <p:nvPicPr>
          <p:cNvPr id="32" name="図 31"/>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24689" y="1665961"/>
            <a:ext cx="700087" cy="605481"/>
          </a:xfrm>
          <a:prstGeom prst="rect">
            <a:avLst/>
          </a:prstGeom>
        </p:spPr>
      </p:pic>
      <p:sp>
        <p:nvSpPr>
          <p:cNvPr id="33" name="テキスト ボックス 32"/>
          <p:cNvSpPr txBox="1"/>
          <p:nvPr/>
        </p:nvSpPr>
        <p:spPr>
          <a:xfrm>
            <a:off x="2049585" y="1978799"/>
            <a:ext cx="794199" cy="738664"/>
          </a:xfrm>
          <a:prstGeom prst="rect">
            <a:avLst/>
          </a:prstGeom>
          <a:noFill/>
        </p:spPr>
        <p:txBody>
          <a:bodyPr wrap="square" rtlCol="0">
            <a:spAutoFit/>
          </a:bodyPr>
          <a:lstStyle/>
          <a:p>
            <a:r>
              <a:rPr kumimoji="1" lang="ja-JP" altLang="en-US" sz="1400" dirty="0">
                <a:latin typeface="ニコカ" panose="02000600000000000000" pitchFamily="2" charset="-128"/>
                <a:ea typeface="ニコカ" panose="02000600000000000000" pitchFamily="2" charset="-128"/>
              </a:rPr>
              <a:t>　＋　</a:t>
            </a:r>
            <a:endParaRPr kumimoji="1" lang="en-US" altLang="ja-JP" sz="1400" dirty="0">
              <a:latin typeface="ニコカ" panose="02000600000000000000" pitchFamily="2" charset="-128"/>
              <a:ea typeface="ニコカ" panose="02000600000000000000" pitchFamily="2" charset="-128"/>
            </a:endParaRPr>
          </a:p>
          <a:p>
            <a:r>
              <a:rPr kumimoji="1" lang="en-US" altLang="ja-JP" sz="1400" dirty="0">
                <a:latin typeface="Segoe UI Black" panose="020B0A02040204020203" pitchFamily="34" charset="0"/>
                <a:ea typeface="Segoe UI Black" panose="020B0A02040204020203" pitchFamily="34" charset="0"/>
                <a:cs typeface="Segoe UI Black" panose="020B0A02040204020203" pitchFamily="34" charset="0"/>
              </a:rPr>
              <a:t>L</a:t>
            </a:r>
            <a:r>
              <a:rPr kumimoji="1" lang="ja-JP" altLang="en-US" sz="1400" dirty="0">
                <a:latin typeface="ニコカ" panose="02000600000000000000" pitchFamily="2" charset="-128"/>
                <a:ea typeface="ニコカ" panose="02000600000000000000" pitchFamily="2" charset="-128"/>
              </a:rPr>
              <a:t>ボタン</a:t>
            </a:r>
            <a:endParaRPr kumimoji="1" lang="en-US" altLang="ja-JP" sz="1400" dirty="0">
              <a:latin typeface="ニコカ" panose="02000600000000000000" pitchFamily="2" charset="-128"/>
              <a:ea typeface="ニコカ" panose="02000600000000000000" pitchFamily="2" charset="-128"/>
            </a:endParaRPr>
          </a:p>
          <a:p>
            <a:r>
              <a:rPr lang="ja-JP" altLang="en-US" sz="1400" dirty="0">
                <a:latin typeface="ニコカ" panose="02000600000000000000" pitchFamily="2" charset="-128"/>
                <a:ea typeface="ニコカ" panose="02000600000000000000" pitchFamily="2" charset="-128"/>
              </a:rPr>
              <a:t>　</a:t>
            </a:r>
            <a:endParaRPr kumimoji="1" lang="ja-JP" altLang="en-US" sz="1400" dirty="0">
              <a:latin typeface="ニコカ" panose="02000600000000000000" pitchFamily="2" charset="-128"/>
              <a:ea typeface="ニコカ" panose="02000600000000000000" pitchFamily="2" charset="-128"/>
            </a:endParaRPr>
          </a:p>
        </p:txBody>
      </p:sp>
      <p:sp>
        <p:nvSpPr>
          <p:cNvPr id="34" name="テキスト ボックス 33"/>
          <p:cNvSpPr txBox="1"/>
          <p:nvPr/>
        </p:nvSpPr>
        <p:spPr>
          <a:xfrm>
            <a:off x="1319005" y="1029046"/>
            <a:ext cx="3675888" cy="246221"/>
          </a:xfrm>
          <a:prstGeom prst="rect">
            <a:avLst/>
          </a:prstGeom>
          <a:noFill/>
        </p:spPr>
        <p:txBody>
          <a:bodyPr wrap="square" rtlCol="0">
            <a:spAutoFit/>
          </a:bodyPr>
          <a:lstStyle/>
          <a:p>
            <a:r>
              <a:rPr lang="ja-JP" altLang="en-US" sz="1000" dirty="0">
                <a:latin typeface="ニコカ" panose="02000600000000000000" pitchFamily="2" charset="-128"/>
                <a:ea typeface="ニコカ" panose="02000600000000000000" pitchFamily="2" charset="-128"/>
              </a:rPr>
              <a:t>コントローラー有　　　　　　コントローラー無し</a:t>
            </a:r>
            <a:endParaRPr kumimoji="1" lang="ja-JP" altLang="en-US" sz="1000" dirty="0">
              <a:latin typeface="ニコカ" panose="02000600000000000000" pitchFamily="2" charset="-128"/>
              <a:ea typeface="ニコカ" panose="02000600000000000000" pitchFamily="2" charset="-128"/>
            </a:endParaRPr>
          </a:p>
        </p:txBody>
      </p:sp>
      <p:pic>
        <p:nvPicPr>
          <p:cNvPr id="35" name="図 34"/>
          <p:cNvPicPr>
            <a:picLocks noChangeAspect="1"/>
          </p:cNvPicPr>
          <p:nvPr/>
        </p:nvPicPr>
        <p:blipFill rotWithShape="1">
          <a:blip r:embed="rId10" cstate="print">
            <a:extLst>
              <a:ext uri="{28A0092B-C50C-407E-A947-70E740481C1C}">
                <a14:useLocalDpi xmlns:a14="http://schemas.microsoft.com/office/drawing/2010/main" val="0"/>
              </a:ext>
            </a:extLst>
          </a:blip>
          <a:srcRect t="15172"/>
          <a:stretch/>
        </p:blipFill>
        <p:spPr>
          <a:xfrm>
            <a:off x="2788460" y="1357920"/>
            <a:ext cx="619252" cy="454311"/>
          </a:xfrm>
          <a:prstGeom prst="rect">
            <a:avLst/>
          </a:prstGeom>
        </p:spPr>
      </p:pic>
      <p:pic>
        <p:nvPicPr>
          <p:cNvPr id="36" name="図 35"/>
          <p:cNvPicPr>
            <a:picLocks noChangeAspect="1"/>
          </p:cNvPicPr>
          <p:nvPr/>
        </p:nvPicPr>
        <p:blipFill rotWithShape="1">
          <a:blip r:embed="rId11" cstate="print">
            <a:extLst>
              <a:ext uri="{28A0092B-C50C-407E-A947-70E740481C1C}">
                <a14:useLocalDpi xmlns:a14="http://schemas.microsoft.com/office/drawing/2010/main" val="0"/>
              </a:ext>
            </a:extLst>
          </a:blip>
          <a:srcRect t="15873"/>
          <a:stretch/>
        </p:blipFill>
        <p:spPr>
          <a:xfrm>
            <a:off x="2787640" y="1755271"/>
            <a:ext cx="616327" cy="448432"/>
          </a:xfrm>
          <a:prstGeom prst="rect">
            <a:avLst/>
          </a:prstGeom>
        </p:spPr>
      </p:pic>
      <p:pic>
        <p:nvPicPr>
          <p:cNvPr id="37" name="図 36"/>
          <p:cNvPicPr>
            <a:picLocks noChangeAspect="1"/>
          </p:cNvPicPr>
          <p:nvPr/>
        </p:nvPicPr>
        <p:blipFill rotWithShape="1">
          <a:blip r:embed="rId12" cstate="print">
            <a:extLst>
              <a:ext uri="{28A0092B-C50C-407E-A947-70E740481C1C}">
                <a14:useLocalDpi xmlns:a14="http://schemas.microsoft.com/office/drawing/2010/main" val="0"/>
              </a:ext>
            </a:extLst>
          </a:blip>
          <a:srcRect t="17485"/>
          <a:stretch/>
        </p:blipFill>
        <p:spPr>
          <a:xfrm>
            <a:off x="2787640" y="2211088"/>
            <a:ext cx="589030" cy="420356"/>
          </a:xfrm>
          <a:prstGeom prst="rect">
            <a:avLst/>
          </a:prstGeom>
        </p:spPr>
      </p:pic>
      <p:pic>
        <p:nvPicPr>
          <p:cNvPr id="38" name="図 37"/>
          <p:cNvPicPr>
            <a:picLocks noChangeAspect="1"/>
          </p:cNvPicPr>
          <p:nvPr/>
        </p:nvPicPr>
        <p:blipFill rotWithShape="1">
          <a:blip r:embed="rId13" cstate="print">
            <a:extLst>
              <a:ext uri="{28A0092B-C50C-407E-A947-70E740481C1C}">
                <a14:useLocalDpi xmlns:a14="http://schemas.microsoft.com/office/drawing/2010/main" val="0"/>
              </a:ext>
            </a:extLst>
          </a:blip>
          <a:srcRect t="17030"/>
          <a:stretch/>
        </p:blipFill>
        <p:spPr>
          <a:xfrm>
            <a:off x="2797757" y="2602560"/>
            <a:ext cx="596089" cy="427741"/>
          </a:xfrm>
          <a:prstGeom prst="rect">
            <a:avLst/>
          </a:prstGeom>
        </p:spPr>
      </p:pic>
      <p:sp>
        <p:nvSpPr>
          <p:cNvPr id="39" name="テキスト ボックス 38"/>
          <p:cNvSpPr txBox="1"/>
          <p:nvPr/>
        </p:nvSpPr>
        <p:spPr>
          <a:xfrm>
            <a:off x="3304135" y="1984458"/>
            <a:ext cx="581800" cy="307777"/>
          </a:xfrm>
          <a:prstGeom prst="rect">
            <a:avLst/>
          </a:prstGeom>
          <a:noFill/>
        </p:spPr>
        <p:txBody>
          <a:bodyPr wrap="square" rtlCol="0">
            <a:spAutoFit/>
          </a:bodyPr>
          <a:lstStyle/>
          <a:p>
            <a:r>
              <a:rPr kumimoji="1" lang="ja-JP" altLang="en-US" sz="1400" dirty="0">
                <a:latin typeface="ニコカ" panose="02000600000000000000" pitchFamily="2" charset="-128"/>
                <a:ea typeface="ニコカ" panose="02000600000000000000" pitchFamily="2" charset="-128"/>
              </a:rPr>
              <a:t>＋</a:t>
            </a:r>
          </a:p>
        </p:txBody>
      </p:sp>
      <p:pic>
        <p:nvPicPr>
          <p:cNvPr id="40" name="図 39"/>
          <p:cNvPicPr>
            <a:picLocks noChangeAspect="1"/>
          </p:cNvPicPr>
          <p:nvPr/>
        </p:nvPicPr>
        <p:blipFill rotWithShape="1">
          <a:blip r:embed="rId14" cstate="print">
            <a:extLst>
              <a:ext uri="{28A0092B-C50C-407E-A947-70E740481C1C}">
                <a14:useLocalDpi xmlns:a14="http://schemas.microsoft.com/office/drawing/2010/main" val="0"/>
              </a:ext>
            </a:extLst>
          </a:blip>
          <a:srcRect t="19583"/>
          <a:stretch/>
        </p:blipFill>
        <p:spPr>
          <a:xfrm>
            <a:off x="3584232" y="2000628"/>
            <a:ext cx="492939" cy="342836"/>
          </a:xfrm>
          <a:prstGeom prst="rect">
            <a:avLst/>
          </a:prstGeom>
        </p:spPr>
      </p:pic>
      <p:sp>
        <p:nvSpPr>
          <p:cNvPr id="41" name="スライド番号プレースホルダー 3"/>
          <p:cNvSpPr>
            <a:spLocks noGrp="1"/>
          </p:cNvSpPr>
          <p:nvPr>
            <p:ph type="sldNum" sz="quarter" idx="12"/>
          </p:nvPr>
        </p:nvSpPr>
        <p:spPr>
          <a:xfrm>
            <a:off x="1884033" y="6240619"/>
            <a:ext cx="372133" cy="350841"/>
          </a:xfrm>
        </p:spPr>
        <p:txBody>
          <a:bodyPr/>
          <a:lstStyle/>
          <a:p>
            <a:r>
              <a:rPr lang="ja-JP" altLang="en-US" sz="1600" dirty="0">
                <a:solidFill>
                  <a:schemeClr val="bg1"/>
                </a:solidFill>
                <a:latin typeface="ニコカ" panose="02000600000000000000" pitchFamily="2" charset="-128"/>
                <a:ea typeface="ニコカ" panose="02000600000000000000" pitchFamily="2" charset="-128"/>
              </a:rPr>
              <a:t>７</a:t>
            </a:r>
            <a:endParaRPr kumimoji="1" lang="ja-JP" altLang="en-US" sz="1600" dirty="0">
              <a:solidFill>
                <a:schemeClr val="bg1"/>
              </a:solidFill>
              <a:latin typeface="ニコカ" panose="02000600000000000000" pitchFamily="2" charset="-128"/>
              <a:ea typeface="ニコカ" panose="02000600000000000000" pitchFamily="2" charset="-128"/>
            </a:endParaRPr>
          </a:p>
        </p:txBody>
      </p:sp>
    </p:spTree>
    <p:extLst>
      <p:ext uri="{BB962C8B-B14F-4D97-AF65-F5344CB8AC3E}">
        <p14:creationId xmlns:p14="http://schemas.microsoft.com/office/powerpoint/2010/main" val="2459101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4157846" cy="6589713"/>
          </a:xfrm>
          <a:prstGeom prst="rect">
            <a:avLst/>
          </a:prstGeom>
        </p:spPr>
      </p:pic>
      <p:sp>
        <p:nvSpPr>
          <p:cNvPr id="4" name="正方形/長方形 3"/>
          <p:cNvSpPr/>
          <p:nvPr/>
        </p:nvSpPr>
        <p:spPr>
          <a:xfrm>
            <a:off x="1926385" y="6220381"/>
            <a:ext cx="546945" cy="369332"/>
          </a:xfrm>
          <a:prstGeom prst="rect">
            <a:avLst/>
          </a:prstGeom>
        </p:spPr>
        <p:txBody>
          <a:bodyPr wrap="none">
            <a:spAutoFit/>
          </a:bodyPr>
          <a:lstStyle/>
          <a:p>
            <a:r>
              <a:rPr lang="ja-JP" altLang="en-US" dirty="0">
                <a:latin typeface="ニコカ" panose="02000600000000000000" pitchFamily="2" charset="-128"/>
                <a:ea typeface="ニコカ" panose="02000600000000000000" pitchFamily="2" charset="-128"/>
              </a:rPr>
              <a:t>１１</a:t>
            </a:r>
            <a:endParaRPr lang="en-US" altLang="ja-JP" dirty="0">
              <a:latin typeface="ニコカ" panose="02000600000000000000" pitchFamily="2" charset="-128"/>
              <a:ea typeface="ニコカ" panose="02000600000000000000" pitchFamily="2" charset="-128"/>
            </a:endParaRPr>
          </a:p>
        </p:txBody>
      </p:sp>
      <p:pic>
        <p:nvPicPr>
          <p:cNvPr id="14" name="図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4787" y="6115589"/>
            <a:ext cx="670623" cy="474124"/>
          </a:xfrm>
          <a:prstGeom prst="rect">
            <a:avLst/>
          </a:prstGeom>
        </p:spPr>
      </p:pic>
      <p:pic>
        <p:nvPicPr>
          <p:cNvPr id="16" name="図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4429" y="326088"/>
            <a:ext cx="3831338" cy="2708715"/>
          </a:xfrm>
          <a:prstGeom prst="rect">
            <a:avLst/>
          </a:prstGeom>
        </p:spPr>
      </p:pic>
      <p:pic>
        <p:nvPicPr>
          <p:cNvPr id="17" name="図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4429" y="3354479"/>
            <a:ext cx="3831338" cy="2708714"/>
          </a:xfrm>
          <a:prstGeom prst="rect">
            <a:avLst/>
          </a:prstGeom>
        </p:spPr>
      </p:pic>
      <p:sp>
        <p:nvSpPr>
          <p:cNvPr id="19" name="スライド番号プレースホルダー 3"/>
          <p:cNvSpPr>
            <a:spLocks noGrp="1"/>
          </p:cNvSpPr>
          <p:nvPr>
            <p:ph type="sldNum" sz="quarter" idx="12"/>
          </p:nvPr>
        </p:nvSpPr>
        <p:spPr>
          <a:xfrm>
            <a:off x="1884033" y="6240619"/>
            <a:ext cx="372133" cy="350841"/>
          </a:xfrm>
        </p:spPr>
        <p:txBody>
          <a:bodyPr/>
          <a:lstStyle/>
          <a:p>
            <a:r>
              <a:rPr lang="ja-JP" altLang="en-US" sz="1600" dirty="0">
                <a:solidFill>
                  <a:schemeClr val="bg1"/>
                </a:solidFill>
                <a:latin typeface="ニコカ" panose="02000600000000000000" pitchFamily="2" charset="-128"/>
                <a:ea typeface="ニコカ" panose="02000600000000000000" pitchFamily="2" charset="-128"/>
              </a:rPr>
              <a:t>８</a:t>
            </a:r>
            <a:endParaRPr kumimoji="1" lang="ja-JP" altLang="en-US" sz="1600" dirty="0">
              <a:solidFill>
                <a:schemeClr val="bg1"/>
              </a:solidFill>
              <a:latin typeface="ニコカ" panose="02000600000000000000" pitchFamily="2" charset="-128"/>
              <a:ea typeface="ニコカ" panose="02000600000000000000" pitchFamily="2" charset="-128"/>
            </a:endParaRPr>
          </a:p>
        </p:txBody>
      </p:sp>
    </p:spTree>
    <p:extLst>
      <p:ext uri="{BB962C8B-B14F-4D97-AF65-F5344CB8AC3E}">
        <p14:creationId xmlns:p14="http://schemas.microsoft.com/office/powerpoint/2010/main" val="3916236270"/>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447</TotalTime>
  <Words>644</Words>
  <Application>Microsoft Office PowerPoint</Application>
  <PresentationFormat>ユーザー設定</PresentationFormat>
  <Paragraphs>112</Paragraphs>
  <Slides>14</Slides>
  <Notes>3</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ＭＳ Ｐゴシック</vt:lpstr>
      <vt:lpstr>ニコカ</vt:lpstr>
      <vt:lpstr>Arial</vt:lpstr>
      <vt:lpstr>Calibri</vt:lpstr>
      <vt:lpstr>Calibri Light</vt:lpstr>
      <vt:lpstr>Segoe UI Black</vt:lpstr>
      <vt:lpstr>Office テーマ</vt:lpstr>
      <vt:lpstr>PowerPoint プレゼンテーション</vt:lpstr>
      <vt:lpstr>このたびは、セブンクリエーターズの “ドロンとタヌキ” をプレイしていただき誠にありがとうございます。 お遊びになる前に、この「取扱説明書」をよくお読みいただき、正しい使用方法でお遊びください。なお、この「取扱説明書」は大切に保管してください。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製作スタッフ</vt:lpstr>
      <vt:lpstr>PowerPoint プレゼンテーション</vt:lpstr>
    </vt:vector>
  </TitlesOfParts>
  <Company>東京工科大学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冨安茉莉花</dc:creator>
  <cp:lastModifiedBy>加藤正也</cp:lastModifiedBy>
  <cp:revision>48</cp:revision>
  <dcterms:created xsi:type="dcterms:W3CDTF">2016-11-22T20:05:42Z</dcterms:created>
  <dcterms:modified xsi:type="dcterms:W3CDTF">2021-05-04T06:32:37Z</dcterms:modified>
</cp:coreProperties>
</file>