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305" r:id="rId3"/>
    <p:sldId id="258" r:id="rId4"/>
    <p:sldId id="259" r:id="rId5"/>
    <p:sldId id="306" r:id="rId6"/>
    <p:sldId id="260" r:id="rId7"/>
    <p:sldId id="261" r:id="rId8"/>
    <p:sldId id="30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8162A5-73CB-4395-8436-9D6701F359E5}">
          <p14:sldIdLst>
            <p14:sldId id="256"/>
            <p14:sldId id="305"/>
            <p14:sldId id="258"/>
            <p14:sldId id="259"/>
            <p14:sldId id="306"/>
            <p14:sldId id="260"/>
            <p14:sldId id="261"/>
            <p14:sldId id="307"/>
            <p14:sldId id="262"/>
            <p14:sldId id="263"/>
            <p14:sldId id="264"/>
            <p14:sldId id="265"/>
            <p14:sldId id="266"/>
            <p14:sldId id="267"/>
            <p14:sldId id="268"/>
            <p14:sldId id="272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74CE5-4865-451F-B772-62FC9CFBE1F7}" v="107" dt="2023-04-11T19:51:26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Manchikanti" userId="18789b4e-a285-4d17-820b-a75cdb0c675b" providerId="ADAL" clId="{60274CE5-4865-451F-B772-62FC9CFBE1F7}"/>
    <pc:docChg chg="undo custSel addSld delSld modSld sldOrd modSection">
      <pc:chgData name="Sandeep Manchikanti" userId="18789b4e-a285-4d17-820b-a75cdb0c675b" providerId="ADAL" clId="{60274CE5-4865-451F-B772-62FC9CFBE1F7}" dt="2023-04-12T17:45:09.924" v="11737" actId="680"/>
      <pc:docMkLst>
        <pc:docMk/>
      </pc:docMkLst>
      <pc:sldChg chg="addSp delSp modSp mod setBg">
        <pc:chgData name="Sandeep Manchikanti" userId="18789b4e-a285-4d17-820b-a75cdb0c675b" providerId="ADAL" clId="{60274CE5-4865-451F-B772-62FC9CFBE1F7}" dt="2023-04-11T19:45:57.941" v="11672" actId="14100"/>
        <pc:sldMkLst>
          <pc:docMk/>
          <pc:sldMk cId="2990812099" sldId="257"/>
        </pc:sldMkLst>
        <pc:spChg chg="mod">
          <ac:chgData name="Sandeep Manchikanti" userId="18789b4e-a285-4d17-820b-a75cdb0c675b" providerId="ADAL" clId="{60274CE5-4865-451F-B772-62FC9CFBE1F7}" dt="2023-04-11T19:45:21.955" v="11668" actId="26606"/>
          <ac:spMkLst>
            <pc:docMk/>
            <pc:sldMk cId="2990812099" sldId="257"/>
            <ac:spMk id="2" creationId="{C611BD25-1031-72CF-5401-19B204955614}"/>
          </ac:spMkLst>
        </pc:spChg>
        <pc:spChg chg="del mod">
          <ac:chgData name="Sandeep Manchikanti" userId="18789b4e-a285-4d17-820b-a75cdb0c675b" providerId="ADAL" clId="{60274CE5-4865-451F-B772-62FC9CFBE1F7}" dt="2023-04-11T19:45:42.505" v="11671" actId="26606"/>
          <ac:spMkLst>
            <pc:docMk/>
            <pc:sldMk cId="2990812099" sldId="257"/>
            <ac:spMk id="3" creationId="{40589EB2-10F8-9AAA-6AEC-4FBA2EEA62C4}"/>
          </ac:spMkLst>
        </pc:spChg>
        <pc:spChg chg="add del">
          <ac:chgData name="Sandeep Manchikanti" userId="18789b4e-a285-4d17-820b-a75cdb0c675b" providerId="ADAL" clId="{60274CE5-4865-451F-B772-62FC9CFBE1F7}" dt="2023-04-11T19:45:42.505" v="11671" actId="26606"/>
          <ac:spMkLst>
            <pc:docMk/>
            <pc:sldMk cId="2990812099" sldId="257"/>
            <ac:spMk id="8" creationId="{43A9B7B3-F171-4C25-99FC-C54250F0649B}"/>
          </ac:spMkLst>
        </pc:spChg>
        <pc:spChg chg="add del">
          <ac:chgData name="Sandeep Manchikanti" userId="18789b4e-a285-4d17-820b-a75cdb0c675b" providerId="ADAL" clId="{60274CE5-4865-451F-B772-62FC9CFBE1F7}" dt="2023-04-11T19:45:42.505" v="11671" actId="26606"/>
          <ac:spMkLst>
            <pc:docMk/>
            <pc:sldMk cId="2990812099" sldId="257"/>
            <ac:spMk id="10" creationId="{D2D5C7C5-9C27-4A61-9F57-1857D45320FD}"/>
          </ac:spMkLst>
        </pc:spChg>
        <pc:spChg chg="add del">
          <ac:chgData name="Sandeep Manchikanti" userId="18789b4e-a285-4d17-820b-a75cdb0c675b" providerId="ADAL" clId="{60274CE5-4865-451F-B772-62FC9CFBE1F7}" dt="2023-04-11T19:45:42.505" v="11671" actId="26606"/>
          <ac:spMkLst>
            <pc:docMk/>
            <pc:sldMk cId="2990812099" sldId="257"/>
            <ac:spMk id="12" creationId="{84B9546E-20BE-462C-8BE8-4EBDB46F8651}"/>
          </ac:spMkLst>
        </pc:spChg>
        <pc:spChg chg="add del">
          <ac:chgData name="Sandeep Manchikanti" userId="18789b4e-a285-4d17-820b-a75cdb0c675b" providerId="ADAL" clId="{60274CE5-4865-451F-B772-62FC9CFBE1F7}" dt="2023-04-11T19:45:42.505" v="11671" actId="26606"/>
          <ac:spMkLst>
            <pc:docMk/>
            <pc:sldMk cId="2990812099" sldId="257"/>
            <ac:spMk id="14" creationId="{DFE5D2E8-C366-48AC-97AE-18C67E4EF969}"/>
          </ac:spMkLst>
        </pc:spChg>
        <pc:spChg chg="add">
          <ac:chgData name="Sandeep Manchikanti" userId="18789b4e-a285-4d17-820b-a75cdb0c675b" providerId="ADAL" clId="{60274CE5-4865-451F-B772-62FC9CFBE1F7}" dt="2023-04-11T19:45:42.505" v="11671" actId="26606"/>
          <ac:spMkLst>
            <pc:docMk/>
            <pc:sldMk cId="2990812099" sldId="257"/>
            <ac:spMk id="20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45:42.505" v="11671" actId="26606"/>
          <ac:spMkLst>
            <pc:docMk/>
            <pc:sldMk cId="2990812099" sldId="257"/>
            <ac:spMk id="22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45:42.505" v="11671" actId="26606"/>
          <ac:spMkLst>
            <pc:docMk/>
            <pc:sldMk cId="2990812099" sldId="257"/>
            <ac:spMk id="24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45:42.505" v="11671" actId="26606"/>
          <ac:spMkLst>
            <pc:docMk/>
            <pc:sldMk cId="2990812099" sldId="257"/>
            <ac:spMk id="26" creationId="{DFE5D2E8-C366-48AC-97AE-18C67E4EF969}"/>
          </ac:spMkLst>
        </pc:spChg>
        <pc:graphicFrameChg chg="add mod">
          <ac:chgData name="Sandeep Manchikanti" userId="18789b4e-a285-4d17-820b-a75cdb0c675b" providerId="ADAL" clId="{60274CE5-4865-451F-B772-62FC9CFBE1F7}" dt="2023-04-11T19:45:57.941" v="11672" actId="14100"/>
          <ac:graphicFrameMkLst>
            <pc:docMk/>
            <pc:sldMk cId="2990812099" sldId="257"/>
            <ac:graphicFrameMk id="16" creationId="{29AA5645-6BD7-FC9F-9A89-9C9F5AA29D3D}"/>
          </ac:graphicFrameMkLst>
        </pc:graphicFrameChg>
      </pc:sldChg>
      <pc:sldChg chg="addSp delSp modSp mod setBg modClrScheme chgLayout">
        <pc:chgData name="Sandeep Manchikanti" userId="18789b4e-a285-4d17-820b-a75cdb0c675b" providerId="ADAL" clId="{60274CE5-4865-451F-B772-62FC9CFBE1F7}" dt="2023-04-11T19:46:51.109" v="11682" actId="14100"/>
        <pc:sldMkLst>
          <pc:docMk/>
          <pc:sldMk cId="2828535414" sldId="258"/>
        </pc:sldMkLst>
        <pc:spChg chg="mod ord">
          <ac:chgData name="Sandeep Manchikanti" userId="18789b4e-a285-4d17-820b-a75cdb0c675b" providerId="ADAL" clId="{60274CE5-4865-451F-B772-62FC9CFBE1F7}" dt="2023-04-11T19:46:51.109" v="11682" actId="14100"/>
          <ac:spMkLst>
            <pc:docMk/>
            <pc:sldMk cId="2828535414" sldId="258"/>
            <ac:spMk id="4" creationId="{E3C18DB0-895E-8C1D-E752-8C23A8A23A83}"/>
          </ac:spMkLst>
        </pc:spChg>
        <pc:spChg chg="mod ord">
          <ac:chgData name="Sandeep Manchikanti" userId="18789b4e-a285-4d17-820b-a75cdb0c675b" providerId="ADAL" clId="{60274CE5-4865-451F-B772-62FC9CFBE1F7}" dt="2023-04-11T19:46:34.519" v="11677" actId="14100"/>
          <ac:spMkLst>
            <pc:docMk/>
            <pc:sldMk cId="2828535414" sldId="258"/>
            <ac:spMk id="5" creationId="{C58ACFA3-7716-8A45-48FF-CC7617CDE75A}"/>
          </ac:spMkLst>
        </pc:spChg>
        <pc:spChg chg="add">
          <ac:chgData name="Sandeep Manchikanti" userId="18789b4e-a285-4d17-820b-a75cdb0c675b" providerId="ADAL" clId="{60274CE5-4865-451F-B772-62FC9CFBE1F7}" dt="2023-04-11T19:45:05.712" v="11665" actId="26606"/>
          <ac:spMkLst>
            <pc:docMk/>
            <pc:sldMk cId="2828535414" sldId="258"/>
            <ac:spMk id="8" creationId="{DFE5D2E8-C366-48AC-97AE-18C67E4EF969}"/>
          </ac:spMkLst>
        </pc:spChg>
        <pc:spChg chg="add">
          <ac:chgData name="Sandeep Manchikanti" userId="18789b4e-a285-4d17-820b-a75cdb0c675b" providerId="ADAL" clId="{60274CE5-4865-451F-B772-62FC9CFBE1F7}" dt="2023-04-11T19:45:05.712" v="11665" actId="26606"/>
          <ac:spMkLst>
            <pc:docMk/>
            <pc:sldMk cId="2828535414" sldId="258"/>
            <ac:spMk id="10" creationId="{0BABF38A-8A0D-492E-BD20-6CF4D46B50BD}"/>
          </ac:spMkLst>
        </pc:spChg>
        <pc:spChg chg="add del">
          <ac:chgData name="Sandeep Manchikanti" userId="18789b4e-a285-4d17-820b-a75cdb0c675b" providerId="ADAL" clId="{60274CE5-4865-451F-B772-62FC9CFBE1F7}" dt="2023-04-03T11:18:57.422" v="3" actId="26606"/>
          <ac:spMkLst>
            <pc:docMk/>
            <pc:sldMk cId="2828535414" sldId="258"/>
            <ac:spMk id="11" creationId="{37FDDF72-DE39-4F99-A3C1-DD9D7815D7DB}"/>
          </ac:spMkLst>
        </pc:spChg>
        <pc:spChg chg="add del">
          <ac:chgData name="Sandeep Manchikanti" userId="18789b4e-a285-4d17-820b-a75cdb0c675b" providerId="ADAL" clId="{60274CE5-4865-451F-B772-62FC9CFBE1F7}" dt="2023-04-03T11:18:57.422" v="3" actId="26606"/>
          <ac:spMkLst>
            <pc:docMk/>
            <pc:sldMk cId="2828535414" sldId="258"/>
            <ac:spMk id="13" creationId="{5E4ECE80-3AD1-450C-B62A-98788F193948}"/>
          </ac:spMkLst>
        </pc:spChg>
        <pc:spChg chg="add">
          <ac:chgData name="Sandeep Manchikanti" userId="18789b4e-a285-4d17-820b-a75cdb0c675b" providerId="ADAL" clId="{60274CE5-4865-451F-B772-62FC9CFBE1F7}" dt="2023-04-11T19:45:05.712" v="11665" actId="26606"/>
          <ac:spMkLst>
            <pc:docMk/>
            <pc:sldMk cId="2828535414" sldId="258"/>
            <ac:spMk id="14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45:05.712" v="11665" actId="26606"/>
          <ac:spMkLst>
            <pc:docMk/>
            <pc:sldMk cId="2828535414" sldId="258"/>
            <ac:spMk id="16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45:05.712" v="11665" actId="26606"/>
          <ac:spMkLst>
            <pc:docMk/>
            <pc:sldMk cId="2828535414" sldId="258"/>
            <ac:spMk id="18" creationId="{84B9546E-20BE-462C-8BE8-4EBDB46F8651}"/>
          </ac:spMkLst>
        </pc:spChg>
        <pc:spChg chg="add del">
          <ac:chgData name="Sandeep Manchikanti" userId="18789b4e-a285-4d17-820b-a75cdb0c675b" providerId="ADAL" clId="{60274CE5-4865-451F-B772-62FC9CFBE1F7}" dt="2023-04-03T11:18:59.938" v="5" actId="26606"/>
          <ac:spMkLst>
            <pc:docMk/>
            <pc:sldMk cId="2828535414" sldId="258"/>
            <ac:spMk id="19" creationId="{37FDDF72-DE39-4F99-A3C1-DD9D7815D7DB}"/>
          </ac:spMkLst>
        </pc:spChg>
        <pc:spChg chg="add del">
          <ac:chgData name="Sandeep Manchikanti" userId="18789b4e-a285-4d17-820b-a75cdb0c675b" providerId="ADAL" clId="{60274CE5-4865-451F-B772-62FC9CFBE1F7}" dt="2023-04-03T11:18:59.938" v="5" actId="26606"/>
          <ac:spMkLst>
            <pc:docMk/>
            <pc:sldMk cId="2828535414" sldId="258"/>
            <ac:spMk id="20" creationId="{5E4ECE80-3AD1-450C-B62A-98788F193948}"/>
          </ac:spMkLst>
        </pc:spChg>
        <pc:spChg chg="add del">
          <ac:chgData name="Sandeep Manchikanti" userId="18789b4e-a285-4d17-820b-a75cdb0c675b" providerId="ADAL" clId="{60274CE5-4865-451F-B772-62FC9CFBE1F7}" dt="2023-04-03T11:19:01.356" v="7" actId="26606"/>
          <ac:spMkLst>
            <pc:docMk/>
            <pc:sldMk cId="2828535414" sldId="258"/>
            <ac:spMk id="25" creationId="{37FDDF72-DE39-4F99-A3C1-DD9D7815D7DB}"/>
          </ac:spMkLst>
        </pc:spChg>
        <pc:spChg chg="add del">
          <ac:chgData name="Sandeep Manchikanti" userId="18789b4e-a285-4d17-820b-a75cdb0c675b" providerId="ADAL" clId="{60274CE5-4865-451F-B772-62FC9CFBE1F7}" dt="2023-04-03T11:19:01.356" v="7" actId="26606"/>
          <ac:spMkLst>
            <pc:docMk/>
            <pc:sldMk cId="2828535414" sldId="258"/>
            <ac:spMk id="26" creationId="{5E4ECE80-3AD1-450C-B62A-98788F193948}"/>
          </ac:spMkLst>
        </pc:spChg>
        <pc:spChg chg="add del">
          <ac:chgData name="Sandeep Manchikanti" userId="18789b4e-a285-4d17-820b-a75cdb0c675b" providerId="ADAL" clId="{60274CE5-4865-451F-B772-62FC9CFBE1F7}" dt="2023-04-03T11:19:31.340" v="9" actId="26606"/>
          <ac:spMkLst>
            <pc:docMk/>
            <pc:sldMk cId="2828535414" sldId="258"/>
            <ac:spMk id="29" creationId="{37FDDF72-DE39-4F99-A3C1-DD9D7815D7DB}"/>
          </ac:spMkLst>
        </pc:spChg>
        <pc:spChg chg="add del">
          <ac:chgData name="Sandeep Manchikanti" userId="18789b4e-a285-4d17-820b-a75cdb0c675b" providerId="ADAL" clId="{60274CE5-4865-451F-B772-62FC9CFBE1F7}" dt="2023-04-03T11:19:31.340" v="9" actId="26606"/>
          <ac:spMkLst>
            <pc:docMk/>
            <pc:sldMk cId="2828535414" sldId="258"/>
            <ac:spMk id="30" creationId="{5E4ECE80-3AD1-450C-B62A-98788F193948}"/>
          </ac:spMkLst>
        </pc:spChg>
        <pc:picChg chg="add del">
          <ac:chgData name="Sandeep Manchikanti" userId="18789b4e-a285-4d17-820b-a75cdb0c675b" providerId="ADAL" clId="{60274CE5-4865-451F-B772-62FC9CFBE1F7}" dt="2023-04-03T11:18:57.422" v="3" actId="26606"/>
          <ac:picMkLst>
            <pc:docMk/>
            <pc:sldMk cId="2828535414" sldId="258"/>
            <ac:picMk id="7" creationId="{62D440A7-8531-CC75-41BA-431747E83A81}"/>
          </ac:picMkLst>
        </pc:picChg>
        <pc:picChg chg="add">
          <ac:chgData name="Sandeep Manchikanti" userId="18789b4e-a285-4d17-820b-a75cdb0c675b" providerId="ADAL" clId="{60274CE5-4865-451F-B772-62FC9CFBE1F7}" dt="2023-04-11T19:45:05.712" v="11665" actId="26606"/>
          <ac:picMkLst>
            <pc:docMk/>
            <pc:sldMk cId="2828535414" sldId="258"/>
            <ac:picMk id="12" creationId="{1CB7E8AE-A3AC-4BB7-A5C6-F00EC697B265}"/>
          </ac:picMkLst>
        </pc:picChg>
        <pc:picChg chg="add del">
          <ac:chgData name="Sandeep Manchikanti" userId="18789b4e-a285-4d17-820b-a75cdb0c675b" providerId="ADAL" clId="{60274CE5-4865-451F-B772-62FC9CFBE1F7}" dt="2023-04-03T11:18:57.422" v="3" actId="26606"/>
          <ac:picMkLst>
            <pc:docMk/>
            <pc:sldMk cId="2828535414" sldId="258"/>
            <ac:picMk id="15" creationId="{BBF9703A-116F-4B3B-B77F-03C8F82F22AF}"/>
          </ac:picMkLst>
        </pc:picChg>
        <pc:picChg chg="add del">
          <ac:chgData name="Sandeep Manchikanti" userId="18789b4e-a285-4d17-820b-a75cdb0c675b" providerId="ADAL" clId="{60274CE5-4865-451F-B772-62FC9CFBE1F7}" dt="2023-04-03T11:18:57.422" v="3" actId="26606"/>
          <ac:picMkLst>
            <pc:docMk/>
            <pc:sldMk cId="2828535414" sldId="258"/>
            <ac:picMk id="17" creationId="{A1B4061D-A626-49CE-9EA0-6A70DA7D5F21}"/>
          </ac:picMkLst>
        </pc:picChg>
        <pc:picChg chg="add del">
          <ac:chgData name="Sandeep Manchikanti" userId="18789b4e-a285-4d17-820b-a75cdb0c675b" providerId="ADAL" clId="{60274CE5-4865-451F-B772-62FC9CFBE1F7}" dt="2023-04-03T11:18:59.938" v="5" actId="26606"/>
          <ac:picMkLst>
            <pc:docMk/>
            <pc:sldMk cId="2828535414" sldId="258"/>
            <ac:picMk id="21" creationId="{C772ED70-0B19-0815-91C8-8E1CF96FD6BD}"/>
          </ac:picMkLst>
        </pc:picChg>
        <pc:picChg chg="add del">
          <ac:chgData name="Sandeep Manchikanti" userId="18789b4e-a285-4d17-820b-a75cdb0c675b" providerId="ADAL" clId="{60274CE5-4865-451F-B772-62FC9CFBE1F7}" dt="2023-04-03T11:18:59.938" v="5" actId="26606"/>
          <ac:picMkLst>
            <pc:docMk/>
            <pc:sldMk cId="2828535414" sldId="258"/>
            <ac:picMk id="22" creationId="{E5D1D0CC-CCAC-438D-80EC-4CCECE936572}"/>
          </ac:picMkLst>
        </pc:picChg>
        <pc:picChg chg="add del">
          <ac:chgData name="Sandeep Manchikanti" userId="18789b4e-a285-4d17-820b-a75cdb0c675b" providerId="ADAL" clId="{60274CE5-4865-451F-B772-62FC9CFBE1F7}" dt="2023-04-03T11:18:59.938" v="5" actId="26606"/>
          <ac:picMkLst>
            <pc:docMk/>
            <pc:sldMk cId="2828535414" sldId="258"/>
            <ac:picMk id="23" creationId="{0CBD1636-9054-40A5-A483-B554F6C5EA49}"/>
          </ac:picMkLst>
        </pc:picChg>
        <pc:picChg chg="add del">
          <ac:chgData name="Sandeep Manchikanti" userId="18789b4e-a285-4d17-820b-a75cdb0c675b" providerId="ADAL" clId="{60274CE5-4865-451F-B772-62FC9CFBE1F7}" dt="2023-04-03T11:19:01.356" v="7" actId="26606"/>
          <ac:picMkLst>
            <pc:docMk/>
            <pc:sldMk cId="2828535414" sldId="258"/>
            <ac:picMk id="27" creationId="{2C8D8DB1-D07C-2C45-545C-6AAD060ABDCB}"/>
          </ac:picMkLst>
        </pc:picChg>
        <pc:picChg chg="add del">
          <ac:chgData name="Sandeep Manchikanti" userId="18789b4e-a285-4d17-820b-a75cdb0c675b" providerId="ADAL" clId="{60274CE5-4865-451F-B772-62FC9CFBE1F7}" dt="2023-04-03T11:19:31.340" v="9" actId="26606"/>
          <ac:picMkLst>
            <pc:docMk/>
            <pc:sldMk cId="2828535414" sldId="258"/>
            <ac:picMk id="31" creationId="{62D440A7-8531-CC75-41BA-431747E83A81}"/>
          </ac:picMkLst>
        </pc:picChg>
        <pc:picChg chg="add del">
          <ac:chgData name="Sandeep Manchikanti" userId="18789b4e-a285-4d17-820b-a75cdb0c675b" providerId="ADAL" clId="{60274CE5-4865-451F-B772-62FC9CFBE1F7}" dt="2023-04-03T11:19:31.340" v="9" actId="26606"/>
          <ac:picMkLst>
            <pc:docMk/>
            <pc:sldMk cId="2828535414" sldId="258"/>
            <ac:picMk id="32" creationId="{BBF9703A-116F-4B3B-B77F-03C8F82F22AF}"/>
          </ac:picMkLst>
        </pc:picChg>
        <pc:picChg chg="add del">
          <ac:chgData name="Sandeep Manchikanti" userId="18789b4e-a285-4d17-820b-a75cdb0c675b" providerId="ADAL" clId="{60274CE5-4865-451F-B772-62FC9CFBE1F7}" dt="2023-04-03T11:19:31.340" v="9" actId="26606"/>
          <ac:picMkLst>
            <pc:docMk/>
            <pc:sldMk cId="2828535414" sldId="258"/>
            <ac:picMk id="33" creationId="{A1B4061D-A626-49CE-9EA0-6A70DA7D5F21}"/>
          </ac:picMkLst>
        </pc:picChg>
      </pc:sldChg>
      <pc:sldChg chg="addSp delSp modSp new mod setBg modClrScheme chgLayout">
        <pc:chgData name="Sandeep Manchikanti" userId="18789b4e-a285-4d17-820b-a75cdb0c675b" providerId="ADAL" clId="{60274CE5-4865-451F-B772-62FC9CFBE1F7}" dt="2023-04-11T19:47:13.592" v="11686" actId="14100"/>
        <pc:sldMkLst>
          <pc:docMk/>
          <pc:sldMk cId="1766086286" sldId="259"/>
        </pc:sldMkLst>
        <pc:spChg chg="add del mod ord">
          <ac:chgData name="Sandeep Manchikanti" userId="18789b4e-a285-4d17-820b-a75cdb0c675b" providerId="ADAL" clId="{60274CE5-4865-451F-B772-62FC9CFBE1F7}" dt="2023-04-03T11:25:50.254" v="376" actId="700"/>
          <ac:spMkLst>
            <pc:docMk/>
            <pc:sldMk cId="1766086286" sldId="259"/>
            <ac:spMk id="2" creationId="{B4083341-D1F1-B0F0-68D9-3839E0D52471}"/>
          </ac:spMkLst>
        </pc:spChg>
        <pc:spChg chg="add mod ord">
          <ac:chgData name="Sandeep Manchikanti" userId="18789b4e-a285-4d17-820b-a75cdb0c675b" providerId="ADAL" clId="{60274CE5-4865-451F-B772-62FC9CFBE1F7}" dt="2023-04-11T19:47:02.190" v="11684" actId="255"/>
          <ac:spMkLst>
            <pc:docMk/>
            <pc:sldMk cId="1766086286" sldId="259"/>
            <ac:spMk id="3" creationId="{66206764-3E35-A923-E9D2-10E2C14A14D9}"/>
          </ac:spMkLst>
        </pc:spChg>
        <pc:spChg chg="add mod ord">
          <ac:chgData name="Sandeep Manchikanti" userId="18789b4e-a285-4d17-820b-a75cdb0c675b" providerId="ADAL" clId="{60274CE5-4865-451F-B772-62FC9CFBE1F7}" dt="2023-04-11T19:47:13.592" v="11686" actId="14100"/>
          <ac:spMkLst>
            <pc:docMk/>
            <pc:sldMk cId="1766086286" sldId="259"/>
            <ac:spMk id="4" creationId="{DE551C6C-A637-DF09-BDF8-E5D215D7411F}"/>
          </ac:spMkLst>
        </pc:spChg>
        <pc:spChg chg="add">
          <ac:chgData name="Sandeep Manchikanti" userId="18789b4e-a285-4d17-820b-a75cdb0c675b" providerId="ADAL" clId="{60274CE5-4865-451F-B772-62FC9CFBE1F7}" dt="2023-04-11T19:45:10.295" v="11666" actId="26606"/>
          <ac:spMkLst>
            <pc:docMk/>
            <pc:sldMk cId="1766086286" sldId="259"/>
            <ac:spMk id="9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45:10.295" v="11666" actId="26606"/>
          <ac:spMkLst>
            <pc:docMk/>
            <pc:sldMk cId="1766086286" sldId="259"/>
            <ac:spMk id="11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45:10.295" v="11666" actId="26606"/>
          <ac:spMkLst>
            <pc:docMk/>
            <pc:sldMk cId="1766086286" sldId="259"/>
            <ac:spMk id="13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45:10.295" v="11666" actId="26606"/>
          <ac:spMkLst>
            <pc:docMk/>
            <pc:sldMk cId="1766086286" sldId="259"/>
            <ac:spMk id="15" creationId="{DFE5D2E8-C366-48AC-97AE-18C67E4EF969}"/>
          </ac:spMkLst>
        </pc:spChg>
      </pc:sldChg>
      <pc:sldChg chg="addSp modSp new mod setBg">
        <pc:chgData name="Sandeep Manchikanti" userId="18789b4e-a285-4d17-820b-a75cdb0c675b" providerId="ADAL" clId="{60274CE5-4865-451F-B772-62FC9CFBE1F7}" dt="2023-04-11T19:47:32.131" v="11688" actId="255"/>
        <pc:sldMkLst>
          <pc:docMk/>
          <pc:sldMk cId="4079651975" sldId="260"/>
        </pc:sldMkLst>
        <pc:spChg chg="mod">
          <ac:chgData name="Sandeep Manchikanti" userId="18789b4e-a285-4d17-820b-a75cdb0c675b" providerId="ADAL" clId="{60274CE5-4865-451F-B772-62FC9CFBE1F7}" dt="2023-04-11T19:47:26.763" v="11687" actId="255"/>
          <ac:spMkLst>
            <pc:docMk/>
            <pc:sldMk cId="4079651975" sldId="260"/>
            <ac:spMk id="2" creationId="{B9C2DBD2-F09E-D5A6-3745-CE50EA6F267E}"/>
          </ac:spMkLst>
        </pc:spChg>
        <pc:spChg chg="mod">
          <ac:chgData name="Sandeep Manchikanti" userId="18789b4e-a285-4d17-820b-a75cdb0c675b" providerId="ADAL" clId="{60274CE5-4865-451F-B772-62FC9CFBE1F7}" dt="2023-04-11T19:47:32.131" v="11688" actId="255"/>
          <ac:spMkLst>
            <pc:docMk/>
            <pc:sldMk cId="4079651975" sldId="260"/>
            <ac:spMk id="3" creationId="{55F09236-DCB9-828C-D212-9272D82FA24B}"/>
          </ac:spMkLst>
        </pc:spChg>
        <pc:spChg chg="add">
          <ac:chgData name="Sandeep Manchikanti" userId="18789b4e-a285-4d17-820b-a75cdb0c675b" providerId="ADAL" clId="{60274CE5-4865-451F-B772-62FC9CFBE1F7}" dt="2023-04-11T19:45:14.307" v="11667" actId="26606"/>
          <ac:spMkLst>
            <pc:docMk/>
            <pc:sldMk cId="4079651975" sldId="260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45:14.307" v="11667" actId="26606"/>
          <ac:spMkLst>
            <pc:docMk/>
            <pc:sldMk cId="4079651975" sldId="260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45:14.307" v="11667" actId="26606"/>
          <ac:spMkLst>
            <pc:docMk/>
            <pc:sldMk cId="4079651975" sldId="260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45:14.307" v="11667" actId="26606"/>
          <ac:spMkLst>
            <pc:docMk/>
            <pc:sldMk cId="4079651975" sldId="260"/>
            <ac:spMk id="14" creationId="{DFE5D2E8-C366-48AC-97AE-18C67E4EF969}"/>
          </ac:spMkLst>
        </pc:spChg>
      </pc:sldChg>
      <pc:sldChg chg="addSp modSp new mod setBg">
        <pc:chgData name="Sandeep Manchikanti" userId="18789b4e-a285-4d17-820b-a75cdb0c675b" providerId="ADAL" clId="{60274CE5-4865-451F-B772-62FC9CFBE1F7}" dt="2023-04-11T19:47:52.301" v="11691" actId="255"/>
        <pc:sldMkLst>
          <pc:docMk/>
          <pc:sldMk cId="873206571" sldId="261"/>
        </pc:sldMkLst>
        <pc:spChg chg="mod">
          <ac:chgData name="Sandeep Manchikanti" userId="18789b4e-a285-4d17-820b-a75cdb0c675b" providerId="ADAL" clId="{60274CE5-4865-451F-B772-62FC9CFBE1F7}" dt="2023-04-11T19:47:46.508" v="11690" actId="14100"/>
          <ac:spMkLst>
            <pc:docMk/>
            <pc:sldMk cId="873206571" sldId="261"/>
            <ac:spMk id="2" creationId="{F800F77C-0434-D50C-68A8-101D8D6CD72D}"/>
          </ac:spMkLst>
        </pc:spChg>
        <pc:spChg chg="mod">
          <ac:chgData name="Sandeep Manchikanti" userId="18789b4e-a285-4d17-820b-a75cdb0c675b" providerId="ADAL" clId="{60274CE5-4865-451F-B772-62FC9CFBE1F7}" dt="2023-04-11T19:47:52.301" v="11691" actId="255"/>
          <ac:spMkLst>
            <pc:docMk/>
            <pc:sldMk cId="873206571" sldId="261"/>
            <ac:spMk id="3" creationId="{F5A1132F-594F-7CF1-1DE4-4DFA37749EAF}"/>
          </ac:spMkLst>
        </pc:spChg>
        <pc:spChg chg="add">
          <ac:chgData name="Sandeep Manchikanti" userId="18789b4e-a285-4d17-820b-a75cdb0c675b" providerId="ADAL" clId="{60274CE5-4865-451F-B772-62FC9CFBE1F7}" dt="2023-04-11T19:44:48.577" v="11664" actId="26606"/>
          <ac:spMkLst>
            <pc:docMk/>
            <pc:sldMk cId="873206571" sldId="261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44:48.577" v="11664" actId="26606"/>
          <ac:spMkLst>
            <pc:docMk/>
            <pc:sldMk cId="873206571" sldId="261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44:48.577" v="11664" actId="26606"/>
          <ac:spMkLst>
            <pc:docMk/>
            <pc:sldMk cId="873206571" sldId="261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44:48.577" v="11664" actId="26606"/>
          <ac:spMkLst>
            <pc:docMk/>
            <pc:sldMk cId="873206571" sldId="261"/>
            <ac:spMk id="14" creationId="{DFE5D2E8-C366-48AC-97AE-18C67E4EF969}"/>
          </ac:spMkLst>
        </pc:spChg>
      </pc:sldChg>
      <pc:sldChg chg="addSp delSp modSp new mod setBg">
        <pc:chgData name="Sandeep Manchikanti" userId="18789b4e-a285-4d17-820b-a75cdb0c675b" providerId="ADAL" clId="{60274CE5-4865-451F-B772-62FC9CFBE1F7}" dt="2023-04-08T19:52:49.719" v="5611" actId="14100"/>
        <pc:sldMkLst>
          <pc:docMk/>
          <pc:sldMk cId="3087999498" sldId="262"/>
        </pc:sldMkLst>
        <pc:spChg chg="mod">
          <ac:chgData name="Sandeep Manchikanti" userId="18789b4e-a285-4d17-820b-a75cdb0c675b" providerId="ADAL" clId="{60274CE5-4865-451F-B772-62FC9CFBE1F7}" dt="2023-04-08T19:52:49.719" v="5611" actId="14100"/>
          <ac:spMkLst>
            <pc:docMk/>
            <pc:sldMk cId="3087999498" sldId="262"/>
            <ac:spMk id="2" creationId="{93C891A8-C14C-7872-BD95-4E0551ED1748}"/>
          </ac:spMkLst>
        </pc:spChg>
        <pc:spChg chg="mod">
          <ac:chgData name="Sandeep Manchikanti" userId="18789b4e-a285-4d17-820b-a75cdb0c675b" providerId="ADAL" clId="{60274CE5-4865-451F-B772-62FC9CFBE1F7}" dt="2023-04-08T19:52:37.449" v="5609" actId="14100"/>
          <ac:spMkLst>
            <pc:docMk/>
            <pc:sldMk cId="3087999498" sldId="262"/>
            <ac:spMk id="3" creationId="{32DFAE9E-66F8-9341-A924-431AFE5FEF27}"/>
          </ac:spMkLst>
        </pc:spChg>
        <pc:spChg chg="add">
          <ac:chgData name="Sandeep Manchikanti" userId="18789b4e-a285-4d17-820b-a75cdb0c675b" providerId="ADAL" clId="{60274CE5-4865-451F-B772-62FC9CFBE1F7}" dt="2023-04-08T18:02:02.547" v="1759" actId="26606"/>
          <ac:spMkLst>
            <pc:docMk/>
            <pc:sldMk cId="3087999498" sldId="262"/>
            <ac:spMk id="12" creationId="{4AB8125F-0FD8-48CD-9F43-73E5494EA774}"/>
          </ac:spMkLst>
        </pc:spChg>
        <pc:spChg chg="add">
          <ac:chgData name="Sandeep Manchikanti" userId="18789b4e-a285-4d17-820b-a75cdb0c675b" providerId="ADAL" clId="{60274CE5-4865-451F-B772-62FC9CFBE1F7}" dt="2023-04-08T18:02:02.547" v="1759" actId="26606"/>
          <ac:spMkLst>
            <pc:docMk/>
            <pc:sldMk cId="3087999498" sldId="262"/>
            <ac:spMk id="14" creationId="{0019DD6C-5899-4C07-864B-EB0A7D104ACF}"/>
          </ac:spMkLst>
        </pc:spChg>
        <pc:spChg chg="add">
          <ac:chgData name="Sandeep Manchikanti" userId="18789b4e-a285-4d17-820b-a75cdb0c675b" providerId="ADAL" clId="{60274CE5-4865-451F-B772-62FC9CFBE1F7}" dt="2023-04-08T18:02:02.547" v="1759" actId="26606"/>
          <ac:spMkLst>
            <pc:docMk/>
            <pc:sldMk cId="3087999498" sldId="262"/>
            <ac:spMk id="16" creationId="{EBDFFBC1-15BD-428E-B8AF-ECF5D1B76DEB}"/>
          </ac:spMkLst>
        </pc:spChg>
        <pc:spChg chg="add">
          <ac:chgData name="Sandeep Manchikanti" userId="18789b4e-a285-4d17-820b-a75cdb0c675b" providerId="ADAL" clId="{60274CE5-4865-451F-B772-62FC9CFBE1F7}" dt="2023-04-08T18:02:02.547" v="1759" actId="26606"/>
          <ac:spMkLst>
            <pc:docMk/>
            <pc:sldMk cId="3087999498" sldId="262"/>
            <ac:spMk id="18" creationId="{EBFB3075-0323-4EB0-B1A5-776A0E709CEF}"/>
          </ac:spMkLst>
        </pc:spChg>
        <pc:picChg chg="add del mod">
          <ac:chgData name="Sandeep Manchikanti" userId="18789b4e-a285-4d17-820b-a75cdb0c675b" providerId="ADAL" clId="{60274CE5-4865-451F-B772-62FC9CFBE1F7}" dt="2023-04-08T17:57:46.130" v="1755" actId="478"/>
          <ac:picMkLst>
            <pc:docMk/>
            <pc:sldMk cId="3087999498" sldId="262"/>
            <ac:picMk id="5" creationId="{105C2B41-1D56-3B24-89EB-B5542B6F42D4}"/>
          </ac:picMkLst>
        </pc:picChg>
        <pc:picChg chg="add mod">
          <ac:chgData name="Sandeep Manchikanti" userId="18789b4e-a285-4d17-820b-a75cdb0c675b" providerId="ADAL" clId="{60274CE5-4865-451F-B772-62FC9CFBE1F7}" dt="2023-04-08T19:52:33.131" v="5608" actId="14100"/>
          <ac:picMkLst>
            <pc:docMk/>
            <pc:sldMk cId="3087999498" sldId="262"/>
            <ac:picMk id="7" creationId="{236C64C6-2013-7B82-7C63-D63660F79905}"/>
          </ac:picMkLst>
        </pc:picChg>
      </pc:sldChg>
      <pc:sldChg chg="addSp modSp new mod setBg">
        <pc:chgData name="Sandeep Manchikanti" userId="18789b4e-a285-4d17-820b-a75cdb0c675b" providerId="ADAL" clId="{60274CE5-4865-451F-B772-62FC9CFBE1F7}" dt="2023-04-11T19:48:29.949" v="11699" actId="14100"/>
        <pc:sldMkLst>
          <pc:docMk/>
          <pc:sldMk cId="4141063588" sldId="263"/>
        </pc:sldMkLst>
        <pc:spChg chg="mod">
          <ac:chgData name="Sandeep Manchikanti" userId="18789b4e-a285-4d17-820b-a75cdb0c675b" providerId="ADAL" clId="{60274CE5-4865-451F-B772-62FC9CFBE1F7}" dt="2023-04-11T19:48:06.953" v="11692" actId="255"/>
          <ac:spMkLst>
            <pc:docMk/>
            <pc:sldMk cId="4141063588" sldId="263"/>
            <ac:spMk id="2" creationId="{F7DCA325-67E1-2436-70F6-94DA17ECFC6E}"/>
          </ac:spMkLst>
        </pc:spChg>
        <pc:spChg chg="mod">
          <ac:chgData name="Sandeep Manchikanti" userId="18789b4e-a285-4d17-820b-a75cdb0c675b" providerId="ADAL" clId="{60274CE5-4865-451F-B772-62FC9CFBE1F7}" dt="2023-04-11T19:48:29.949" v="11699" actId="14100"/>
          <ac:spMkLst>
            <pc:docMk/>
            <pc:sldMk cId="4141063588" sldId="263"/>
            <ac:spMk id="3" creationId="{AB507D34-FC22-37C3-FA00-A965D19E2294}"/>
          </ac:spMkLst>
        </pc:spChg>
        <pc:spChg chg="add">
          <ac:chgData name="Sandeep Manchikanti" userId="18789b4e-a285-4d17-820b-a75cdb0c675b" providerId="ADAL" clId="{60274CE5-4865-451F-B772-62FC9CFBE1F7}" dt="2023-04-11T19:44:39.300" v="11663" actId="26606"/>
          <ac:spMkLst>
            <pc:docMk/>
            <pc:sldMk cId="4141063588" sldId="263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44:39.300" v="11663" actId="26606"/>
          <ac:spMkLst>
            <pc:docMk/>
            <pc:sldMk cId="4141063588" sldId="263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44:39.300" v="11663" actId="26606"/>
          <ac:spMkLst>
            <pc:docMk/>
            <pc:sldMk cId="4141063588" sldId="263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44:39.300" v="11663" actId="26606"/>
          <ac:spMkLst>
            <pc:docMk/>
            <pc:sldMk cId="4141063588" sldId="263"/>
            <ac:spMk id="14" creationId="{DFE5D2E8-C366-48AC-97AE-18C67E4EF969}"/>
          </ac:spMkLst>
        </pc:spChg>
      </pc:sldChg>
      <pc:sldChg chg="addSp modSp new mod setBg">
        <pc:chgData name="Sandeep Manchikanti" userId="18789b4e-a285-4d17-820b-a75cdb0c675b" providerId="ADAL" clId="{60274CE5-4865-451F-B772-62FC9CFBE1F7}" dt="2023-04-11T19:49:05.901" v="11705" actId="14100"/>
        <pc:sldMkLst>
          <pc:docMk/>
          <pc:sldMk cId="2643701482" sldId="264"/>
        </pc:sldMkLst>
        <pc:spChg chg="mod">
          <ac:chgData name="Sandeep Manchikanti" userId="18789b4e-a285-4d17-820b-a75cdb0c675b" providerId="ADAL" clId="{60274CE5-4865-451F-B772-62FC9CFBE1F7}" dt="2023-04-11T19:48:44.746" v="11700" actId="255"/>
          <ac:spMkLst>
            <pc:docMk/>
            <pc:sldMk cId="2643701482" sldId="264"/>
            <ac:spMk id="2" creationId="{5AD9004C-38D1-5391-7821-95085355618D}"/>
          </ac:spMkLst>
        </pc:spChg>
        <pc:spChg chg="mod">
          <ac:chgData name="Sandeep Manchikanti" userId="18789b4e-a285-4d17-820b-a75cdb0c675b" providerId="ADAL" clId="{60274CE5-4865-451F-B772-62FC9CFBE1F7}" dt="2023-04-11T19:49:05.901" v="11705" actId="14100"/>
          <ac:spMkLst>
            <pc:docMk/>
            <pc:sldMk cId="2643701482" sldId="264"/>
            <ac:spMk id="3" creationId="{D136BF2A-1829-520F-7DA0-CDCF3B28FB2A}"/>
          </ac:spMkLst>
        </pc:spChg>
        <pc:spChg chg="add">
          <ac:chgData name="Sandeep Manchikanti" userId="18789b4e-a285-4d17-820b-a75cdb0c675b" providerId="ADAL" clId="{60274CE5-4865-451F-B772-62FC9CFBE1F7}" dt="2023-04-11T19:44:31.696" v="11662" actId="26606"/>
          <ac:spMkLst>
            <pc:docMk/>
            <pc:sldMk cId="2643701482" sldId="264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44:31.696" v="11662" actId="26606"/>
          <ac:spMkLst>
            <pc:docMk/>
            <pc:sldMk cId="2643701482" sldId="264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44:31.696" v="11662" actId="26606"/>
          <ac:spMkLst>
            <pc:docMk/>
            <pc:sldMk cId="2643701482" sldId="264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44:31.696" v="11662" actId="26606"/>
          <ac:spMkLst>
            <pc:docMk/>
            <pc:sldMk cId="2643701482" sldId="264"/>
            <ac:spMk id="14" creationId="{DFE5D2E8-C366-48AC-97AE-18C67E4EF969}"/>
          </ac:spMkLst>
        </pc:spChg>
      </pc:sldChg>
      <pc:sldChg chg="addSp modSp new mod setBg">
        <pc:chgData name="Sandeep Manchikanti" userId="18789b4e-a285-4d17-820b-a75cdb0c675b" providerId="ADAL" clId="{60274CE5-4865-451F-B772-62FC9CFBE1F7}" dt="2023-04-11T19:49:55.100" v="11709" actId="14100"/>
        <pc:sldMkLst>
          <pc:docMk/>
          <pc:sldMk cId="599157" sldId="265"/>
        </pc:sldMkLst>
        <pc:spChg chg="mod">
          <ac:chgData name="Sandeep Manchikanti" userId="18789b4e-a285-4d17-820b-a75cdb0c675b" providerId="ADAL" clId="{60274CE5-4865-451F-B772-62FC9CFBE1F7}" dt="2023-04-11T19:49:20.974" v="11707" actId="14100"/>
          <ac:spMkLst>
            <pc:docMk/>
            <pc:sldMk cId="599157" sldId="265"/>
            <ac:spMk id="2" creationId="{E3408573-0959-9396-541A-C0689CA151E3}"/>
          </ac:spMkLst>
        </pc:spChg>
        <pc:spChg chg="mod">
          <ac:chgData name="Sandeep Manchikanti" userId="18789b4e-a285-4d17-820b-a75cdb0c675b" providerId="ADAL" clId="{60274CE5-4865-451F-B772-62FC9CFBE1F7}" dt="2023-04-11T19:49:55.100" v="11709" actId="14100"/>
          <ac:spMkLst>
            <pc:docMk/>
            <pc:sldMk cId="599157" sldId="265"/>
            <ac:spMk id="3" creationId="{E5D25AD3-AE37-447E-E449-FC2E9EC85CF5}"/>
          </ac:spMkLst>
        </pc:spChg>
        <pc:spChg chg="add">
          <ac:chgData name="Sandeep Manchikanti" userId="18789b4e-a285-4d17-820b-a75cdb0c675b" providerId="ADAL" clId="{60274CE5-4865-451F-B772-62FC9CFBE1F7}" dt="2023-04-11T19:44:21.660" v="11661" actId="26606"/>
          <ac:spMkLst>
            <pc:docMk/>
            <pc:sldMk cId="599157" sldId="265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44:21.660" v="11661" actId="26606"/>
          <ac:spMkLst>
            <pc:docMk/>
            <pc:sldMk cId="599157" sldId="265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44:21.660" v="11661" actId="26606"/>
          <ac:spMkLst>
            <pc:docMk/>
            <pc:sldMk cId="599157" sldId="265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44:21.660" v="11661" actId="26606"/>
          <ac:spMkLst>
            <pc:docMk/>
            <pc:sldMk cId="599157" sldId="265"/>
            <ac:spMk id="14" creationId="{DFE5D2E8-C366-48AC-97AE-18C67E4EF969}"/>
          </ac:spMkLst>
        </pc:spChg>
      </pc:sldChg>
      <pc:sldChg chg="addSp modSp new mod setBg">
        <pc:chgData name="Sandeep Manchikanti" userId="18789b4e-a285-4d17-820b-a75cdb0c675b" providerId="ADAL" clId="{60274CE5-4865-451F-B772-62FC9CFBE1F7}" dt="2023-04-11T19:50:28.023" v="11715" actId="14100"/>
        <pc:sldMkLst>
          <pc:docMk/>
          <pc:sldMk cId="526537936" sldId="266"/>
        </pc:sldMkLst>
        <pc:spChg chg="mod">
          <ac:chgData name="Sandeep Manchikanti" userId="18789b4e-a285-4d17-820b-a75cdb0c675b" providerId="ADAL" clId="{60274CE5-4865-451F-B772-62FC9CFBE1F7}" dt="2023-04-11T19:44:16.097" v="11660" actId="26606"/>
          <ac:spMkLst>
            <pc:docMk/>
            <pc:sldMk cId="526537936" sldId="266"/>
            <ac:spMk id="2" creationId="{205366C6-4AF5-EF07-7E73-120798A394FE}"/>
          </ac:spMkLst>
        </pc:spChg>
        <pc:spChg chg="mod">
          <ac:chgData name="Sandeep Manchikanti" userId="18789b4e-a285-4d17-820b-a75cdb0c675b" providerId="ADAL" clId="{60274CE5-4865-451F-B772-62FC9CFBE1F7}" dt="2023-04-11T19:50:28.023" v="11715" actId="14100"/>
          <ac:spMkLst>
            <pc:docMk/>
            <pc:sldMk cId="526537936" sldId="266"/>
            <ac:spMk id="3" creationId="{73D1C4F0-E5FF-9C88-7C24-833E09D065BA}"/>
          </ac:spMkLst>
        </pc:spChg>
        <pc:spChg chg="add">
          <ac:chgData name="Sandeep Manchikanti" userId="18789b4e-a285-4d17-820b-a75cdb0c675b" providerId="ADAL" clId="{60274CE5-4865-451F-B772-62FC9CFBE1F7}" dt="2023-04-11T19:44:16.097" v="11660" actId="26606"/>
          <ac:spMkLst>
            <pc:docMk/>
            <pc:sldMk cId="526537936" sldId="266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44:16.097" v="11660" actId="26606"/>
          <ac:spMkLst>
            <pc:docMk/>
            <pc:sldMk cId="526537936" sldId="266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44:16.097" v="11660" actId="26606"/>
          <ac:spMkLst>
            <pc:docMk/>
            <pc:sldMk cId="526537936" sldId="266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44:16.097" v="11660" actId="26606"/>
          <ac:spMkLst>
            <pc:docMk/>
            <pc:sldMk cId="526537936" sldId="266"/>
            <ac:spMk id="14" creationId="{DFE5D2E8-C366-48AC-97AE-18C67E4EF969}"/>
          </ac:spMkLst>
        </pc:spChg>
      </pc:sldChg>
      <pc:sldChg chg="addSp modSp new mod setBg">
        <pc:chgData name="Sandeep Manchikanti" userId="18789b4e-a285-4d17-820b-a75cdb0c675b" providerId="ADAL" clId="{60274CE5-4865-451F-B772-62FC9CFBE1F7}" dt="2023-04-11T19:50:45.931" v="11716" actId="255"/>
        <pc:sldMkLst>
          <pc:docMk/>
          <pc:sldMk cId="2989948332" sldId="267"/>
        </pc:sldMkLst>
        <pc:spChg chg="mod">
          <ac:chgData name="Sandeep Manchikanti" userId="18789b4e-a285-4d17-820b-a75cdb0c675b" providerId="ADAL" clId="{60274CE5-4865-451F-B772-62FC9CFBE1F7}" dt="2023-04-11T19:50:45.931" v="11716" actId="255"/>
          <ac:spMkLst>
            <pc:docMk/>
            <pc:sldMk cId="2989948332" sldId="267"/>
            <ac:spMk id="2" creationId="{EBBCD1A4-9A09-D1B1-DBDF-8DF8CF2509FC}"/>
          </ac:spMkLst>
        </pc:spChg>
        <pc:spChg chg="mod">
          <ac:chgData name="Sandeep Manchikanti" userId="18789b4e-a285-4d17-820b-a75cdb0c675b" providerId="ADAL" clId="{60274CE5-4865-451F-B772-62FC9CFBE1F7}" dt="2023-04-11T19:44:10.912" v="11659" actId="26606"/>
          <ac:spMkLst>
            <pc:docMk/>
            <pc:sldMk cId="2989948332" sldId="267"/>
            <ac:spMk id="3" creationId="{B56FF971-939D-E3DD-67CB-72E31EB99B4B}"/>
          </ac:spMkLst>
        </pc:spChg>
        <pc:spChg chg="add">
          <ac:chgData name="Sandeep Manchikanti" userId="18789b4e-a285-4d17-820b-a75cdb0c675b" providerId="ADAL" clId="{60274CE5-4865-451F-B772-62FC9CFBE1F7}" dt="2023-04-11T19:44:10.912" v="11659" actId="26606"/>
          <ac:spMkLst>
            <pc:docMk/>
            <pc:sldMk cId="2989948332" sldId="267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44:10.912" v="11659" actId="26606"/>
          <ac:spMkLst>
            <pc:docMk/>
            <pc:sldMk cId="2989948332" sldId="267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44:10.912" v="11659" actId="26606"/>
          <ac:spMkLst>
            <pc:docMk/>
            <pc:sldMk cId="2989948332" sldId="267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44:10.912" v="11659" actId="26606"/>
          <ac:spMkLst>
            <pc:docMk/>
            <pc:sldMk cId="2989948332" sldId="267"/>
            <ac:spMk id="14" creationId="{DFE5D2E8-C366-48AC-97AE-18C67E4EF969}"/>
          </ac:spMkLst>
        </pc:spChg>
      </pc:sldChg>
      <pc:sldChg chg="addSp modSp new mod setBg">
        <pc:chgData name="Sandeep Manchikanti" userId="18789b4e-a285-4d17-820b-a75cdb0c675b" providerId="ADAL" clId="{60274CE5-4865-451F-B772-62FC9CFBE1F7}" dt="2023-04-11T19:51:00.452" v="11717" actId="255"/>
        <pc:sldMkLst>
          <pc:docMk/>
          <pc:sldMk cId="3887323920" sldId="268"/>
        </pc:sldMkLst>
        <pc:spChg chg="mod">
          <ac:chgData name="Sandeep Manchikanti" userId="18789b4e-a285-4d17-820b-a75cdb0c675b" providerId="ADAL" clId="{60274CE5-4865-451F-B772-62FC9CFBE1F7}" dt="2023-04-11T19:51:00.452" v="11717" actId="255"/>
          <ac:spMkLst>
            <pc:docMk/>
            <pc:sldMk cId="3887323920" sldId="268"/>
            <ac:spMk id="2" creationId="{35042C2F-3164-F3C8-16FB-3758271FB8FA}"/>
          </ac:spMkLst>
        </pc:spChg>
        <pc:spChg chg="mod">
          <ac:chgData name="Sandeep Manchikanti" userId="18789b4e-a285-4d17-820b-a75cdb0c675b" providerId="ADAL" clId="{60274CE5-4865-451F-B772-62FC9CFBE1F7}" dt="2023-04-11T19:44:04.189" v="11658" actId="26606"/>
          <ac:spMkLst>
            <pc:docMk/>
            <pc:sldMk cId="3887323920" sldId="268"/>
            <ac:spMk id="3" creationId="{96DA8A4A-4235-49B2-812C-BE63E1818F2F}"/>
          </ac:spMkLst>
        </pc:spChg>
        <pc:spChg chg="add">
          <ac:chgData name="Sandeep Manchikanti" userId="18789b4e-a285-4d17-820b-a75cdb0c675b" providerId="ADAL" clId="{60274CE5-4865-451F-B772-62FC9CFBE1F7}" dt="2023-04-11T19:44:04.189" v="11658" actId="26606"/>
          <ac:spMkLst>
            <pc:docMk/>
            <pc:sldMk cId="3887323920" sldId="268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44:04.189" v="11658" actId="26606"/>
          <ac:spMkLst>
            <pc:docMk/>
            <pc:sldMk cId="3887323920" sldId="268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44:04.189" v="11658" actId="26606"/>
          <ac:spMkLst>
            <pc:docMk/>
            <pc:sldMk cId="3887323920" sldId="268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44:04.189" v="11658" actId="26606"/>
          <ac:spMkLst>
            <pc:docMk/>
            <pc:sldMk cId="3887323920" sldId="268"/>
            <ac:spMk id="14" creationId="{DFE5D2E8-C366-48AC-97AE-18C67E4EF969}"/>
          </ac:spMkLst>
        </pc:spChg>
      </pc:sldChg>
      <pc:sldChg chg="addSp delSp modSp new mod setBg">
        <pc:chgData name="Sandeep Manchikanti" userId="18789b4e-a285-4d17-820b-a75cdb0c675b" providerId="ADAL" clId="{60274CE5-4865-451F-B772-62FC9CFBE1F7}" dt="2023-04-11T19:52:21.026" v="11736" actId="14100"/>
        <pc:sldMkLst>
          <pc:docMk/>
          <pc:sldMk cId="1275567378" sldId="269"/>
        </pc:sldMkLst>
        <pc:spChg chg="mod">
          <ac:chgData name="Sandeep Manchikanti" userId="18789b4e-a285-4d17-820b-a75cdb0c675b" providerId="ADAL" clId="{60274CE5-4865-451F-B772-62FC9CFBE1F7}" dt="2023-04-11T19:52:04.076" v="11728" actId="14100"/>
          <ac:spMkLst>
            <pc:docMk/>
            <pc:sldMk cId="1275567378" sldId="269"/>
            <ac:spMk id="2" creationId="{EBB8C63E-6DBF-42B8-09D3-0C7E0F2A783C}"/>
          </ac:spMkLst>
        </pc:spChg>
        <pc:spChg chg="del">
          <ac:chgData name="Sandeep Manchikanti" userId="18789b4e-a285-4d17-820b-a75cdb0c675b" providerId="ADAL" clId="{60274CE5-4865-451F-B772-62FC9CFBE1F7}" dt="2023-04-08T19:02:50.124" v="4205" actId="22"/>
          <ac:spMkLst>
            <pc:docMk/>
            <pc:sldMk cId="1275567378" sldId="269"/>
            <ac:spMk id="3" creationId="{CE52078C-351C-0B8A-DDD0-02F0C245FBA7}"/>
          </ac:spMkLst>
        </pc:spChg>
        <pc:spChg chg="add">
          <ac:chgData name="Sandeep Manchikanti" userId="18789b4e-a285-4d17-820b-a75cdb0c675b" providerId="ADAL" clId="{60274CE5-4865-451F-B772-62FC9CFBE1F7}" dt="2023-04-11T19:51:51.071" v="11725" actId="26606"/>
          <ac:spMkLst>
            <pc:docMk/>
            <pc:sldMk cId="1275567378" sldId="269"/>
            <ac:spMk id="10" creationId="{0BABF38A-8A0D-492E-BD20-6CF4D46B50BD}"/>
          </ac:spMkLst>
        </pc:spChg>
        <pc:spChg chg="add">
          <ac:chgData name="Sandeep Manchikanti" userId="18789b4e-a285-4d17-820b-a75cdb0c675b" providerId="ADAL" clId="{60274CE5-4865-451F-B772-62FC9CFBE1F7}" dt="2023-04-11T19:51:51.071" v="11725" actId="26606"/>
          <ac:spMkLst>
            <pc:docMk/>
            <pc:sldMk cId="1275567378" sldId="269"/>
            <ac:spMk id="14" creationId="{F1174801-1395-44C5-9B00-CCAC45C056E7}"/>
          </ac:spMkLst>
        </pc:spChg>
        <pc:spChg chg="add">
          <ac:chgData name="Sandeep Manchikanti" userId="18789b4e-a285-4d17-820b-a75cdb0c675b" providerId="ADAL" clId="{60274CE5-4865-451F-B772-62FC9CFBE1F7}" dt="2023-04-11T19:51:51.071" v="11725" actId="26606"/>
          <ac:spMkLst>
            <pc:docMk/>
            <pc:sldMk cId="1275567378" sldId="269"/>
            <ac:spMk id="16" creationId="{1F491198-AF87-4E71-AAD9-AE427363C1B5}"/>
          </ac:spMkLst>
        </pc:spChg>
        <pc:spChg chg="add">
          <ac:chgData name="Sandeep Manchikanti" userId="18789b4e-a285-4d17-820b-a75cdb0c675b" providerId="ADAL" clId="{60274CE5-4865-451F-B772-62FC9CFBE1F7}" dt="2023-04-11T19:51:51.071" v="11725" actId="26606"/>
          <ac:spMkLst>
            <pc:docMk/>
            <pc:sldMk cId="1275567378" sldId="269"/>
            <ac:spMk id="18" creationId="{4C2E1C05-3303-4DCD-9685-3BDE5AEFE174}"/>
          </ac:spMkLst>
        </pc:spChg>
        <pc:spChg chg="add">
          <ac:chgData name="Sandeep Manchikanti" userId="18789b4e-a285-4d17-820b-a75cdb0c675b" providerId="ADAL" clId="{60274CE5-4865-451F-B772-62FC9CFBE1F7}" dt="2023-04-11T19:51:51.071" v="11725" actId="26606"/>
          <ac:spMkLst>
            <pc:docMk/>
            <pc:sldMk cId="1275567378" sldId="269"/>
            <ac:spMk id="20" creationId="{D7F2E59A-66C6-4BE2-B3FB-D5DE585D2531}"/>
          </ac:spMkLst>
        </pc:spChg>
        <pc:picChg chg="add mod ord">
          <ac:chgData name="Sandeep Manchikanti" userId="18789b4e-a285-4d17-820b-a75cdb0c675b" providerId="ADAL" clId="{60274CE5-4865-451F-B772-62FC9CFBE1F7}" dt="2023-04-11T19:52:21.026" v="11736" actId="14100"/>
          <ac:picMkLst>
            <pc:docMk/>
            <pc:sldMk cId="1275567378" sldId="269"/>
            <ac:picMk id="5" creationId="{3CC31419-3587-6D24-7885-306EC5A9F2F7}"/>
          </ac:picMkLst>
        </pc:picChg>
        <pc:picChg chg="add">
          <ac:chgData name="Sandeep Manchikanti" userId="18789b4e-a285-4d17-820b-a75cdb0c675b" providerId="ADAL" clId="{60274CE5-4865-451F-B772-62FC9CFBE1F7}" dt="2023-04-11T19:51:51.071" v="11725" actId="26606"/>
          <ac:picMkLst>
            <pc:docMk/>
            <pc:sldMk cId="1275567378" sldId="269"/>
            <ac:picMk id="12" creationId="{1CB7E8AE-A3AC-4BB7-A5C6-F00EC697B265}"/>
          </ac:picMkLst>
        </pc:picChg>
      </pc:sldChg>
      <pc:sldChg chg="addSp modSp new mod setBg">
        <pc:chgData name="Sandeep Manchikanti" userId="18789b4e-a285-4d17-820b-a75cdb0c675b" providerId="ADAL" clId="{60274CE5-4865-451F-B772-62FC9CFBE1F7}" dt="2023-04-11T19:43:56.819" v="11657" actId="26606"/>
        <pc:sldMkLst>
          <pc:docMk/>
          <pc:sldMk cId="1269507716" sldId="270"/>
        </pc:sldMkLst>
        <pc:spChg chg="mod">
          <ac:chgData name="Sandeep Manchikanti" userId="18789b4e-a285-4d17-820b-a75cdb0c675b" providerId="ADAL" clId="{60274CE5-4865-451F-B772-62FC9CFBE1F7}" dt="2023-04-11T19:43:56.819" v="11657" actId="26606"/>
          <ac:spMkLst>
            <pc:docMk/>
            <pc:sldMk cId="1269507716" sldId="270"/>
            <ac:spMk id="2" creationId="{9695D487-017F-90DD-9457-16C31FE1348F}"/>
          </ac:spMkLst>
        </pc:spChg>
        <pc:spChg chg="mod">
          <ac:chgData name="Sandeep Manchikanti" userId="18789b4e-a285-4d17-820b-a75cdb0c675b" providerId="ADAL" clId="{60274CE5-4865-451F-B772-62FC9CFBE1F7}" dt="2023-04-11T19:43:56.819" v="11657" actId="26606"/>
          <ac:spMkLst>
            <pc:docMk/>
            <pc:sldMk cId="1269507716" sldId="270"/>
            <ac:spMk id="3" creationId="{CEE9DA97-27F5-07E5-5553-8802423E4CF3}"/>
          </ac:spMkLst>
        </pc:spChg>
        <pc:spChg chg="add">
          <ac:chgData name="Sandeep Manchikanti" userId="18789b4e-a285-4d17-820b-a75cdb0c675b" providerId="ADAL" clId="{60274CE5-4865-451F-B772-62FC9CFBE1F7}" dt="2023-04-11T19:43:56.819" v="11657" actId="26606"/>
          <ac:spMkLst>
            <pc:docMk/>
            <pc:sldMk cId="1269507716" sldId="270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43:56.819" v="11657" actId="26606"/>
          <ac:spMkLst>
            <pc:docMk/>
            <pc:sldMk cId="1269507716" sldId="270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43:56.819" v="11657" actId="26606"/>
          <ac:spMkLst>
            <pc:docMk/>
            <pc:sldMk cId="1269507716" sldId="270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43:56.819" v="11657" actId="26606"/>
          <ac:spMkLst>
            <pc:docMk/>
            <pc:sldMk cId="1269507716" sldId="270"/>
            <ac:spMk id="14" creationId="{DFE5D2E8-C366-48AC-97AE-18C67E4EF969}"/>
          </ac:spMkLst>
        </pc:spChg>
      </pc:sldChg>
      <pc:sldChg chg="addSp modSp new mod setBg">
        <pc:chgData name="Sandeep Manchikanti" userId="18789b4e-a285-4d17-820b-a75cdb0c675b" providerId="ADAL" clId="{60274CE5-4865-451F-B772-62FC9CFBE1F7}" dt="2023-04-11T19:43:28.862" v="11655" actId="255"/>
        <pc:sldMkLst>
          <pc:docMk/>
          <pc:sldMk cId="851298147" sldId="271"/>
        </pc:sldMkLst>
        <pc:spChg chg="mod">
          <ac:chgData name="Sandeep Manchikanti" userId="18789b4e-a285-4d17-820b-a75cdb0c675b" providerId="ADAL" clId="{60274CE5-4865-451F-B772-62FC9CFBE1F7}" dt="2023-04-11T19:43:28.862" v="11655" actId="255"/>
          <ac:spMkLst>
            <pc:docMk/>
            <pc:sldMk cId="851298147" sldId="271"/>
            <ac:spMk id="2" creationId="{1DCBD145-A774-85D6-976D-8182D1AF172C}"/>
          </ac:spMkLst>
        </pc:spChg>
        <pc:spChg chg="mod">
          <ac:chgData name="Sandeep Manchikanti" userId="18789b4e-a285-4d17-820b-a75cdb0c675b" providerId="ADAL" clId="{60274CE5-4865-451F-B772-62FC9CFBE1F7}" dt="2023-04-11T19:43:17.444" v="11652" actId="26606"/>
          <ac:spMkLst>
            <pc:docMk/>
            <pc:sldMk cId="851298147" sldId="271"/>
            <ac:spMk id="3" creationId="{1D2C857B-3D4D-7671-FBBE-1508279E00F5}"/>
          </ac:spMkLst>
        </pc:spChg>
        <pc:spChg chg="add">
          <ac:chgData name="Sandeep Manchikanti" userId="18789b4e-a285-4d17-820b-a75cdb0c675b" providerId="ADAL" clId="{60274CE5-4865-451F-B772-62FC9CFBE1F7}" dt="2023-04-11T19:43:17.444" v="11652" actId="26606"/>
          <ac:spMkLst>
            <pc:docMk/>
            <pc:sldMk cId="851298147" sldId="271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43:17.444" v="11652" actId="26606"/>
          <ac:spMkLst>
            <pc:docMk/>
            <pc:sldMk cId="851298147" sldId="271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43:17.444" v="11652" actId="26606"/>
          <ac:spMkLst>
            <pc:docMk/>
            <pc:sldMk cId="851298147" sldId="271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43:17.444" v="11652" actId="26606"/>
          <ac:spMkLst>
            <pc:docMk/>
            <pc:sldMk cId="851298147" sldId="271"/>
            <ac:spMk id="14" creationId="{DFE5D2E8-C366-48AC-97AE-18C67E4EF969}"/>
          </ac:spMkLst>
        </pc:spChg>
      </pc:sldChg>
      <pc:sldChg chg="addSp delSp modSp new mod ord setBg">
        <pc:chgData name="Sandeep Manchikanti" userId="18789b4e-a285-4d17-820b-a75cdb0c675b" providerId="ADAL" clId="{60274CE5-4865-451F-B772-62FC9CFBE1F7}" dt="2023-04-11T19:51:45.690" v="11724" actId="14100"/>
        <pc:sldMkLst>
          <pc:docMk/>
          <pc:sldMk cId="1177901963" sldId="272"/>
        </pc:sldMkLst>
        <pc:spChg chg="mod">
          <ac:chgData name="Sandeep Manchikanti" userId="18789b4e-a285-4d17-820b-a75cdb0c675b" providerId="ADAL" clId="{60274CE5-4865-451F-B772-62FC9CFBE1F7}" dt="2023-04-11T19:51:45.690" v="11724" actId="14100"/>
          <ac:spMkLst>
            <pc:docMk/>
            <pc:sldMk cId="1177901963" sldId="272"/>
            <ac:spMk id="2" creationId="{D42E1172-A7B7-B10B-FA86-0AA6A8DE9360}"/>
          </ac:spMkLst>
        </pc:spChg>
        <pc:spChg chg="del">
          <ac:chgData name="Sandeep Manchikanti" userId="18789b4e-a285-4d17-820b-a75cdb0c675b" providerId="ADAL" clId="{60274CE5-4865-451F-B772-62FC9CFBE1F7}" dt="2023-04-08T18:55:39.006" v="4198"/>
          <ac:spMkLst>
            <pc:docMk/>
            <pc:sldMk cId="1177901963" sldId="272"/>
            <ac:spMk id="3" creationId="{839981E9-9755-A50E-C291-7CC1B16AA46E}"/>
          </ac:spMkLst>
        </pc:spChg>
        <pc:spChg chg="add">
          <ac:chgData name="Sandeep Manchikanti" userId="18789b4e-a285-4d17-820b-a75cdb0c675b" providerId="ADAL" clId="{60274CE5-4865-451F-B772-62FC9CFBE1F7}" dt="2023-04-11T19:51:18.813" v="11718" actId="26606"/>
          <ac:spMkLst>
            <pc:docMk/>
            <pc:sldMk cId="1177901963" sldId="272"/>
            <ac:spMk id="1031" creationId="{0BABF38A-8A0D-492E-BD20-6CF4D46B50BD}"/>
          </ac:spMkLst>
        </pc:spChg>
        <pc:spChg chg="add">
          <ac:chgData name="Sandeep Manchikanti" userId="18789b4e-a285-4d17-820b-a75cdb0c675b" providerId="ADAL" clId="{60274CE5-4865-451F-B772-62FC9CFBE1F7}" dt="2023-04-11T19:51:18.813" v="11718" actId="26606"/>
          <ac:spMkLst>
            <pc:docMk/>
            <pc:sldMk cId="1177901963" sldId="272"/>
            <ac:spMk id="1035" creationId="{F1174801-1395-44C5-9B00-CCAC45C056E7}"/>
          </ac:spMkLst>
        </pc:spChg>
        <pc:spChg chg="add">
          <ac:chgData name="Sandeep Manchikanti" userId="18789b4e-a285-4d17-820b-a75cdb0c675b" providerId="ADAL" clId="{60274CE5-4865-451F-B772-62FC9CFBE1F7}" dt="2023-04-11T19:51:18.813" v="11718" actId="26606"/>
          <ac:spMkLst>
            <pc:docMk/>
            <pc:sldMk cId="1177901963" sldId="272"/>
            <ac:spMk id="1037" creationId="{1F491198-AF87-4E71-AAD9-AE427363C1B5}"/>
          </ac:spMkLst>
        </pc:spChg>
        <pc:spChg chg="add">
          <ac:chgData name="Sandeep Manchikanti" userId="18789b4e-a285-4d17-820b-a75cdb0c675b" providerId="ADAL" clId="{60274CE5-4865-451F-B772-62FC9CFBE1F7}" dt="2023-04-11T19:51:18.813" v="11718" actId="26606"/>
          <ac:spMkLst>
            <pc:docMk/>
            <pc:sldMk cId="1177901963" sldId="272"/>
            <ac:spMk id="1039" creationId="{4C2E1C05-3303-4DCD-9685-3BDE5AEFE174}"/>
          </ac:spMkLst>
        </pc:spChg>
        <pc:spChg chg="add">
          <ac:chgData name="Sandeep Manchikanti" userId="18789b4e-a285-4d17-820b-a75cdb0c675b" providerId="ADAL" clId="{60274CE5-4865-451F-B772-62FC9CFBE1F7}" dt="2023-04-11T19:51:18.813" v="11718" actId="26606"/>
          <ac:spMkLst>
            <pc:docMk/>
            <pc:sldMk cId="1177901963" sldId="272"/>
            <ac:spMk id="1041" creationId="{D7F2E59A-66C6-4BE2-B3FB-D5DE585D2531}"/>
          </ac:spMkLst>
        </pc:spChg>
        <pc:picChg chg="add mod">
          <ac:chgData name="Sandeep Manchikanti" userId="18789b4e-a285-4d17-820b-a75cdb0c675b" providerId="ADAL" clId="{60274CE5-4865-451F-B772-62FC9CFBE1F7}" dt="2023-04-11T19:51:26.035" v="11720" actId="14100"/>
          <ac:picMkLst>
            <pc:docMk/>
            <pc:sldMk cId="1177901963" sldId="272"/>
            <ac:picMk id="1026" creationId="{13211525-A244-3161-D892-D75DFC3F7B4B}"/>
          </ac:picMkLst>
        </pc:picChg>
        <pc:picChg chg="add">
          <ac:chgData name="Sandeep Manchikanti" userId="18789b4e-a285-4d17-820b-a75cdb0c675b" providerId="ADAL" clId="{60274CE5-4865-451F-B772-62FC9CFBE1F7}" dt="2023-04-11T19:51:18.813" v="11718" actId="26606"/>
          <ac:picMkLst>
            <pc:docMk/>
            <pc:sldMk cId="1177901963" sldId="272"/>
            <ac:picMk id="1033" creationId="{1CB7E8AE-A3AC-4BB7-A5C6-F00EC697B265}"/>
          </ac:picMkLst>
        </pc:picChg>
      </pc:sldChg>
      <pc:sldChg chg="addSp modSp new mod setBg">
        <pc:chgData name="Sandeep Manchikanti" userId="18789b4e-a285-4d17-820b-a75cdb0c675b" providerId="ADAL" clId="{60274CE5-4865-451F-B772-62FC9CFBE1F7}" dt="2023-04-11T18:45:01.244" v="11119" actId="1076"/>
        <pc:sldMkLst>
          <pc:docMk/>
          <pc:sldMk cId="2290558280" sldId="273"/>
        </pc:sldMkLst>
        <pc:spChg chg="mod">
          <ac:chgData name="Sandeep Manchikanti" userId="18789b4e-a285-4d17-820b-a75cdb0c675b" providerId="ADAL" clId="{60274CE5-4865-451F-B772-62FC9CFBE1F7}" dt="2023-04-11T18:44:34.291" v="11114" actId="26606"/>
          <ac:spMkLst>
            <pc:docMk/>
            <pc:sldMk cId="2290558280" sldId="273"/>
            <ac:spMk id="2" creationId="{09C74675-4573-D259-B95D-AA37C116E7AD}"/>
          </ac:spMkLst>
        </pc:spChg>
        <pc:spChg chg="mod">
          <ac:chgData name="Sandeep Manchikanti" userId="18789b4e-a285-4d17-820b-a75cdb0c675b" providerId="ADAL" clId="{60274CE5-4865-451F-B772-62FC9CFBE1F7}" dt="2023-04-11T18:45:00.010" v="11118" actId="14100"/>
          <ac:spMkLst>
            <pc:docMk/>
            <pc:sldMk cId="2290558280" sldId="273"/>
            <ac:spMk id="3" creationId="{386945EE-D816-FE39-2754-7032423CA36A}"/>
          </ac:spMkLst>
        </pc:spChg>
        <pc:spChg chg="add">
          <ac:chgData name="Sandeep Manchikanti" userId="18789b4e-a285-4d17-820b-a75cdb0c675b" providerId="ADAL" clId="{60274CE5-4865-451F-B772-62FC9CFBE1F7}" dt="2023-04-11T18:44:34.291" v="11114" actId="26606"/>
          <ac:spMkLst>
            <pc:docMk/>
            <pc:sldMk cId="2290558280" sldId="273"/>
            <ac:spMk id="10" creationId="{4AB8125F-0FD8-48CD-9F43-73E5494EA774}"/>
          </ac:spMkLst>
        </pc:spChg>
        <pc:spChg chg="add">
          <ac:chgData name="Sandeep Manchikanti" userId="18789b4e-a285-4d17-820b-a75cdb0c675b" providerId="ADAL" clId="{60274CE5-4865-451F-B772-62FC9CFBE1F7}" dt="2023-04-11T18:44:34.291" v="11114" actId="26606"/>
          <ac:spMkLst>
            <pc:docMk/>
            <pc:sldMk cId="2290558280" sldId="273"/>
            <ac:spMk id="12" creationId="{0019DD6C-5899-4C07-864B-EB0A7D104ACF}"/>
          </ac:spMkLst>
        </pc:spChg>
        <pc:spChg chg="add">
          <ac:chgData name="Sandeep Manchikanti" userId="18789b4e-a285-4d17-820b-a75cdb0c675b" providerId="ADAL" clId="{60274CE5-4865-451F-B772-62FC9CFBE1F7}" dt="2023-04-11T18:44:34.291" v="11114" actId="26606"/>
          <ac:spMkLst>
            <pc:docMk/>
            <pc:sldMk cId="2290558280" sldId="273"/>
            <ac:spMk id="14" creationId="{EBDFFBC1-15BD-428E-B8AF-ECF5D1B76DEB}"/>
          </ac:spMkLst>
        </pc:spChg>
        <pc:spChg chg="add">
          <ac:chgData name="Sandeep Manchikanti" userId="18789b4e-a285-4d17-820b-a75cdb0c675b" providerId="ADAL" clId="{60274CE5-4865-451F-B772-62FC9CFBE1F7}" dt="2023-04-11T18:44:34.291" v="11114" actId="26606"/>
          <ac:spMkLst>
            <pc:docMk/>
            <pc:sldMk cId="2290558280" sldId="273"/>
            <ac:spMk id="16" creationId="{EBFB3075-0323-4EB0-B1A5-776A0E709CEF}"/>
          </ac:spMkLst>
        </pc:spChg>
        <pc:picChg chg="add mod">
          <ac:chgData name="Sandeep Manchikanti" userId="18789b4e-a285-4d17-820b-a75cdb0c675b" providerId="ADAL" clId="{60274CE5-4865-451F-B772-62FC9CFBE1F7}" dt="2023-04-11T18:45:01.244" v="11119" actId="1076"/>
          <ac:picMkLst>
            <pc:docMk/>
            <pc:sldMk cId="2290558280" sldId="273"/>
            <ac:picMk id="5" creationId="{4C18B274-1CE6-3E9F-3F94-74B2E3BD142E}"/>
          </ac:picMkLst>
        </pc:picChg>
      </pc:sldChg>
      <pc:sldChg chg="addSp delSp modSp new mod setBg">
        <pc:chgData name="Sandeep Manchikanti" userId="18789b4e-a285-4d17-820b-a75cdb0c675b" providerId="ADAL" clId="{60274CE5-4865-451F-B772-62FC9CFBE1F7}" dt="2023-04-11T18:44:01.078" v="11113"/>
        <pc:sldMkLst>
          <pc:docMk/>
          <pc:sldMk cId="1719532185" sldId="274"/>
        </pc:sldMkLst>
        <pc:spChg chg="del mod">
          <ac:chgData name="Sandeep Manchikanti" userId="18789b4e-a285-4d17-820b-a75cdb0c675b" providerId="ADAL" clId="{60274CE5-4865-451F-B772-62FC9CFBE1F7}" dt="2023-04-09T08:14:06.995" v="6240" actId="478"/>
          <ac:spMkLst>
            <pc:docMk/>
            <pc:sldMk cId="1719532185" sldId="274"/>
            <ac:spMk id="2" creationId="{72E87F2F-B12D-7A78-EDDD-D151376377CC}"/>
          </ac:spMkLst>
        </pc:spChg>
        <pc:spChg chg="mod">
          <ac:chgData name="Sandeep Manchikanti" userId="18789b4e-a285-4d17-820b-a75cdb0c675b" providerId="ADAL" clId="{60274CE5-4865-451F-B772-62FC9CFBE1F7}" dt="2023-04-11T18:42:56.628" v="11084" actId="26606"/>
          <ac:spMkLst>
            <pc:docMk/>
            <pc:sldMk cId="1719532185" sldId="274"/>
            <ac:spMk id="3" creationId="{4EA326FD-8DB3-8F8A-71A4-461905499285}"/>
          </ac:spMkLst>
        </pc:spChg>
        <pc:spChg chg="add del mod">
          <ac:chgData name="Sandeep Manchikanti" userId="18789b4e-a285-4d17-820b-a75cdb0c675b" providerId="ADAL" clId="{60274CE5-4865-451F-B772-62FC9CFBE1F7}" dt="2023-04-11T18:44:01.078" v="11113"/>
          <ac:spMkLst>
            <pc:docMk/>
            <pc:sldMk cId="1719532185" sldId="274"/>
            <ac:spMk id="6" creationId="{FCAEA6A4-A2B6-E6ED-408D-F1722F277670}"/>
          </ac:spMkLst>
        </pc:spChg>
        <pc:spChg chg="add del">
          <ac:chgData name="Sandeep Manchikanti" userId="18789b4e-a285-4d17-820b-a75cdb0c675b" providerId="ADAL" clId="{60274CE5-4865-451F-B772-62FC9CFBE1F7}" dt="2023-04-11T18:42:56.628" v="11084" actId="26606"/>
          <ac:spMkLst>
            <pc:docMk/>
            <pc:sldMk cId="1719532185" sldId="274"/>
            <ac:spMk id="9" creationId="{8651CFA9-6065-4243-AC48-858E359780B1}"/>
          </ac:spMkLst>
        </pc:spChg>
        <pc:spChg chg="add del">
          <ac:chgData name="Sandeep Manchikanti" userId="18789b4e-a285-4d17-820b-a75cdb0c675b" providerId="ADAL" clId="{60274CE5-4865-451F-B772-62FC9CFBE1F7}" dt="2023-04-11T18:42:56.628" v="11084" actId="26606"/>
          <ac:spMkLst>
            <pc:docMk/>
            <pc:sldMk cId="1719532185" sldId="274"/>
            <ac:spMk id="11" creationId="{FBC8BBE5-981E-4B0B-9654-32B5668BFF31}"/>
          </ac:spMkLst>
        </pc:spChg>
        <pc:spChg chg="add del">
          <ac:chgData name="Sandeep Manchikanti" userId="18789b4e-a285-4d17-820b-a75cdb0c675b" providerId="ADAL" clId="{60274CE5-4865-451F-B772-62FC9CFBE1F7}" dt="2023-04-11T18:42:56.628" v="11084" actId="26606"/>
          <ac:spMkLst>
            <pc:docMk/>
            <pc:sldMk cId="1719532185" sldId="274"/>
            <ac:spMk id="13" creationId="{094C9708-F6A4-4956-B261-A4A2C4DFEBF7}"/>
          </ac:spMkLst>
        </pc:spChg>
        <pc:spChg chg="add del">
          <ac:chgData name="Sandeep Manchikanti" userId="18789b4e-a285-4d17-820b-a75cdb0c675b" providerId="ADAL" clId="{60274CE5-4865-451F-B772-62FC9CFBE1F7}" dt="2023-04-11T18:42:56.628" v="11084" actId="26606"/>
          <ac:spMkLst>
            <pc:docMk/>
            <pc:sldMk cId="1719532185" sldId="274"/>
            <ac:spMk id="15" creationId="{592DB257-3E16-4A3C-9E28-4682828127AD}"/>
          </ac:spMkLst>
        </pc:spChg>
        <pc:spChg chg="add del">
          <ac:chgData name="Sandeep Manchikanti" userId="18789b4e-a285-4d17-820b-a75cdb0c675b" providerId="ADAL" clId="{60274CE5-4865-451F-B772-62FC9CFBE1F7}" dt="2023-04-11T18:42:56.628" v="11084" actId="26606"/>
          <ac:spMkLst>
            <pc:docMk/>
            <pc:sldMk cId="1719532185" sldId="274"/>
            <ac:spMk id="17" creationId="{487685E6-1160-459B-8C70-301404C06C23}"/>
          </ac:spMkLst>
        </pc:spChg>
        <pc:spChg chg="add">
          <ac:chgData name="Sandeep Manchikanti" userId="18789b4e-a285-4d17-820b-a75cdb0c675b" providerId="ADAL" clId="{60274CE5-4865-451F-B772-62FC9CFBE1F7}" dt="2023-04-11T18:42:56.628" v="11084" actId="26606"/>
          <ac:spMkLst>
            <pc:docMk/>
            <pc:sldMk cId="1719532185" sldId="274"/>
            <ac:spMk id="22" creationId="{4AB8125F-0FD8-48CD-9F43-73E5494EA774}"/>
          </ac:spMkLst>
        </pc:spChg>
        <pc:spChg chg="add">
          <ac:chgData name="Sandeep Manchikanti" userId="18789b4e-a285-4d17-820b-a75cdb0c675b" providerId="ADAL" clId="{60274CE5-4865-451F-B772-62FC9CFBE1F7}" dt="2023-04-11T18:42:56.628" v="11084" actId="26606"/>
          <ac:spMkLst>
            <pc:docMk/>
            <pc:sldMk cId="1719532185" sldId="274"/>
            <ac:spMk id="24" creationId="{0019DD6C-5899-4C07-864B-EB0A7D104ACF}"/>
          </ac:spMkLst>
        </pc:spChg>
        <pc:spChg chg="add">
          <ac:chgData name="Sandeep Manchikanti" userId="18789b4e-a285-4d17-820b-a75cdb0c675b" providerId="ADAL" clId="{60274CE5-4865-451F-B772-62FC9CFBE1F7}" dt="2023-04-11T18:42:56.628" v="11084" actId="26606"/>
          <ac:spMkLst>
            <pc:docMk/>
            <pc:sldMk cId="1719532185" sldId="274"/>
            <ac:spMk id="26" creationId="{EBDFFBC1-15BD-428E-B8AF-ECF5D1B76DEB}"/>
          </ac:spMkLst>
        </pc:spChg>
        <pc:spChg chg="add">
          <ac:chgData name="Sandeep Manchikanti" userId="18789b4e-a285-4d17-820b-a75cdb0c675b" providerId="ADAL" clId="{60274CE5-4865-451F-B772-62FC9CFBE1F7}" dt="2023-04-11T18:42:56.628" v="11084" actId="26606"/>
          <ac:spMkLst>
            <pc:docMk/>
            <pc:sldMk cId="1719532185" sldId="274"/>
            <ac:spMk id="28" creationId="{EBFB3075-0323-4EB0-B1A5-776A0E709CEF}"/>
          </ac:spMkLst>
        </pc:spChg>
        <pc:picChg chg="add mod">
          <ac:chgData name="Sandeep Manchikanti" userId="18789b4e-a285-4d17-820b-a75cdb0c675b" providerId="ADAL" clId="{60274CE5-4865-451F-B772-62FC9CFBE1F7}" dt="2023-04-11T18:43:14.968" v="11088" actId="1076"/>
          <ac:picMkLst>
            <pc:docMk/>
            <pc:sldMk cId="1719532185" sldId="274"/>
            <ac:picMk id="4" creationId="{08DFE925-97B8-937E-2F10-6D38C195A33B}"/>
          </ac:picMkLst>
        </pc:picChg>
      </pc:sldChg>
      <pc:sldChg chg="modSp new del mod">
        <pc:chgData name="Sandeep Manchikanti" userId="18789b4e-a285-4d17-820b-a75cdb0c675b" providerId="ADAL" clId="{60274CE5-4865-451F-B772-62FC9CFBE1F7}" dt="2023-04-09T08:35:00.792" v="6676" actId="2696"/>
        <pc:sldMkLst>
          <pc:docMk/>
          <pc:sldMk cId="871333893" sldId="275"/>
        </pc:sldMkLst>
        <pc:spChg chg="mod">
          <ac:chgData name="Sandeep Manchikanti" userId="18789b4e-a285-4d17-820b-a75cdb0c675b" providerId="ADAL" clId="{60274CE5-4865-451F-B772-62FC9CFBE1F7}" dt="2023-04-09T08:33:07.339" v="6664" actId="1076"/>
          <ac:spMkLst>
            <pc:docMk/>
            <pc:sldMk cId="871333893" sldId="275"/>
            <ac:spMk id="2" creationId="{45D539B9-935C-B334-8A29-D38F90094875}"/>
          </ac:spMkLst>
        </pc:spChg>
        <pc:spChg chg="mod">
          <ac:chgData name="Sandeep Manchikanti" userId="18789b4e-a285-4d17-820b-a75cdb0c675b" providerId="ADAL" clId="{60274CE5-4865-451F-B772-62FC9CFBE1F7}" dt="2023-04-09T08:34:33.851" v="6675" actId="20577"/>
          <ac:spMkLst>
            <pc:docMk/>
            <pc:sldMk cId="871333893" sldId="275"/>
            <ac:spMk id="3" creationId="{AEF8C978-E47F-2461-99A4-564E7F0F1210}"/>
          </ac:spMkLst>
        </pc:spChg>
      </pc:sldChg>
      <pc:sldChg chg="addSp modSp new mod setBg">
        <pc:chgData name="Sandeep Manchikanti" userId="18789b4e-a285-4d17-820b-a75cdb0c675b" providerId="ADAL" clId="{60274CE5-4865-451F-B772-62FC9CFBE1F7}" dt="2023-04-11T19:43:37.633" v="11656" actId="26606"/>
        <pc:sldMkLst>
          <pc:docMk/>
          <pc:sldMk cId="3792309974" sldId="276"/>
        </pc:sldMkLst>
        <pc:spChg chg="mod">
          <ac:chgData name="Sandeep Manchikanti" userId="18789b4e-a285-4d17-820b-a75cdb0c675b" providerId="ADAL" clId="{60274CE5-4865-451F-B772-62FC9CFBE1F7}" dt="2023-04-11T19:43:37.633" v="11656" actId="26606"/>
          <ac:spMkLst>
            <pc:docMk/>
            <pc:sldMk cId="3792309974" sldId="276"/>
            <ac:spMk id="2" creationId="{7247A753-BB18-5EA4-8A18-DE1CE59A533D}"/>
          </ac:spMkLst>
        </pc:spChg>
        <pc:spChg chg="mod">
          <ac:chgData name="Sandeep Manchikanti" userId="18789b4e-a285-4d17-820b-a75cdb0c675b" providerId="ADAL" clId="{60274CE5-4865-451F-B772-62FC9CFBE1F7}" dt="2023-04-11T19:43:37.633" v="11656" actId="26606"/>
          <ac:spMkLst>
            <pc:docMk/>
            <pc:sldMk cId="3792309974" sldId="276"/>
            <ac:spMk id="3" creationId="{9001361E-E667-CFC7-E37F-B697723861F0}"/>
          </ac:spMkLst>
        </pc:spChg>
        <pc:spChg chg="add">
          <ac:chgData name="Sandeep Manchikanti" userId="18789b4e-a285-4d17-820b-a75cdb0c675b" providerId="ADAL" clId="{60274CE5-4865-451F-B772-62FC9CFBE1F7}" dt="2023-04-11T19:43:37.633" v="11656" actId="26606"/>
          <ac:spMkLst>
            <pc:docMk/>
            <pc:sldMk cId="3792309974" sldId="276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43:37.633" v="11656" actId="26606"/>
          <ac:spMkLst>
            <pc:docMk/>
            <pc:sldMk cId="3792309974" sldId="276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43:37.633" v="11656" actId="26606"/>
          <ac:spMkLst>
            <pc:docMk/>
            <pc:sldMk cId="3792309974" sldId="276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43:37.633" v="11656" actId="26606"/>
          <ac:spMkLst>
            <pc:docMk/>
            <pc:sldMk cId="3792309974" sldId="276"/>
            <ac:spMk id="14" creationId="{DFE5D2E8-C366-48AC-97AE-18C67E4EF969}"/>
          </ac:spMkLst>
        </pc:spChg>
      </pc:sldChg>
      <pc:sldChg chg="addSp modSp new mod setBg">
        <pc:chgData name="Sandeep Manchikanti" userId="18789b4e-a285-4d17-820b-a75cdb0c675b" providerId="ADAL" clId="{60274CE5-4865-451F-B772-62FC9CFBE1F7}" dt="2023-04-11T18:42:17.247" v="11081" actId="14100"/>
        <pc:sldMkLst>
          <pc:docMk/>
          <pc:sldMk cId="1781023477" sldId="277"/>
        </pc:sldMkLst>
        <pc:spChg chg="mod">
          <ac:chgData name="Sandeep Manchikanti" userId="18789b4e-a285-4d17-820b-a75cdb0c675b" providerId="ADAL" clId="{60274CE5-4865-451F-B772-62FC9CFBE1F7}" dt="2023-04-11T18:42:07.078" v="11078" actId="26606"/>
          <ac:spMkLst>
            <pc:docMk/>
            <pc:sldMk cId="1781023477" sldId="277"/>
            <ac:spMk id="2" creationId="{2BF0349F-E1C5-CA76-87B1-18284EED2A54}"/>
          </ac:spMkLst>
        </pc:spChg>
        <pc:spChg chg="mod">
          <ac:chgData name="Sandeep Manchikanti" userId="18789b4e-a285-4d17-820b-a75cdb0c675b" providerId="ADAL" clId="{60274CE5-4865-451F-B772-62FC9CFBE1F7}" dt="2023-04-11T18:42:07.078" v="11078" actId="26606"/>
          <ac:spMkLst>
            <pc:docMk/>
            <pc:sldMk cId="1781023477" sldId="277"/>
            <ac:spMk id="3" creationId="{7DAF065F-92A5-FE2A-E77E-390260089A5B}"/>
          </ac:spMkLst>
        </pc:spChg>
        <pc:spChg chg="add">
          <ac:chgData name="Sandeep Manchikanti" userId="18789b4e-a285-4d17-820b-a75cdb0c675b" providerId="ADAL" clId="{60274CE5-4865-451F-B772-62FC9CFBE1F7}" dt="2023-04-11T18:42:07.078" v="11078" actId="26606"/>
          <ac:spMkLst>
            <pc:docMk/>
            <pc:sldMk cId="1781023477" sldId="277"/>
            <ac:spMk id="10" creationId="{4AB8125F-0FD8-48CD-9F43-73E5494EA774}"/>
          </ac:spMkLst>
        </pc:spChg>
        <pc:spChg chg="add">
          <ac:chgData name="Sandeep Manchikanti" userId="18789b4e-a285-4d17-820b-a75cdb0c675b" providerId="ADAL" clId="{60274CE5-4865-451F-B772-62FC9CFBE1F7}" dt="2023-04-11T18:42:07.078" v="11078" actId="26606"/>
          <ac:spMkLst>
            <pc:docMk/>
            <pc:sldMk cId="1781023477" sldId="277"/>
            <ac:spMk id="12" creationId="{0019DD6C-5899-4C07-864B-EB0A7D104ACF}"/>
          </ac:spMkLst>
        </pc:spChg>
        <pc:spChg chg="add">
          <ac:chgData name="Sandeep Manchikanti" userId="18789b4e-a285-4d17-820b-a75cdb0c675b" providerId="ADAL" clId="{60274CE5-4865-451F-B772-62FC9CFBE1F7}" dt="2023-04-11T18:42:07.078" v="11078" actId="26606"/>
          <ac:spMkLst>
            <pc:docMk/>
            <pc:sldMk cId="1781023477" sldId="277"/>
            <ac:spMk id="14" creationId="{EBDFFBC1-15BD-428E-B8AF-ECF5D1B76DEB}"/>
          </ac:spMkLst>
        </pc:spChg>
        <pc:spChg chg="add">
          <ac:chgData name="Sandeep Manchikanti" userId="18789b4e-a285-4d17-820b-a75cdb0c675b" providerId="ADAL" clId="{60274CE5-4865-451F-B772-62FC9CFBE1F7}" dt="2023-04-11T18:42:07.078" v="11078" actId="26606"/>
          <ac:spMkLst>
            <pc:docMk/>
            <pc:sldMk cId="1781023477" sldId="277"/>
            <ac:spMk id="16" creationId="{EBFB3075-0323-4EB0-B1A5-776A0E709CEF}"/>
          </ac:spMkLst>
        </pc:spChg>
        <pc:picChg chg="add mod">
          <ac:chgData name="Sandeep Manchikanti" userId="18789b4e-a285-4d17-820b-a75cdb0c675b" providerId="ADAL" clId="{60274CE5-4865-451F-B772-62FC9CFBE1F7}" dt="2023-04-11T18:42:17.247" v="11081" actId="14100"/>
          <ac:picMkLst>
            <pc:docMk/>
            <pc:sldMk cId="1781023477" sldId="277"/>
            <ac:picMk id="5" creationId="{1D9BF26E-94D9-C1E4-1F22-D5C073D3171D}"/>
          </ac:picMkLst>
        </pc:picChg>
      </pc:sldChg>
      <pc:sldChg chg="addSp modSp new mod setBg">
        <pc:chgData name="Sandeep Manchikanti" userId="18789b4e-a285-4d17-820b-a75cdb0c675b" providerId="ADAL" clId="{60274CE5-4865-451F-B772-62FC9CFBE1F7}" dt="2023-04-11T18:49:23.579" v="11148" actId="14100"/>
        <pc:sldMkLst>
          <pc:docMk/>
          <pc:sldMk cId="1841549797" sldId="278"/>
        </pc:sldMkLst>
        <pc:spChg chg="mod">
          <ac:chgData name="Sandeep Manchikanti" userId="18789b4e-a285-4d17-820b-a75cdb0c675b" providerId="ADAL" clId="{60274CE5-4865-451F-B772-62FC9CFBE1F7}" dt="2023-04-11T18:49:20.174" v="11147" actId="26606"/>
          <ac:spMkLst>
            <pc:docMk/>
            <pc:sldMk cId="1841549797" sldId="278"/>
            <ac:spMk id="2" creationId="{58F173CF-2E94-93E7-9A37-91AF59EC4803}"/>
          </ac:spMkLst>
        </pc:spChg>
        <pc:spChg chg="mod">
          <ac:chgData name="Sandeep Manchikanti" userId="18789b4e-a285-4d17-820b-a75cdb0c675b" providerId="ADAL" clId="{60274CE5-4865-451F-B772-62FC9CFBE1F7}" dt="2023-04-11T18:49:20.174" v="11147" actId="26606"/>
          <ac:spMkLst>
            <pc:docMk/>
            <pc:sldMk cId="1841549797" sldId="278"/>
            <ac:spMk id="3" creationId="{57B2A8B4-5E66-1028-8D69-487DF9074903}"/>
          </ac:spMkLst>
        </pc:spChg>
        <pc:spChg chg="add">
          <ac:chgData name="Sandeep Manchikanti" userId="18789b4e-a285-4d17-820b-a75cdb0c675b" providerId="ADAL" clId="{60274CE5-4865-451F-B772-62FC9CFBE1F7}" dt="2023-04-11T18:49:20.174" v="11147" actId="26606"/>
          <ac:spMkLst>
            <pc:docMk/>
            <pc:sldMk cId="1841549797" sldId="278"/>
            <ac:spMk id="10" creationId="{4AB8125F-0FD8-48CD-9F43-73E5494EA774}"/>
          </ac:spMkLst>
        </pc:spChg>
        <pc:spChg chg="add">
          <ac:chgData name="Sandeep Manchikanti" userId="18789b4e-a285-4d17-820b-a75cdb0c675b" providerId="ADAL" clId="{60274CE5-4865-451F-B772-62FC9CFBE1F7}" dt="2023-04-11T18:49:20.174" v="11147" actId="26606"/>
          <ac:spMkLst>
            <pc:docMk/>
            <pc:sldMk cId="1841549797" sldId="278"/>
            <ac:spMk id="12" creationId="{0019DD6C-5899-4C07-864B-EB0A7D104ACF}"/>
          </ac:spMkLst>
        </pc:spChg>
        <pc:spChg chg="add">
          <ac:chgData name="Sandeep Manchikanti" userId="18789b4e-a285-4d17-820b-a75cdb0c675b" providerId="ADAL" clId="{60274CE5-4865-451F-B772-62FC9CFBE1F7}" dt="2023-04-11T18:49:20.174" v="11147" actId="26606"/>
          <ac:spMkLst>
            <pc:docMk/>
            <pc:sldMk cId="1841549797" sldId="278"/>
            <ac:spMk id="14" creationId="{EBDFFBC1-15BD-428E-B8AF-ECF5D1B76DEB}"/>
          </ac:spMkLst>
        </pc:spChg>
        <pc:spChg chg="add">
          <ac:chgData name="Sandeep Manchikanti" userId="18789b4e-a285-4d17-820b-a75cdb0c675b" providerId="ADAL" clId="{60274CE5-4865-451F-B772-62FC9CFBE1F7}" dt="2023-04-11T18:49:20.174" v="11147" actId="26606"/>
          <ac:spMkLst>
            <pc:docMk/>
            <pc:sldMk cId="1841549797" sldId="278"/>
            <ac:spMk id="16" creationId="{EBFB3075-0323-4EB0-B1A5-776A0E709CEF}"/>
          </ac:spMkLst>
        </pc:spChg>
        <pc:picChg chg="add mod">
          <ac:chgData name="Sandeep Manchikanti" userId="18789b4e-a285-4d17-820b-a75cdb0c675b" providerId="ADAL" clId="{60274CE5-4865-451F-B772-62FC9CFBE1F7}" dt="2023-04-11T18:49:23.579" v="11148" actId="14100"/>
          <ac:picMkLst>
            <pc:docMk/>
            <pc:sldMk cId="1841549797" sldId="278"/>
            <ac:picMk id="5" creationId="{781AAAAD-A2B0-2153-8FD6-D213F6FEC0D5}"/>
          </ac:picMkLst>
        </pc:picChg>
      </pc:sldChg>
      <pc:sldChg chg="addSp delSp modSp new mod setBg">
        <pc:chgData name="Sandeep Manchikanti" userId="18789b4e-a285-4d17-820b-a75cdb0c675b" providerId="ADAL" clId="{60274CE5-4865-451F-B772-62FC9CFBE1F7}" dt="2023-04-11T18:53:53.635" v="11200" actId="1076"/>
        <pc:sldMkLst>
          <pc:docMk/>
          <pc:sldMk cId="3240664038" sldId="279"/>
        </pc:sldMkLst>
        <pc:spChg chg="mod">
          <ac:chgData name="Sandeep Manchikanti" userId="18789b4e-a285-4d17-820b-a75cdb0c675b" providerId="ADAL" clId="{60274CE5-4865-451F-B772-62FC9CFBE1F7}" dt="2023-04-11T18:53:46.029" v="11197" actId="14100"/>
          <ac:spMkLst>
            <pc:docMk/>
            <pc:sldMk cId="3240664038" sldId="279"/>
            <ac:spMk id="2" creationId="{98050785-5E3B-135E-F800-7F634BD0D83F}"/>
          </ac:spMkLst>
        </pc:spChg>
        <pc:spChg chg="del">
          <ac:chgData name="Sandeep Manchikanti" userId="18789b4e-a285-4d17-820b-a75cdb0c675b" providerId="ADAL" clId="{60274CE5-4865-451F-B772-62FC9CFBE1F7}" dt="2023-04-11T18:52:28.210" v="11163" actId="22"/>
          <ac:spMkLst>
            <pc:docMk/>
            <pc:sldMk cId="3240664038" sldId="279"/>
            <ac:spMk id="3" creationId="{B8569E79-19BE-8ACA-1D61-4C4535A89AAB}"/>
          </ac:spMkLst>
        </pc:spChg>
        <pc:spChg chg="add del mod">
          <ac:chgData name="Sandeep Manchikanti" userId="18789b4e-a285-4d17-820b-a75cdb0c675b" providerId="ADAL" clId="{60274CE5-4865-451F-B772-62FC9CFBE1F7}" dt="2023-04-11T18:52:44.476" v="11169" actId="478"/>
          <ac:spMkLst>
            <pc:docMk/>
            <pc:sldMk cId="3240664038" sldId="279"/>
            <ac:spMk id="9" creationId="{16AE2054-3CA6-4CEE-A51A-B30D79453402}"/>
          </ac:spMkLst>
        </pc:spChg>
        <pc:spChg chg="add del">
          <ac:chgData name="Sandeep Manchikanti" userId="18789b4e-a285-4d17-820b-a75cdb0c675b" providerId="ADAL" clId="{60274CE5-4865-451F-B772-62FC9CFBE1F7}" dt="2023-04-11T18:53:26.456" v="11194" actId="26606"/>
          <ac:spMkLst>
            <pc:docMk/>
            <pc:sldMk cId="3240664038" sldId="279"/>
            <ac:spMk id="12" creationId="{4AB8125F-0FD8-48CD-9F43-73E5494EA774}"/>
          </ac:spMkLst>
        </pc:spChg>
        <pc:spChg chg="add del">
          <ac:chgData name="Sandeep Manchikanti" userId="18789b4e-a285-4d17-820b-a75cdb0c675b" providerId="ADAL" clId="{60274CE5-4865-451F-B772-62FC9CFBE1F7}" dt="2023-04-11T18:53:26.456" v="11194" actId="26606"/>
          <ac:spMkLst>
            <pc:docMk/>
            <pc:sldMk cId="3240664038" sldId="279"/>
            <ac:spMk id="14" creationId="{0019DD6C-5899-4C07-864B-EB0A7D104ACF}"/>
          </ac:spMkLst>
        </pc:spChg>
        <pc:spChg chg="add del">
          <ac:chgData name="Sandeep Manchikanti" userId="18789b4e-a285-4d17-820b-a75cdb0c675b" providerId="ADAL" clId="{60274CE5-4865-451F-B772-62FC9CFBE1F7}" dt="2023-04-11T18:53:26.456" v="11194" actId="26606"/>
          <ac:spMkLst>
            <pc:docMk/>
            <pc:sldMk cId="3240664038" sldId="279"/>
            <ac:spMk id="16" creationId="{EBDFFBC1-15BD-428E-B8AF-ECF5D1B76DEB}"/>
          </ac:spMkLst>
        </pc:spChg>
        <pc:spChg chg="add del">
          <ac:chgData name="Sandeep Manchikanti" userId="18789b4e-a285-4d17-820b-a75cdb0c675b" providerId="ADAL" clId="{60274CE5-4865-451F-B772-62FC9CFBE1F7}" dt="2023-04-11T18:53:26.456" v="11194" actId="26606"/>
          <ac:spMkLst>
            <pc:docMk/>
            <pc:sldMk cId="3240664038" sldId="279"/>
            <ac:spMk id="18" creationId="{EBFB3075-0323-4EB0-B1A5-776A0E709CEF}"/>
          </ac:spMkLst>
        </pc:spChg>
        <pc:spChg chg="add">
          <ac:chgData name="Sandeep Manchikanti" userId="18789b4e-a285-4d17-820b-a75cdb0c675b" providerId="ADAL" clId="{60274CE5-4865-451F-B772-62FC9CFBE1F7}" dt="2023-04-11T18:53:26.456" v="11194" actId="26606"/>
          <ac:spMkLst>
            <pc:docMk/>
            <pc:sldMk cId="3240664038" sldId="279"/>
            <ac:spMk id="23" creationId="{0BABF38A-8A0D-492E-BD20-6CF4D46B50BD}"/>
          </ac:spMkLst>
        </pc:spChg>
        <pc:spChg chg="add">
          <ac:chgData name="Sandeep Manchikanti" userId="18789b4e-a285-4d17-820b-a75cdb0c675b" providerId="ADAL" clId="{60274CE5-4865-451F-B772-62FC9CFBE1F7}" dt="2023-04-11T18:53:26.456" v="11194" actId="26606"/>
          <ac:spMkLst>
            <pc:docMk/>
            <pc:sldMk cId="3240664038" sldId="279"/>
            <ac:spMk id="27" creationId="{F1174801-1395-44C5-9B00-CCAC45C056E7}"/>
          </ac:spMkLst>
        </pc:spChg>
        <pc:spChg chg="add">
          <ac:chgData name="Sandeep Manchikanti" userId="18789b4e-a285-4d17-820b-a75cdb0c675b" providerId="ADAL" clId="{60274CE5-4865-451F-B772-62FC9CFBE1F7}" dt="2023-04-11T18:53:26.456" v="11194" actId="26606"/>
          <ac:spMkLst>
            <pc:docMk/>
            <pc:sldMk cId="3240664038" sldId="279"/>
            <ac:spMk id="29" creationId="{1F491198-AF87-4E71-AAD9-AE427363C1B5}"/>
          </ac:spMkLst>
        </pc:spChg>
        <pc:spChg chg="add">
          <ac:chgData name="Sandeep Manchikanti" userId="18789b4e-a285-4d17-820b-a75cdb0c675b" providerId="ADAL" clId="{60274CE5-4865-451F-B772-62FC9CFBE1F7}" dt="2023-04-11T18:53:26.456" v="11194" actId="26606"/>
          <ac:spMkLst>
            <pc:docMk/>
            <pc:sldMk cId="3240664038" sldId="279"/>
            <ac:spMk id="31" creationId="{4C2E1C05-3303-4DCD-9685-3BDE5AEFE174}"/>
          </ac:spMkLst>
        </pc:spChg>
        <pc:spChg chg="add">
          <ac:chgData name="Sandeep Manchikanti" userId="18789b4e-a285-4d17-820b-a75cdb0c675b" providerId="ADAL" clId="{60274CE5-4865-451F-B772-62FC9CFBE1F7}" dt="2023-04-11T18:53:26.456" v="11194" actId="26606"/>
          <ac:spMkLst>
            <pc:docMk/>
            <pc:sldMk cId="3240664038" sldId="279"/>
            <ac:spMk id="33" creationId="{D7F2E59A-66C6-4BE2-B3FB-D5DE585D2531}"/>
          </ac:spMkLst>
        </pc:spChg>
        <pc:picChg chg="add mod ord">
          <ac:chgData name="Sandeep Manchikanti" userId="18789b4e-a285-4d17-820b-a75cdb0c675b" providerId="ADAL" clId="{60274CE5-4865-451F-B772-62FC9CFBE1F7}" dt="2023-04-11T18:53:53.635" v="11200" actId="1076"/>
          <ac:picMkLst>
            <pc:docMk/>
            <pc:sldMk cId="3240664038" sldId="279"/>
            <ac:picMk id="5" creationId="{6FADCA65-8471-01D8-9271-3D433E1E8AA9}"/>
          </ac:picMkLst>
        </pc:picChg>
        <pc:picChg chg="add">
          <ac:chgData name="Sandeep Manchikanti" userId="18789b4e-a285-4d17-820b-a75cdb0c675b" providerId="ADAL" clId="{60274CE5-4865-451F-B772-62FC9CFBE1F7}" dt="2023-04-11T18:53:26.456" v="11194" actId="26606"/>
          <ac:picMkLst>
            <pc:docMk/>
            <pc:sldMk cId="3240664038" sldId="279"/>
            <ac:picMk id="25" creationId="{1CB7E8AE-A3AC-4BB7-A5C6-F00EC697B265}"/>
          </ac:picMkLst>
        </pc:picChg>
      </pc:sldChg>
      <pc:sldChg chg="addSp delSp modSp new mod setBg">
        <pc:chgData name="Sandeep Manchikanti" userId="18789b4e-a285-4d17-820b-a75cdb0c675b" providerId="ADAL" clId="{60274CE5-4865-451F-B772-62FC9CFBE1F7}" dt="2023-04-11T18:47:56" v="11135" actId="14100"/>
        <pc:sldMkLst>
          <pc:docMk/>
          <pc:sldMk cId="1669003918" sldId="280"/>
        </pc:sldMkLst>
        <pc:spChg chg="mod">
          <ac:chgData name="Sandeep Manchikanti" userId="18789b4e-a285-4d17-820b-a75cdb0c675b" providerId="ADAL" clId="{60274CE5-4865-451F-B772-62FC9CFBE1F7}" dt="2023-04-11T18:46:56.290" v="11129" actId="26606"/>
          <ac:spMkLst>
            <pc:docMk/>
            <pc:sldMk cId="1669003918" sldId="280"/>
            <ac:spMk id="2" creationId="{9E82EF9F-7C3D-8AC9-881C-ABC492230CAF}"/>
          </ac:spMkLst>
        </pc:spChg>
        <pc:spChg chg="mod">
          <ac:chgData name="Sandeep Manchikanti" userId="18789b4e-a285-4d17-820b-a75cdb0c675b" providerId="ADAL" clId="{60274CE5-4865-451F-B772-62FC9CFBE1F7}" dt="2023-04-11T18:47:11.462" v="11133" actId="26606"/>
          <ac:spMkLst>
            <pc:docMk/>
            <pc:sldMk cId="1669003918" sldId="280"/>
            <ac:spMk id="3" creationId="{A82BA652-F98A-5B19-C63A-28FFBB7AA3FC}"/>
          </ac:spMkLst>
        </pc:spChg>
        <pc:spChg chg="add del">
          <ac:chgData name="Sandeep Manchikanti" userId="18789b4e-a285-4d17-820b-a75cdb0c675b" providerId="ADAL" clId="{60274CE5-4865-451F-B772-62FC9CFBE1F7}" dt="2023-04-11T18:47:11.462" v="11133" actId="26606"/>
          <ac:spMkLst>
            <pc:docMk/>
            <pc:sldMk cId="1669003918" sldId="280"/>
            <ac:spMk id="10" creationId="{4AB8125F-0FD8-48CD-9F43-73E5494EA774}"/>
          </ac:spMkLst>
        </pc:spChg>
        <pc:spChg chg="add del">
          <ac:chgData name="Sandeep Manchikanti" userId="18789b4e-a285-4d17-820b-a75cdb0c675b" providerId="ADAL" clId="{60274CE5-4865-451F-B772-62FC9CFBE1F7}" dt="2023-04-11T18:47:11.462" v="11133" actId="26606"/>
          <ac:spMkLst>
            <pc:docMk/>
            <pc:sldMk cId="1669003918" sldId="280"/>
            <ac:spMk id="12" creationId="{0019DD6C-5899-4C07-864B-EB0A7D104ACF}"/>
          </ac:spMkLst>
        </pc:spChg>
        <pc:spChg chg="add del">
          <ac:chgData name="Sandeep Manchikanti" userId="18789b4e-a285-4d17-820b-a75cdb0c675b" providerId="ADAL" clId="{60274CE5-4865-451F-B772-62FC9CFBE1F7}" dt="2023-04-11T18:47:11.462" v="11133" actId="26606"/>
          <ac:spMkLst>
            <pc:docMk/>
            <pc:sldMk cId="1669003918" sldId="280"/>
            <ac:spMk id="14" creationId="{EBDFFBC1-15BD-428E-B8AF-ECF5D1B76DEB}"/>
          </ac:spMkLst>
        </pc:spChg>
        <pc:spChg chg="add del">
          <ac:chgData name="Sandeep Manchikanti" userId="18789b4e-a285-4d17-820b-a75cdb0c675b" providerId="ADAL" clId="{60274CE5-4865-451F-B772-62FC9CFBE1F7}" dt="2023-04-11T18:47:11.462" v="11133" actId="26606"/>
          <ac:spMkLst>
            <pc:docMk/>
            <pc:sldMk cId="1669003918" sldId="280"/>
            <ac:spMk id="16" creationId="{EBFB3075-0323-4EB0-B1A5-776A0E709CEF}"/>
          </ac:spMkLst>
        </pc:spChg>
        <pc:spChg chg="add del">
          <ac:chgData name="Sandeep Manchikanti" userId="18789b4e-a285-4d17-820b-a75cdb0c675b" providerId="ADAL" clId="{60274CE5-4865-451F-B772-62FC9CFBE1F7}" dt="2023-04-11T18:47:11.454" v="11132" actId="26606"/>
          <ac:spMkLst>
            <pc:docMk/>
            <pc:sldMk cId="1669003918" sldId="280"/>
            <ac:spMk id="21" creationId="{4AB8125F-0FD8-48CD-9F43-73E5494EA774}"/>
          </ac:spMkLst>
        </pc:spChg>
        <pc:spChg chg="add del">
          <ac:chgData name="Sandeep Manchikanti" userId="18789b4e-a285-4d17-820b-a75cdb0c675b" providerId="ADAL" clId="{60274CE5-4865-451F-B772-62FC9CFBE1F7}" dt="2023-04-11T18:47:11.454" v="11132" actId="26606"/>
          <ac:spMkLst>
            <pc:docMk/>
            <pc:sldMk cId="1669003918" sldId="280"/>
            <ac:spMk id="23" creationId="{0019DD6C-5899-4C07-864B-EB0A7D104ACF}"/>
          </ac:spMkLst>
        </pc:spChg>
        <pc:spChg chg="add del">
          <ac:chgData name="Sandeep Manchikanti" userId="18789b4e-a285-4d17-820b-a75cdb0c675b" providerId="ADAL" clId="{60274CE5-4865-451F-B772-62FC9CFBE1F7}" dt="2023-04-11T18:47:11.454" v="11132" actId="26606"/>
          <ac:spMkLst>
            <pc:docMk/>
            <pc:sldMk cId="1669003918" sldId="280"/>
            <ac:spMk id="25" creationId="{EBDFFBC1-15BD-428E-B8AF-ECF5D1B76DEB}"/>
          </ac:spMkLst>
        </pc:spChg>
        <pc:spChg chg="add del">
          <ac:chgData name="Sandeep Manchikanti" userId="18789b4e-a285-4d17-820b-a75cdb0c675b" providerId="ADAL" clId="{60274CE5-4865-451F-B772-62FC9CFBE1F7}" dt="2023-04-11T18:47:11.454" v="11132" actId="26606"/>
          <ac:spMkLst>
            <pc:docMk/>
            <pc:sldMk cId="1669003918" sldId="280"/>
            <ac:spMk id="27" creationId="{EBFB3075-0323-4EB0-B1A5-776A0E709CEF}"/>
          </ac:spMkLst>
        </pc:spChg>
        <pc:spChg chg="add">
          <ac:chgData name="Sandeep Manchikanti" userId="18789b4e-a285-4d17-820b-a75cdb0c675b" providerId="ADAL" clId="{60274CE5-4865-451F-B772-62FC9CFBE1F7}" dt="2023-04-11T18:47:11.462" v="11133" actId="26606"/>
          <ac:spMkLst>
            <pc:docMk/>
            <pc:sldMk cId="1669003918" sldId="280"/>
            <ac:spMk id="29" creationId="{4AB8125F-0FD8-48CD-9F43-73E5494EA774}"/>
          </ac:spMkLst>
        </pc:spChg>
        <pc:spChg chg="add">
          <ac:chgData name="Sandeep Manchikanti" userId="18789b4e-a285-4d17-820b-a75cdb0c675b" providerId="ADAL" clId="{60274CE5-4865-451F-B772-62FC9CFBE1F7}" dt="2023-04-11T18:47:11.462" v="11133" actId="26606"/>
          <ac:spMkLst>
            <pc:docMk/>
            <pc:sldMk cId="1669003918" sldId="280"/>
            <ac:spMk id="30" creationId="{0019DD6C-5899-4C07-864B-EB0A7D104ACF}"/>
          </ac:spMkLst>
        </pc:spChg>
        <pc:spChg chg="add">
          <ac:chgData name="Sandeep Manchikanti" userId="18789b4e-a285-4d17-820b-a75cdb0c675b" providerId="ADAL" clId="{60274CE5-4865-451F-B772-62FC9CFBE1F7}" dt="2023-04-11T18:47:11.462" v="11133" actId="26606"/>
          <ac:spMkLst>
            <pc:docMk/>
            <pc:sldMk cId="1669003918" sldId="280"/>
            <ac:spMk id="31" creationId="{EBDFFBC1-15BD-428E-B8AF-ECF5D1B76DEB}"/>
          </ac:spMkLst>
        </pc:spChg>
        <pc:spChg chg="add">
          <ac:chgData name="Sandeep Manchikanti" userId="18789b4e-a285-4d17-820b-a75cdb0c675b" providerId="ADAL" clId="{60274CE5-4865-451F-B772-62FC9CFBE1F7}" dt="2023-04-11T18:47:11.462" v="11133" actId="26606"/>
          <ac:spMkLst>
            <pc:docMk/>
            <pc:sldMk cId="1669003918" sldId="280"/>
            <ac:spMk id="32" creationId="{EBFB3075-0323-4EB0-B1A5-776A0E709CEF}"/>
          </ac:spMkLst>
        </pc:spChg>
        <pc:picChg chg="add mod">
          <ac:chgData name="Sandeep Manchikanti" userId="18789b4e-a285-4d17-820b-a75cdb0c675b" providerId="ADAL" clId="{60274CE5-4865-451F-B772-62FC9CFBE1F7}" dt="2023-04-11T18:47:56" v="11135" actId="14100"/>
          <ac:picMkLst>
            <pc:docMk/>
            <pc:sldMk cId="1669003918" sldId="280"/>
            <ac:picMk id="5" creationId="{FF34DFF0-4144-D16A-6514-3235145B3B4C}"/>
          </ac:picMkLst>
        </pc:picChg>
      </pc:sldChg>
      <pc:sldChg chg="addSp delSp modSp new mod setBg">
        <pc:chgData name="Sandeep Manchikanti" userId="18789b4e-a285-4d17-820b-a75cdb0c675b" providerId="ADAL" clId="{60274CE5-4865-451F-B772-62FC9CFBE1F7}" dt="2023-04-11T18:51:14.462" v="11162" actId="1076"/>
        <pc:sldMkLst>
          <pc:docMk/>
          <pc:sldMk cId="3819471365" sldId="281"/>
        </pc:sldMkLst>
        <pc:spChg chg="mod">
          <ac:chgData name="Sandeep Manchikanti" userId="18789b4e-a285-4d17-820b-a75cdb0c675b" providerId="ADAL" clId="{60274CE5-4865-451F-B772-62FC9CFBE1F7}" dt="2023-04-11T18:50:50.815" v="11159" actId="26606"/>
          <ac:spMkLst>
            <pc:docMk/>
            <pc:sldMk cId="3819471365" sldId="281"/>
            <ac:spMk id="2" creationId="{CCF6FA7E-B94B-6D2F-89AB-B6990259586C}"/>
          </ac:spMkLst>
        </pc:spChg>
        <pc:spChg chg="del">
          <ac:chgData name="Sandeep Manchikanti" userId="18789b4e-a285-4d17-820b-a75cdb0c675b" providerId="ADAL" clId="{60274CE5-4865-451F-B772-62FC9CFBE1F7}" dt="2023-04-11T18:50:16.916" v="11152" actId="22"/>
          <ac:spMkLst>
            <pc:docMk/>
            <pc:sldMk cId="3819471365" sldId="281"/>
            <ac:spMk id="3" creationId="{1876364F-88EC-05B0-206A-DCD6AA989A12}"/>
          </ac:spMkLst>
        </pc:spChg>
        <pc:spChg chg="add del">
          <ac:chgData name="Sandeep Manchikanti" userId="18789b4e-a285-4d17-820b-a75cdb0c675b" providerId="ADAL" clId="{60274CE5-4865-451F-B772-62FC9CFBE1F7}" dt="2023-04-11T18:50:44.194" v="11157" actId="478"/>
          <ac:spMkLst>
            <pc:docMk/>
            <pc:sldMk cId="3819471365" sldId="281"/>
            <ac:spMk id="9" creationId="{BE3D41DE-E2B7-1CBB-8F36-18785566F0DD}"/>
          </ac:spMkLst>
        </pc:spChg>
        <pc:spChg chg="add del">
          <ac:chgData name="Sandeep Manchikanti" userId="18789b4e-a285-4d17-820b-a75cdb0c675b" providerId="ADAL" clId="{60274CE5-4865-451F-B772-62FC9CFBE1F7}" dt="2023-04-11T18:50:50.815" v="11159" actId="26606"/>
          <ac:spMkLst>
            <pc:docMk/>
            <pc:sldMk cId="3819471365" sldId="281"/>
            <ac:spMk id="12" creationId="{4AB8125F-0FD8-48CD-9F43-73E5494EA774}"/>
          </ac:spMkLst>
        </pc:spChg>
        <pc:spChg chg="add del">
          <ac:chgData name="Sandeep Manchikanti" userId="18789b4e-a285-4d17-820b-a75cdb0c675b" providerId="ADAL" clId="{60274CE5-4865-451F-B772-62FC9CFBE1F7}" dt="2023-04-11T18:50:50.815" v="11159" actId="26606"/>
          <ac:spMkLst>
            <pc:docMk/>
            <pc:sldMk cId="3819471365" sldId="281"/>
            <ac:spMk id="14" creationId="{0019DD6C-5899-4C07-864B-EB0A7D104ACF}"/>
          </ac:spMkLst>
        </pc:spChg>
        <pc:spChg chg="add del">
          <ac:chgData name="Sandeep Manchikanti" userId="18789b4e-a285-4d17-820b-a75cdb0c675b" providerId="ADAL" clId="{60274CE5-4865-451F-B772-62FC9CFBE1F7}" dt="2023-04-11T18:50:50.815" v="11159" actId="26606"/>
          <ac:spMkLst>
            <pc:docMk/>
            <pc:sldMk cId="3819471365" sldId="281"/>
            <ac:spMk id="16" creationId="{EBDFFBC1-15BD-428E-B8AF-ECF5D1B76DEB}"/>
          </ac:spMkLst>
        </pc:spChg>
        <pc:spChg chg="add del">
          <ac:chgData name="Sandeep Manchikanti" userId="18789b4e-a285-4d17-820b-a75cdb0c675b" providerId="ADAL" clId="{60274CE5-4865-451F-B772-62FC9CFBE1F7}" dt="2023-04-11T18:50:50.815" v="11159" actId="26606"/>
          <ac:spMkLst>
            <pc:docMk/>
            <pc:sldMk cId="3819471365" sldId="281"/>
            <ac:spMk id="18" creationId="{EBFB3075-0323-4EB0-B1A5-776A0E709CEF}"/>
          </ac:spMkLst>
        </pc:spChg>
        <pc:spChg chg="add">
          <ac:chgData name="Sandeep Manchikanti" userId="18789b4e-a285-4d17-820b-a75cdb0c675b" providerId="ADAL" clId="{60274CE5-4865-451F-B772-62FC9CFBE1F7}" dt="2023-04-11T18:50:50.815" v="11159" actId="26606"/>
          <ac:spMkLst>
            <pc:docMk/>
            <pc:sldMk cId="3819471365" sldId="281"/>
            <ac:spMk id="23" creationId="{0BABF38A-8A0D-492E-BD20-6CF4D46B50BD}"/>
          </ac:spMkLst>
        </pc:spChg>
        <pc:spChg chg="add">
          <ac:chgData name="Sandeep Manchikanti" userId="18789b4e-a285-4d17-820b-a75cdb0c675b" providerId="ADAL" clId="{60274CE5-4865-451F-B772-62FC9CFBE1F7}" dt="2023-04-11T18:50:50.815" v="11159" actId="26606"/>
          <ac:spMkLst>
            <pc:docMk/>
            <pc:sldMk cId="3819471365" sldId="281"/>
            <ac:spMk id="27" creationId="{F1174801-1395-44C5-9B00-CCAC45C056E7}"/>
          </ac:spMkLst>
        </pc:spChg>
        <pc:spChg chg="add">
          <ac:chgData name="Sandeep Manchikanti" userId="18789b4e-a285-4d17-820b-a75cdb0c675b" providerId="ADAL" clId="{60274CE5-4865-451F-B772-62FC9CFBE1F7}" dt="2023-04-11T18:50:50.815" v="11159" actId="26606"/>
          <ac:spMkLst>
            <pc:docMk/>
            <pc:sldMk cId="3819471365" sldId="281"/>
            <ac:spMk id="29" creationId="{8BADB362-9771-4A3C-B9E5-6777F34C5041}"/>
          </ac:spMkLst>
        </pc:spChg>
        <pc:spChg chg="add">
          <ac:chgData name="Sandeep Manchikanti" userId="18789b4e-a285-4d17-820b-a75cdb0c675b" providerId="ADAL" clId="{60274CE5-4865-451F-B772-62FC9CFBE1F7}" dt="2023-04-11T18:50:50.815" v="11159" actId="26606"/>
          <ac:spMkLst>
            <pc:docMk/>
            <pc:sldMk cId="3819471365" sldId="281"/>
            <ac:spMk id="31" creationId="{EE0EF321-8351-49AB-BA30-A90615C80EEA}"/>
          </ac:spMkLst>
        </pc:spChg>
        <pc:spChg chg="add">
          <ac:chgData name="Sandeep Manchikanti" userId="18789b4e-a285-4d17-820b-a75cdb0c675b" providerId="ADAL" clId="{60274CE5-4865-451F-B772-62FC9CFBE1F7}" dt="2023-04-11T18:50:50.815" v="11159" actId="26606"/>
          <ac:spMkLst>
            <pc:docMk/>
            <pc:sldMk cId="3819471365" sldId="281"/>
            <ac:spMk id="33" creationId="{7F729D3C-986A-4A27-A9FF-0A07A0959FEA}"/>
          </ac:spMkLst>
        </pc:spChg>
        <pc:picChg chg="add mod ord">
          <ac:chgData name="Sandeep Manchikanti" userId="18789b4e-a285-4d17-820b-a75cdb0c675b" providerId="ADAL" clId="{60274CE5-4865-451F-B772-62FC9CFBE1F7}" dt="2023-04-11T18:51:14.462" v="11162" actId="1076"/>
          <ac:picMkLst>
            <pc:docMk/>
            <pc:sldMk cId="3819471365" sldId="281"/>
            <ac:picMk id="5" creationId="{A6E45F4C-7D9E-DF74-C62A-206BF8745EF0}"/>
          </ac:picMkLst>
        </pc:picChg>
        <pc:picChg chg="add">
          <ac:chgData name="Sandeep Manchikanti" userId="18789b4e-a285-4d17-820b-a75cdb0c675b" providerId="ADAL" clId="{60274CE5-4865-451F-B772-62FC9CFBE1F7}" dt="2023-04-11T18:50:50.815" v="11159" actId="26606"/>
          <ac:picMkLst>
            <pc:docMk/>
            <pc:sldMk cId="3819471365" sldId="281"/>
            <ac:picMk id="25" creationId="{1CB7E8AE-A3AC-4BB7-A5C6-F00EC697B265}"/>
          </ac:picMkLst>
        </pc:picChg>
      </pc:sldChg>
      <pc:sldChg chg="addSp delSp modSp new mod setBg">
        <pc:chgData name="Sandeep Manchikanti" userId="18789b4e-a285-4d17-820b-a75cdb0c675b" providerId="ADAL" clId="{60274CE5-4865-451F-B772-62FC9CFBE1F7}" dt="2023-04-11T18:55:32.360" v="11221" actId="14100"/>
        <pc:sldMkLst>
          <pc:docMk/>
          <pc:sldMk cId="2729465524" sldId="282"/>
        </pc:sldMkLst>
        <pc:spChg chg="mod">
          <ac:chgData name="Sandeep Manchikanti" userId="18789b4e-a285-4d17-820b-a75cdb0c675b" providerId="ADAL" clId="{60274CE5-4865-451F-B772-62FC9CFBE1F7}" dt="2023-04-11T18:55:32.360" v="11221" actId="14100"/>
          <ac:spMkLst>
            <pc:docMk/>
            <pc:sldMk cId="2729465524" sldId="282"/>
            <ac:spMk id="2" creationId="{423647A9-A1C1-8934-8999-6F84BC8CE8F6}"/>
          </ac:spMkLst>
        </pc:spChg>
        <pc:spChg chg="del mod">
          <ac:chgData name="Sandeep Manchikanti" userId="18789b4e-a285-4d17-820b-a75cdb0c675b" providerId="ADAL" clId="{60274CE5-4865-451F-B772-62FC9CFBE1F7}" dt="2023-04-11T18:54:54.776" v="11202" actId="22"/>
          <ac:spMkLst>
            <pc:docMk/>
            <pc:sldMk cId="2729465524" sldId="282"/>
            <ac:spMk id="3" creationId="{D5A114F2-518E-AFF6-14F0-4B4CFEA38A9A}"/>
          </ac:spMkLst>
        </pc:spChg>
        <pc:spChg chg="add">
          <ac:chgData name="Sandeep Manchikanti" userId="18789b4e-a285-4d17-820b-a75cdb0c675b" providerId="ADAL" clId="{60274CE5-4865-451F-B772-62FC9CFBE1F7}" dt="2023-04-11T18:54:13.843" v="11201" actId="26606"/>
          <ac:spMkLst>
            <pc:docMk/>
            <pc:sldMk cId="2729465524" sldId="282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8:54:13.843" v="11201" actId="26606"/>
          <ac:spMkLst>
            <pc:docMk/>
            <pc:sldMk cId="2729465524" sldId="282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8:54:13.843" v="11201" actId="26606"/>
          <ac:spMkLst>
            <pc:docMk/>
            <pc:sldMk cId="2729465524" sldId="282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8:54:13.843" v="11201" actId="26606"/>
          <ac:spMkLst>
            <pc:docMk/>
            <pc:sldMk cId="2729465524" sldId="282"/>
            <ac:spMk id="14" creationId="{DFE5D2E8-C366-48AC-97AE-18C67E4EF969}"/>
          </ac:spMkLst>
        </pc:spChg>
        <pc:picChg chg="add mod ord">
          <ac:chgData name="Sandeep Manchikanti" userId="18789b4e-a285-4d17-820b-a75cdb0c675b" providerId="ADAL" clId="{60274CE5-4865-451F-B772-62FC9CFBE1F7}" dt="2023-04-11T18:55:11.016" v="11207" actId="14100"/>
          <ac:picMkLst>
            <pc:docMk/>
            <pc:sldMk cId="2729465524" sldId="282"/>
            <ac:picMk id="5" creationId="{0B702166-6BF4-8056-B9C6-3FBA50F7B9AD}"/>
          </ac:picMkLst>
        </pc:picChg>
      </pc:sldChg>
      <pc:sldChg chg="addSp delSp modSp new mod setBg">
        <pc:chgData name="Sandeep Manchikanti" userId="18789b4e-a285-4d17-820b-a75cdb0c675b" providerId="ADAL" clId="{60274CE5-4865-451F-B772-62FC9CFBE1F7}" dt="2023-04-11T19:01:27.130" v="11274" actId="255"/>
        <pc:sldMkLst>
          <pc:docMk/>
          <pc:sldMk cId="1453834954" sldId="283"/>
        </pc:sldMkLst>
        <pc:spChg chg="mod">
          <ac:chgData name="Sandeep Manchikanti" userId="18789b4e-a285-4d17-820b-a75cdb0c675b" providerId="ADAL" clId="{60274CE5-4865-451F-B772-62FC9CFBE1F7}" dt="2023-04-11T19:01:27.130" v="11274" actId="255"/>
          <ac:spMkLst>
            <pc:docMk/>
            <pc:sldMk cId="1453834954" sldId="283"/>
            <ac:spMk id="2" creationId="{1F7D4911-C147-DE97-DEF6-8FC9BA65E07D}"/>
          </ac:spMkLst>
        </pc:spChg>
        <pc:spChg chg="mod">
          <ac:chgData name="Sandeep Manchikanti" userId="18789b4e-a285-4d17-820b-a75cdb0c675b" providerId="ADAL" clId="{60274CE5-4865-451F-B772-62FC9CFBE1F7}" dt="2023-04-11T19:01:16.674" v="11272" actId="255"/>
          <ac:spMkLst>
            <pc:docMk/>
            <pc:sldMk cId="1453834954" sldId="283"/>
            <ac:spMk id="3" creationId="{B4DBE6CA-4AD9-1FEC-6CB4-285EC63793CC}"/>
          </ac:spMkLst>
        </pc:spChg>
        <pc:spChg chg="add del">
          <ac:chgData name="Sandeep Manchikanti" userId="18789b4e-a285-4d17-820b-a75cdb0c675b" providerId="ADAL" clId="{60274CE5-4865-451F-B772-62FC9CFBE1F7}" dt="2023-04-11T19:01:02.792" v="11270" actId="26606"/>
          <ac:spMkLst>
            <pc:docMk/>
            <pc:sldMk cId="1453834954" sldId="283"/>
            <ac:spMk id="8" creationId="{43A9B7B3-F171-4C25-99FC-C54250F0649B}"/>
          </ac:spMkLst>
        </pc:spChg>
        <pc:spChg chg="add del">
          <ac:chgData name="Sandeep Manchikanti" userId="18789b4e-a285-4d17-820b-a75cdb0c675b" providerId="ADAL" clId="{60274CE5-4865-451F-B772-62FC9CFBE1F7}" dt="2023-04-11T19:01:02.792" v="11270" actId="26606"/>
          <ac:spMkLst>
            <pc:docMk/>
            <pc:sldMk cId="1453834954" sldId="283"/>
            <ac:spMk id="10" creationId="{D2D5C7C5-9C27-4A61-9F57-1857D45320FD}"/>
          </ac:spMkLst>
        </pc:spChg>
        <pc:spChg chg="add del">
          <ac:chgData name="Sandeep Manchikanti" userId="18789b4e-a285-4d17-820b-a75cdb0c675b" providerId="ADAL" clId="{60274CE5-4865-451F-B772-62FC9CFBE1F7}" dt="2023-04-11T19:01:02.792" v="11270" actId="26606"/>
          <ac:spMkLst>
            <pc:docMk/>
            <pc:sldMk cId="1453834954" sldId="283"/>
            <ac:spMk id="12" creationId="{84B9546E-20BE-462C-8BE8-4EBDB46F8651}"/>
          </ac:spMkLst>
        </pc:spChg>
        <pc:spChg chg="add del">
          <ac:chgData name="Sandeep Manchikanti" userId="18789b4e-a285-4d17-820b-a75cdb0c675b" providerId="ADAL" clId="{60274CE5-4865-451F-B772-62FC9CFBE1F7}" dt="2023-04-11T19:01:02.792" v="11270" actId="26606"/>
          <ac:spMkLst>
            <pc:docMk/>
            <pc:sldMk cId="1453834954" sldId="283"/>
            <ac:spMk id="14" creationId="{DFE5D2E8-C366-48AC-97AE-18C67E4EF969}"/>
          </ac:spMkLst>
        </pc:spChg>
        <pc:spChg chg="add">
          <ac:chgData name="Sandeep Manchikanti" userId="18789b4e-a285-4d17-820b-a75cdb0c675b" providerId="ADAL" clId="{60274CE5-4865-451F-B772-62FC9CFBE1F7}" dt="2023-04-11T19:01:02.792" v="11270" actId="26606"/>
          <ac:spMkLst>
            <pc:docMk/>
            <pc:sldMk cId="1453834954" sldId="283"/>
            <ac:spMk id="19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01:02.792" v="11270" actId="26606"/>
          <ac:spMkLst>
            <pc:docMk/>
            <pc:sldMk cId="1453834954" sldId="283"/>
            <ac:spMk id="21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01:02.792" v="11270" actId="26606"/>
          <ac:spMkLst>
            <pc:docMk/>
            <pc:sldMk cId="1453834954" sldId="283"/>
            <ac:spMk id="23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01:02.792" v="11270" actId="26606"/>
          <ac:spMkLst>
            <pc:docMk/>
            <pc:sldMk cId="1453834954" sldId="283"/>
            <ac:spMk id="25" creationId="{DFE5D2E8-C366-48AC-97AE-18C67E4EF969}"/>
          </ac:spMkLst>
        </pc:spChg>
      </pc:sldChg>
      <pc:sldChg chg="addSp delSp modSp new mod setBg">
        <pc:chgData name="Sandeep Manchikanti" userId="18789b4e-a285-4d17-820b-a75cdb0c675b" providerId="ADAL" clId="{60274CE5-4865-451F-B772-62FC9CFBE1F7}" dt="2023-04-11T18:59:19.804" v="11255" actId="14100"/>
        <pc:sldMkLst>
          <pc:docMk/>
          <pc:sldMk cId="2962594710" sldId="284"/>
        </pc:sldMkLst>
        <pc:spChg chg="mod">
          <ac:chgData name="Sandeep Manchikanti" userId="18789b4e-a285-4d17-820b-a75cdb0c675b" providerId="ADAL" clId="{60274CE5-4865-451F-B772-62FC9CFBE1F7}" dt="2023-04-11T18:58:19.109" v="11251" actId="14100"/>
          <ac:spMkLst>
            <pc:docMk/>
            <pc:sldMk cId="2962594710" sldId="284"/>
            <ac:spMk id="2" creationId="{FB0606FF-316C-B33B-C134-EFD9CCA528D8}"/>
          </ac:spMkLst>
        </pc:spChg>
        <pc:spChg chg="del mod">
          <ac:chgData name="Sandeep Manchikanti" userId="18789b4e-a285-4d17-820b-a75cdb0c675b" providerId="ADAL" clId="{60274CE5-4865-451F-B772-62FC9CFBE1F7}" dt="2023-04-11T18:59:07.945" v="11252" actId="22"/>
          <ac:spMkLst>
            <pc:docMk/>
            <pc:sldMk cId="2962594710" sldId="284"/>
            <ac:spMk id="3" creationId="{8A6A4559-AAE1-1666-107F-2C671FA04FC1}"/>
          </ac:spMkLst>
        </pc:spChg>
        <pc:spChg chg="add">
          <ac:chgData name="Sandeep Manchikanti" userId="18789b4e-a285-4d17-820b-a75cdb0c675b" providerId="ADAL" clId="{60274CE5-4865-451F-B772-62FC9CFBE1F7}" dt="2023-04-11T18:56:56.209" v="11222" actId="26606"/>
          <ac:spMkLst>
            <pc:docMk/>
            <pc:sldMk cId="2962594710" sldId="284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8:56:56.209" v="11222" actId="26606"/>
          <ac:spMkLst>
            <pc:docMk/>
            <pc:sldMk cId="2962594710" sldId="284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8:56:56.209" v="11222" actId="26606"/>
          <ac:spMkLst>
            <pc:docMk/>
            <pc:sldMk cId="2962594710" sldId="284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8:56:56.209" v="11222" actId="26606"/>
          <ac:spMkLst>
            <pc:docMk/>
            <pc:sldMk cId="2962594710" sldId="284"/>
            <ac:spMk id="14" creationId="{DFE5D2E8-C366-48AC-97AE-18C67E4EF969}"/>
          </ac:spMkLst>
        </pc:spChg>
        <pc:picChg chg="add mod ord">
          <ac:chgData name="Sandeep Manchikanti" userId="18789b4e-a285-4d17-820b-a75cdb0c675b" providerId="ADAL" clId="{60274CE5-4865-451F-B772-62FC9CFBE1F7}" dt="2023-04-11T18:59:19.804" v="11255" actId="14100"/>
          <ac:picMkLst>
            <pc:docMk/>
            <pc:sldMk cId="2962594710" sldId="284"/>
            <ac:picMk id="5" creationId="{2BD0A00E-3790-94A0-9974-37542F18558A}"/>
          </ac:picMkLst>
        </pc:picChg>
      </pc:sldChg>
      <pc:sldChg chg="addSp delSp modSp new mod setBg">
        <pc:chgData name="Sandeep Manchikanti" userId="18789b4e-a285-4d17-820b-a75cdb0c675b" providerId="ADAL" clId="{60274CE5-4865-451F-B772-62FC9CFBE1F7}" dt="2023-04-11T19:02:07.721" v="11281" actId="27636"/>
        <pc:sldMkLst>
          <pc:docMk/>
          <pc:sldMk cId="2136106180" sldId="285"/>
        </pc:sldMkLst>
        <pc:spChg chg="del mod">
          <ac:chgData name="Sandeep Manchikanti" userId="18789b4e-a285-4d17-820b-a75cdb0c675b" providerId="ADAL" clId="{60274CE5-4865-451F-B772-62FC9CFBE1F7}" dt="2023-04-10T12:05:22.596" v="9205" actId="478"/>
          <ac:spMkLst>
            <pc:docMk/>
            <pc:sldMk cId="2136106180" sldId="285"/>
            <ac:spMk id="2" creationId="{C68D5203-12AC-C519-C9D4-FD6C512C2834}"/>
          </ac:spMkLst>
        </pc:spChg>
        <pc:spChg chg="mod">
          <ac:chgData name="Sandeep Manchikanti" userId="18789b4e-a285-4d17-820b-a75cdb0c675b" providerId="ADAL" clId="{60274CE5-4865-451F-B772-62FC9CFBE1F7}" dt="2023-04-11T19:02:07.721" v="11281" actId="27636"/>
          <ac:spMkLst>
            <pc:docMk/>
            <pc:sldMk cId="2136106180" sldId="285"/>
            <ac:spMk id="3" creationId="{57EC0503-8B7F-084E-90B1-EF26039785F9}"/>
          </ac:spMkLst>
        </pc:spChg>
        <pc:spChg chg="add">
          <ac:chgData name="Sandeep Manchikanti" userId="18789b4e-a285-4d17-820b-a75cdb0c675b" providerId="ADAL" clId="{60274CE5-4865-451F-B772-62FC9CFBE1F7}" dt="2023-04-11T19:01:38.466" v="11275" actId="26606"/>
          <ac:spMkLst>
            <pc:docMk/>
            <pc:sldMk cId="2136106180" sldId="285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01:38.466" v="11275" actId="26606"/>
          <ac:spMkLst>
            <pc:docMk/>
            <pc:sldMk cId="2136106180" sldId="285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01:38.466" v="11275" actId="26606"/>
          <ac:spMkLst>
            <pc:docMk/>
            <pc:sldMk cId="2136106180" sldId="285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01:38.466" v="11275" actId="26606"/>
          <ac:spMkLst>
            <pc:docMk/>
            <pc:sldMk cId="2136106180" sldId="285"/>
            <ac:spMk id="14" creationId="{DFE5D2E8-C366-48AC-97AE-18C67E4EF969}"/>
          </ac:spMkLst>
        </pc:spChg>
      </pc:sldChg>
      <pc:sldChg chg="addSp delSp modSp new mod setBg">
        <pc:chgData name="Sandeep Manchikanti" userId="18789b4e-a285-4d17-820b-a75cdb0c675b" providerId="ADAL" clId="{60274CE5-4865-451F-B772-62FC9CFBE1F7}" dt="2023-04-11T19:03:45.095" v="11294" actId="14100"/>
        <pc:sldMkLst>
          <pc:docMk/>
          <pc:sldMk cId="3453493804" sldId="286"/>
        </pc:sldMkLst>
        <pc:spChg chg="mod">
          <ac:chgData name="Sandeep Manchikanti" userId="18789b4e-a285-4d17-820b-a75cdb0c675b" providerId="ADAL" clId="{60274CE5-4865-451F-B772-62FC9CFBE1F7}" dt="2023-04-11T19:03:07.303" v="11290" actId="26606"/>
          <ac:spMkLst>
            <pc:docMk/>
            <pc:sldMk cId="3453493804" sldId="286"/>
            <ac:spMk id="2" creationId="{FC26C489-1AD1-0574-2F9A-8ADE8925A49C}"/>
          </ac:spMkLst>
        </pc:spChg>
        <pc:spChg chg="mod">
          <ac:chgData name="Sandeep Manchikanti" userId="18789b4e-a285-4d17-820b-a75cdb0c675b" providerId="ADAL" clId="{60274CE5-4865-451F-B772-62FC9CFBE1F7}" dt="2023-04-11T19:03:45.095" v="11294" actId="14100"/>
          <ac:spMkLst>
            <pc:docMk/>
            <pc:sldMk cId="3453493804" sldId="286"/>
            <ac:spMk id="3" creationId="{78BC298D-E08F-A356-F87D-D8DA4E6B85DB}"/>
          </ac:spMkLst>
        </pc:spChg>
        <pc:spChg chg="add del">
          <ac:chgData name="Sandeep Manchikanti" userId="18789b4e-a285-4d17-820b-a75cdb0c675b" providerId="ADAL" clId="{60274CE5-4865-451F-B772-62FC9CFBE1F7}" dt="2023-04-11T19:03:07.303" v="11290" actId="26606"/>
          <ac:spMkLst>
            <pc:docMk/>
            <pc:sldMk cId="3453493804" sldId="286"/>
            <ac:spMk id="8" creationId="{43A9B7B3-F171-4C25-99FC-C54250F0649B}"/>
          </ac:spMkLst>
        </pc:spChg>
        <pc:spChg chg="add del">
          <ac:chgData name="Sandeep Manchikanti" userId="18789b4e-a285-4d17-820b-a75cdb0c675b" providerId="ADAL" clId="{60274CE5-4865-451F-B772-62FC9CFBE1F7}" dt="2023-04-11T19:03:07.303" v="11290" actId="26606"/>
          <ac:spMkLst>
            <pc:docMk/>
            <pc:sldMk cId="3453493804" sldId="286"/>
            <ac:spMk id="10" creationId="{D2D5C7C5-9C27-4A61-9F57-1857D45320FD}"/>
          </ac:spMkLst>
        </pc:spChg>
        <pc:spChg chg="add del">
          <ac:chgData name="Sandeep Manchikanti" userId="18789b4e-a285-4d17-820b-a75cdb0c675b" providerId="ADAL" clId="{60274CE5-4865-451F-B772-62FC9CFBE1F7}" dt="2023-04-11T19:03:07.303" v="11290" actId="26606"/>
          <ac:spMkLst>
            <pc:docMk/>
            <pc:sldMk cId="3453493804" sldId="286"/>
            <ac:spMk id="12" creationId="{84B9546E-20BE-462C-8BE8-4EBDB46F8651}"/>
          </ac:spMkLst>
        </pc:spChg>
        <pc:spChg chg="add del">
          <ac:chgData name="Sandeep Manchikanti" userId="18789b4e-a285-4d17-820b-a75cdb0c675b" providerId="ADAL" clId="{60274CE5-4865-451F-B772-62FC9CFBE1F7}" dt="2023-04-11T19:03:07.303" v="11290" actId="26606"/>
          <ac:spMkLst>
            <pc:docMk/>
            <pc:sldMk cId="3453493804" sldId="286"/>
            <ac:spMk id="14" creationId="{DFE5D2E8-C366-48AC-97AE-18C67E4EF969}"/>
          </ac:spMkLst>
        </pc:spChg>
        <pc:spChg chg="add">
          <ac:chgData name="Sandeep Manchikanti" userId="18789b4e-a285-4d17-820b-a75cdb0c675b" providerId="ADAL" clId="{60274CE5-4865-451F-B772-62FC9CFBE1F7}" dt="2023-04-11T19:03:07.303" v="11290" actId="26606"/>
          <ac:spMkLst>
            <pc:docMk/>
            <pc:sldMk cId="3453493804" sldId="286"/>
            <ac:spMk id="19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03:07.303" v="11290" actId="26606"/>
          <ac:spMkLst>
            <pc:docMk/>
            <pc:sldMk cId="3453493804" sldId="286"/>
            <ac:spMk id="21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03:07.303" v="11290" actId="26606"/>
          <ac:spMkLst>
            <pc:docMk/>
            <pc:sldMk cId="3453493804" sldId="286"/>
            <ac:spMk id="23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03:07.303" v="11290" actId="26606"/>
          <ac:spMkLst>
            <pc:docMk/>
            <pc:sldMk cId="3453493804" sldId="286"/>
            <ac:spMk id="25" creationId="{DFE5D2E8-C366-48AC-97AE-18C67E4EF969}"/>
          </ac:spMkLst>
        </pc:spChg>
      </pc:sldChg>
      <pc:sldChg chg="addSp delSp modSp new mod setBg">
        <pc:chgData name="Sandeep Manchikanti" userId="18789b4e-a285-4d17-820b-a75cdb0c675b" providerId="ADAL" clId="{60274CE5-4865-451F-B772-62FC9CFBE1F7}" dt="2023-04-11T19:04:45.088" v="11301" actId="255"/>
        <pc:sldMkLst>
          <pc:docMk/>
          <pc:sldMk cId="3653818440" sldId="287"/>
        </pc:sldMkLst>
        <pc:spChg chg="del mod">
          <ac:chgData name="Sandeep Manchikanti" userId="18789b4e-a285-4d17-820b-a75cdb0c675b" providerId="ADAL" clId="{60274CE5-4865-451F-B772-62FC9CFBE1F7}" dt="2023-04-11T06:14:03.732" v="10345" actId="478"/>
          <ac:spMkLst>
            <pc:docMk/>
            <pc:sldMk cId="3653818440" sldId="287"/>
            <ac:spMk id="2" creationId="{D08C56A5-A4A7-C879-D81C-AE1C833B3A48}"/>
          </ac:spMkLst>
        </pc:spChg>
        <pc:spChg chg="mod">
          <ac:chgData name="Sandeep Manchikanti" userId="18789b4e-a285-4d17-820b-a75cdb0c675b" providerId="ADAL" clId="{60274CE5-4865-451F-B772-62FC9CFBE1F7}" dt="2023-04-11T19:04:45.088" v="11301" actId="255"/>
          <ac:spMkLst>
            <pc:docMk/>
            <pc:sldMk cId="3653818440" sldId="287"/>
            <ac:spMk id="3" creationId="{3AEE42D9-6821-C263-ABC0-A8C96F79FE76}"/>
          </ac:spMkLst>
        </pc:spChg>
        <pc:spChg chg="add">
          <ac:chgData name="Sandeep Manchikanti" userId="18789b4e-a285-4d17-820b-a75cdb0c675b" providerId="ADAL" clId="{60274CE5-4865-451F-B772-62FC9CFBE1F7}" dt="2023-04-11T19:03:57.287" v="11295" actId="26606"/>
          <ac:spMkLst>
            <pc:docMk/>
            <pc:sldMk cId="3653818440" sldId="287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03:57.287" v="11295" actId="26606"/>
          <ac:spMkLst>
            <pc:docMk/>
            <pc:sldMk cId="3653818440" sldId="287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03:57.287" v="11295" actId="26606"/>
          <ac:spMkLst>
            <pc:docMk/>
            <pc:sldMk cId="3653818440" sldId="287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03:57.287" v="11295" actId="26606"/>
          <ac:spMkLst>
            <pc:docMk/>
            <pc:sldMk cId="3653818440" sldId="287"/>
            <ac:spMk id="14" creationId="{DFE5D2E8-C366-48AC-97AE-18C67E4EF969}"/>
          </ac:spMkLst>
        </pc:spChg>
      </pc:sldChg>
      <pc:sldChg chg="addSp delSp modSp new mod setBg">
        <pc:chgData name="Sandeep Manchikanti" userId="18789b4e-a285-4d17-820b-a75cdb0c675b" providerId="ADAL" clId="{60274CE5-4865-451F-B772-62FC9CFBE1F7}" dt="2023-04-11T19:06:56.506" v="11312" actId="14100"/>
        <pc:sldMkLst>
          <pc:docMk/>
          <pc:sldMk cId="731965590" sldId="288"/>
        </pc:sldMkLst>
        <pc:spChg chg="del">
          <ac:chgData name="Sandeep Manchikanti" userId="18789b4e-a285-4d17-820b-a75cdb0c675b" providerId="ADAL" clId="{60274CE5-4865-451F-B772-62FC9CFBE1F7}" dt="2023-04-11T06:16:55.254" v="10452" actId="478"/>
          <ac:spMkLst>
            <pc:docMk/>
            <pc:sldMk cId="731965590" sldId="288"/>
            <ac:spMk id="2" creationId="{4DE3E12F-DFD8-DE40-4382-63991744C61F}"/>
          </ac:spMkLst>
        </pc:spChg>
        <pc:spChg chg="mod">
          <ac:chgData name="Sandeep Manchikanti" userId="18789b4e-a285-4d17-820b-a75cdb0c675b" providerId="ADAL" clId="{60274CE5-4865-451F-B772-62FC9CFBE1F7}" dt="2023-04-11T19:06:56.506" v="11312" actId="14100"/>
          <ac:spMkLst>
            <pc:docMk/>
            <pc:sldMk cId="731965590" sldId="288"/>
            <ac:spMk id="3" creationId="{EAF0C320-18B0-9C02-D556-45B37A2726CA}"/>
          </ac:spMkLst>
        </pc:spChg>
        <pc:spChg chg="add del mod">
          <ac:chgData name="Sandeep Manchikanti" userId="18789b4e-a285-4d17-820b-a75cdb0c675b" providerId="ADAL" clId="{60274CE5-4865-451F-B772-62FC9CFBE1F7}" dt="2023-04-11T06:17:58.885" v="10461" actId="478"/>
          <ac:spMkLst>
            <pc:docMk/>
            <pc:sldMk cId="731965590" sldId="288"/>
            <ac:spMk id="5" creationId="{C8BCDFDC-C17A-2BA3-FC7B-2381CCA5526C}"/>
          </ac:spMkLst>
        </pc:spChg>
        <pc:spChg chg="add">
          <ac:chgData name="Sandeep Manchikanti" userId="18789b4e-a285-4d17-820b-a75cdb0c675b" providerId="ADAL" clId="{60274CE5-4865-451F-B772-62FC9CFBE1F7}" dt="2023-04-11T19:05:55.790" v="11302" actId="26606"/>
          <ac:spMkLst>
            <pc:docMk/>
            <pc:sldMk cId="731965590" sldId="288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05:55.790" v="11302" actId="26606"/>
          <ac:spMkLst>
            <pc:docMk/>
            <pc:sldMk cId="731965590" sldId="288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05:55.790" v="11302" actId="26606"/>
          <ac:spMkLst>
            <pc:docMk/>
            <pc:sldMk cId="731965590" sldId="288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05:55.790" v="11302" actId="26606"/>
          <ac:spMkLst>
            <pc:docMk/>
            <pc:sldMk cId="731965590" sldId="288"/>
            <ac:spMk id="14" creationId="{DFE5D2E8-C366-48AC-97AE-18C67E4EF969}"/>
          </ac:spMkLst>
        </pc:spChg>
      </pc:sldChg>
      <pc:sldChg chg="addSp delSp modSp new mod setBg">
        <pc:chgData name="Sandeep Manchikanti" userId="18789b4e-a285-4d17-820b-a75cdb0c675b" providerId="ADAL" clId="{60274CE5-4865-451F-B772-62FC9CFBE1F7}" dt="2023-04-11T19:08:58.253" v="11323" actId="14100"/>
        <pc:sldMkLst>
          <pc:docMk/>
          <pc:sldMk cId="2548129181" sldId="289"/>
        </pc:sldMkLst>
        <pc:spChg chg="del">
          <ac:chgData name="Sandeep Manchikanti" userId="18789b4e-a285-4d17-820b-a75cdb0c675b" providerId="ADAL" clId="{60274CE5-4865-451F-B772-62FC9CFBE1F7}" dt="2023-04-11T06:18:25.187" v="10465" actId="478"/>
          <ac:spMkLst>
            <pc:docMk/>
            <pc:sldMk cId="2548129181" sldId="289"/>
            <ac:spMk id="2" creationId="{6375DBEF-A1D3-6A03-60EC-17D23D136B2A}"/>
          </ac:spMkLst>
        </pc:spChg>
        <pc:spChg chg="mod">
          <ac:chgData name="Sandeep Manchikanti" userId="18789b4e-a285-4d17-820b-a75cdb0c675b" providerId="ADAL" clId="{60274CE5-4865-451F-B772-62FC9CFBE1F7}" dt="2023-04-11T19:08:58.253" v="11323" actId="14100"/>
          <ac:spMkLst>
            <pc:docMk/>
            <pc:sldMk cId="2548129181" sldId="289"/>
            <ac:spMk id="3" creationId="{FB6C73C0-F8FD-5AE3-8870-D0B3D152FC65}"/>
          </ac:spMkLst>
        </pc:spChg>
        <pc:spChg chg="add">
          <ac:chgData name="Sandeep Manchikanti" userId="18789b4e-a285-4d17-820b-a75cdb0c675b" providerId="ADAL" clId="{60274CE5-4865-451F-B772-62FC9CFBE1F7}" dt="2023-04-11T19:08:00.238" v="11313" actId="26606"/>
          <ac:spMkLst>
            <pc:docMk/>
            <pc:sldMk cId="2548129181" sldId="289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08:00.238" v="11313" actId="26606"/>
          <ac:spMkLst>
            <pc:docMk/>
            <pc:sldMk cId="2548129181" sldId="289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08:00.238" v="11313" actId="26606"/>
          <ac:spMkLst>
            <pc:docMk/>
            <pc:sldMk cId="2548129181" sldId="289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08:00.238" v="11313" actId="26606"/>
          <ac:spMkLst>
            <pc:docMk/>
            <pc:sldMk cId="2548129181" sldId="289"/>
            <ac:spMk id="14" creationId="{DFE5D2E8-C366-48AC-97AE-18C67E4EF969}"/>
          </ac:spMkLst>
        </pc:spChg>
      </pc:sldChg>
      <pc:sldChg chg="addSp modSp new mod setBg">
        <pc:chgData name="Sandeep Manchikanti" userId="18789b4e-a285-4d17-820b-a75cdb0c675b" providerId="ADAL" clId="{60274CE5-4865-451F-B772-62FC9CFBE1F7}" dt="2023-04-11T19:10:23.088" v="11339" actId="113"/>
        <pc:sldMkLst>
          <pc:docMk/>
          <pc:sldMk cId="552533659" sldId="290"/>
        </pc:sldMkLst>
        <pc:spChg chg="mod">
          <ac:chgData name="Sandeep Manchikanti" userId="18789b4e-a285-4d17-820b-a75cdb0c675b" providerId="ADAL" clId="{60274CE5-4865-451F-B772-62FC9CFBE1F7}" dt="2023-04-11T19:09:26.522" v="11327" actId="14100"/>
          <ac:spMkLst>
            <pc:docMk/>
            <pc:sldMk cId="552533659" sldId="290"/>
            <ac:spMk id="2" creationId="{3696A22A-91F7-CB5F-1125-A60F66B54081}"/>
          </ac:spMkLst>
        </pc:spChg>
        <pc:spChg chg="mod">
          <ac:chgData name="Sandeep Manchikanti" userId="18789b4e-a285-4d17-820b-a75cdb0c675b" providerId="ADAL" clId="{60274CE5-4865-451F-B772-62FC9CFBE1F7}" dt="2023-04-11T19:10:23.088" v="11339" actId="113"/>
          <ac:spMkLst>
            <pc:docMk/>
            <pc:sldMk cId="552533659" sldId="290"/>
            <ac:spMk id="3" creationId="{FE3CBD76-4CEC-ACA1-E182-6393657492F1}"/>
          </ac:spMkLst>
        </pc:spChg>
        <pc:spChg chg="add">
          <ac:chgData name="Sandeep Manchikanti" userId="18789b4e-a285-4d17-820b-a75cdb0c675b" providerId="ADAL" clId="{60274CE5-4865-451F-B772-62FC9CFBE1F7}" dt="2023-04-11T19:09:06.966" v="11324" actId="26606"/>
          <ac:spMkLst>
            <pc:docMk/>
            <pc:sldMk cId="552533659" sldId="290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09:06.966" v="11324" actId="26606"/>
          <ac:spMkLst>
            <pc:docMk/>
            <pc:sldMk cId="552533659" sldId="290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09:06.966" v="11324" actId="26606"/>
          <ac:spMkLst>
            <pc:docMk/>
            <pc:sldMk cId="552533659" sldId="290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09:06.966" v="11324" actId="26606"/>
          <ac:spMkLst>
            <pc:docMk/>
            <pc:sldMk cId="552533659" sldId="290"/>
            <ac:spMk id="14" creationId="{DFE5D2E8-C366-48AC-97AE-18C67E4EF969}"/>
          </ac:spMkLst>
        </pc:spChg>
      </pc:sldChg>
      <pc:sldChg chg="addSp delSp modSp new mod setBg">
        <pc:chgData name="Sandeep Manchikanti" userId="18789b4e-a285-4d17-820b-a75cdb0c675b" providerId="ADAL" clId="{60274CE5-4865-451F-B772-62FC9CFBE1F7}" dt="2023-04-11T19:11:56.803" v="11352" actId="2711"/>
        <pc:sldMkLst>
          <pc:docMk/>
          <pc:sldMk cId="2141502981" sldId="291"/>
        </pc:sldMkLst>
        <pc:spChg chg="mod">
          <ac:chgData name="Sandeep Manchikanti" userId="18789b4e-a285-4d17-820b-a75cdb0c675b" providerId="ADAL" clId="{60274CE5-4865-451F-B772-62FC9CFBE1F7}" dt="2023-04-11T19:11:56.803" v="11352" actId="2711"/>
          <ac:spMkLst>
            <pc:docMk/>
            <pc:sldMk cId="2141502981" sldId="291"/>
            <ac:spMk id="2" creationId="{428E66DC-13FF-4E80-A8FE-5164FF85C62A}"/>
          </ac:spMkLst>
        </pc:spChg>
        <pc:spChg chg="del mod">
          <ac:chgData name="Sandeep Manchikanti" userId="18789b4e-a285-4d17-820b-a75cdb0c675b" providerId="ADAL" clId="{60274CE5-4865-451F-B772-62FC9CFBE1F7}" dt="2023-04-11T06:38:31.543" v="10965" actId="22"/>
          <ac:spMkLst>
            <pc:docMk/>
            <pc:sldMk cId="2141502981" sldId="291"/>
            <ac:spMk id="3" creationId="{8ED5F9ED-4E61-588C-58FE-0BB0D31FBEEE}"/>
          </ac:spMkLst>
        </pc:spChg>
        <pc:spChg chg="add del mod">
          <ac:chgData name="Sandeep Manchikanti" userId="18789b4e-a285-4d17-820b-a75cdb0c675b" providerId="ADAL" clId="{60274CE5-4865-451F-B772-62FC9CFBE1F7}" dt="2023-04-11T19:11:15.188" v="11346" actId="478"/>
          <ac:spMkLst>
            <pc:docMk/>
            <pc:sldMk cId="2141502981" sldId="291"/>
            <ac:spMk id="9" creationId="{89885681-8D08-DE9A-87CB-EF9DFB844F6C}"/>
          </ac:spMkLst>
        </pc:spChg>
        <pc:spChg chg="add del">
          <ac:chgData name="Sandeep Manchikanti" userId="18789b4e-a285-4d17-820b-a75cdb0c675b" providerId="ADAL" clId="{60274CE5-4865-451F-B772-62FC9CFBE1F7}" dt="2023-04-11T19:11:08.472" v="11343" actId="26606"/>
          <ac:spMkLst>
            <pc:docMk/>
            <pc:sldMk cId="2141502981" sldId="291"/>
            <ac:spMk id="10" creationId="{0BABF38A-8A0D-492E-BD20-6CF4D46B50BD}"/>
          </ac:spMkLst>
        </pc:spChg>
        <pc:spChg chg="add del">
          <ac:chgData name="Sandeep Manchikanti" userId="18789b4e-a285-4d17-820b-a75cdb0c675b" providerId="ADAL" clId="{60274CE5-4865-451F-B772-62FC9CFBE1F7}" dt="2023-04-11T19:11:08.472" v="11343" actId="26606"/>
          <ac:spMkLst>
            <pc:docMk/>
            <pc:sldMk cId="2141502981" sldId="291"/>
            <ac:spMk id="14" creationId="{F1174801-1395-44C5-9B00-CCAC45C056E7}"/>
          </ac:spMkLst>
        </pc:spChg>
        <pc:spChg chg="add del">
          <ac:chgData name="Sandeep Manchikanti" userId="18789b4e-a285-4d17-820b-a75cdb0c675b" providerId="ADAL" clId="{60274CE5-4865-451F-B772-62FC9CFBE1F7}" dt="2023-04-11T19:11:08.472" v="11343" actId="26606"/>
          <ac:spMkLst>
            <pc:docMk/>
            <pc:sldMk cId="2141502981" sldId="291"/>
            <ac:spMk id="16" creationId="{8BADB362-9771-4A3C-B9E5-6777F34C5041}"/>
          </ac:spMkLst>
        </pc:spChg>
        <pc:spChg chg="add del">
          <ac:chgData name="Sandeep Manchikanti" userId="18789b4e-a285-4d17-820b-a75cdb0c675b" providerId="ADAL" clId="{60274CE5-4865-451F-B772-62FC9CFBE1F7}" dt="2023-04-11T19:11:08.472" v="11343" actId="26606"/>
          <ac:spMkLst>
            <pc:docMk/>
            <pc:sldMk cId="2141502981" sldId="291"/>
            <ac:spMk id="18" creationId="{EE0EF321-8351-49AB-BA30-A90615C80EEA}"/>
          </ac:spMkLst>
        </pc:spChg>
        <pc:spChg chg="add del">
          <ac:chgData name="Sandeep Manchikanti" userId="18789b4e-a285-4d17-820b-a75cdb0c675b" providerId="ADAL" clId="{60274CE5-4865-451F-B772-62FC9CFBE1F7}" dt="2023-04-11T19:11:08.472" v="11343" actId="26606"/>
          <ac:spMkLst>
            <pc:docMk/>
            <pc:sldMk cId="2141502981" sldId="291"/>
            <ac:spMk id="20" creationId="{7F729D3C-986A-4A27-A9FF-0A07A0959FEA}"/>
          </ac:spMkLst>
        </pc:spChg>
        <pc:spChg chg="add">
          <ac:chgData name="Sandeep Manchikanti" userId="18789b4e-a285-4d17-820b-a75cdb0c675b" providerId="ADAL" clId="{60274CE5-4865-451F-B772-62FC9CFBE1F7}" dt="2023-04-11T19:11:08.488" v="11344" actId="26606"/>
          <ac:spMkLst>
            <pc:docMk/>
            <pc:sldMk cId="2141502981" sldId="291"/>
            <ac:spMk id="22" creationId="{4AB8125F-0FD8-48CD-9F43-73E5494EA774}"/>
          </ac:spMkLst>
        </pc:spChg>
        <pc:spChg chg="add">
          <ac:chgData name="Sandeep Manchikanti" userId="18789b4e-a285-4d17-820b-a75cdb0c675b" providerId="ADAL" clId="{60274CE5-4865-451F-B772-62FC9CFBE1F7}" dt="2023-04-11T19:11:08.488" v="11344" actId="26606"/>
          <ac:spMkLst>
            <pc:docMk/>
            <pc:sldMk cId="2141502981" sldId="291"/>
            <ac:spMk id="23" creationId="{0019DD6C-5899-4C07-864B-EB0A7D104ACF}"/>
          </ac:spMkLst>
        </pc:spChg>
        <pc:spChg chg="add">
          <ac:chgData name="Sandeep Manchikanti" userId="18789b4e-a285-4d17-820b-a75cdb0c675b" providerId="ADAL" clId="{60274CE5-4865-451F-B772-62FC9CFBE1F7}" dt="2023-04-11T19:11:08.488" v="11344" actId="26606"/>
          <ac:spMkLst>
            <pc:docMk/>
            <pc:sldMk cId="2141502981" sldId="291"/>
            <ac:spMk id="24" creationId="{EBDFFBC1-15BD-428E-B8AF-ECF5D1B76DEB}"/>
          </ac:spMkLst>
        </pc:spChg>
        <pc:spChg chg="add">
          <ac:chgData name="Sandeep Manchikanti" userId="18789b4e-a285-4d17-820b-a75cdb0c675b" providerId="ADAL" clId="{60274CE5-4865-451F-B772-62FC9CFBE1F7}" dt="2023-04-11T19:11:08.488" v="11344" actId="26606"/>
          <ac:spMkLst>
            <pc:docMk/>
            <pc:sldMk cId="2141502981" sldId="291"/>
            <ac:spMk id="25" creationId="{EBFB3075-0323-4EB0-B1A5-776A0E709CEF}"/>
          </ac:spMkLst>
        </pc:spChg>
        <pc:picChg chg="add mod ord">
          <ac:chgData name="Sandeep Manchikanti" userId="18789b4e-a285-4d17-820b-a75cdb0c675b" providerId="ADAL" clId="{60274CE5-4865-451F-B772-62FC9CFBE1F7}" dt="2023-04-11T19:11:30.071" v="11350" actId="14100"/>
          <ac:picMkLst>
            <pc:docMk/>
            <pc:sldMk cId="2141502981" sldId="291"/>
            <ac:picMk id="5" creationId="{F42E1121-407B-E6E9-41B7-5612D671D169}"/>
          </ac:picMkLst>
        </pc:picChg>
        <pc:picChg chg="add del">
          <ac:chgData name="Sandeep Manchikanti" userId="18789b4e-a285-4d17-820b-a75cdb0c675b" providerId="ADAL" clId="{60274CE5-4865-451F-B772-62FC9CFBE1F7}" dt="2023-04-11T19:11:08.472" v="11343" actId="26606"/>
          <ac:picMkLst>
            <pc:docMk/>
            <pc:sldMk cId="2141502981" sldId="291"/>
            <ac:picMk id="12" creationId="{1CB7E8AE-A3AC-4BB7-A5C6-F00EC697B265}"/>
          </ac:picMkLst>
        </pc:picChg>
      </pc:sldChg>
      <pc:sldChg chg="addSp delSp modSp new mod setBg delDesignElem chgLayout">
        <pc:chgData name="Sandeep Manchikanti" userId="18789b4e-a285-4d17-820b-a75cdb0c675b" providerId="ADAL" clId="{60274CE5-4865-451F-B772-62FC9CFBE1F7}" dt="2023-04-11T19:15:09.391" v="11421" actId="14100"/>
        <pc:sldMkLst>
          <pc:docMk/>
          <pc:sldMk cId="1470824855" sldId="292"/>
        </pc:sldMkLst>
        <pc:spChg chg="del mod">
          <ac:chgData name="Sandeep Manchikanti" userId="18789b4e-a285-4d17-820b-a75cdb0c675b" providerId="ADAL" clId="{60274CE5-4865-451F-B772-62FC9CFBE1F7}" dt="2023-04-11T06:39:42.294" v="10972" actId="478"/>
          <ac:spMkLst>
            <pc:docMk/>
            <pc:sldMk cId="1470824855" sldId="292"/>
            <ac:spMk id="2" creationId="{47C314B1-B0B1-DF3B-D492-14550E8E5C1A}"/>
          </ac:spMkLst>
        </pc:spChg>
        <pc:spChg chg="del mod">
          <ac:chgData name="Sandeep Manchikanti" userId="18789b4e-a285-4d17-820b-a75cdb0c675b" providerId="ADAL" clId="{60274CE5-4865-451F-B772-62FC9CFBE1F7}" dt="2023-04-11T06:39:49.531" v="10974" actId="22"/>
          <ac:spMkLst>
            <pc:docMk/>
            <pc:sldMk cId="1470824855" sldId="292"/>
            <ac:spMk id="3" creationId="{7A4B9853-6374-D9BC-00F5-44C088316331}"/>
          </ac:spMkLst>
        </pc:spChg>
        <pc:spChg chg="add mod ord">
          <ac:chgData name="Sandeep Manchikanti" userId="18789b4e-a285-4d17-820b-a75cdb0c675b" providerId="ADAL" clId="{60274CE5-4865-451F-B772-62FC9CFBE1F7}" dt="2023-04-11T19:15:09.391" v="11421" actId="14100"/>
          <ac:spMkLst>
            <pc:docMk/>
            <pc:sldMk cId="1470824855" sldId="292"/>
            <ac:spMk id="6" creationId="{E3001494-6938-8CA3-F2FD-7F7B411F617A}"/>
          </ac:spMkLst>
        </pc:spChg>
        <pc:spChg chg="add del mod ord">
          <ac:chgData name="Sandeep Manchikanti" userId="18789b4e-a285-4d17-820b-a75cdb0c675b" providerId="ADAL" clId="{60274CE5-4865-451F-B772-62FC9CFBE1F7}" dt="2023-04-11T19:14:17.772" v="11375" actId="26606"/>
          <ac:spMkLst>
            <pc:docMk/>
            <pc:sldMk cId="1470824855" sldId="292"/>
            <ac:spMk id="7" creationId="{26E398C4-8C45-003B-607E-167215DF26B5}"/>
          </ac:spMkLst>
        </pc:spChg>
        <pc:spChg chg="add del">
          <ac:chgData name="Sandeep Manchikanti" userId="18789b4e-a285-4d17-820b-a75cdb0c675b" providerId="ADAL" clId="{60274CE5-4865-451F-B772-62FC9CFBE1F7}" dt="2023-04-11T19:13:42.165" v="11369" actId="478"/>
          <ac:spMkLst>
            <pc:docMk/>
            <pc:sldMk cId="1470824855" sldId="292"/>
            <ac:spMk id="9" creationId="{517057D4-D5B6-18E0-B861-076770BB61AF}"/>
          </ac:spMkLst>
        </pc:spChg>
        <pc:spChg chg="add del">
          <ac:chgData name="Sandeep Manchikanti" userId="18789b4e-a285-4d17-820b-a75cdb0c675b" providerId="ADAL" clId="{60274CE5-4865-451F-B772-62FC9CFBE1F7}" dt="2023-04-11T19:14:17.750" v="11374" actId="26606"/>
          <ac:spMkLst>
            <pc:docMk/>
            <pc:sldMk cId="1470824855" sldId="292"/>
            <ac:spMk id="10" creationId="{4AB8125F-0FD8-48CD-9F43-73E5494EA774}"/>
          </ac:spMkLst>
        </pc:spChg>
        <pc:spChg chg="add del">
          <ac:chgData name="Sandeep Manchikanti" userId="18789b4e-a285-4d17-820b-a75cdb0c675b" providerId="ADAL" clId="{60274CE5-4865-451F-B772-62FC9CFBE1F7}" dt="2023-04-11T19:14:17.750" v="11374" actId="26606"/>
          <ac:spMkLst>
            <pc:docMk/>
            <pc:sldMk cId="1470824855" sldId="292"/>
            <ac:spMk id="11" creationId="{0019DD6C-5899-4C07-864B-EB0A7D104ACF}"/>
          </ac:spMkLst>
        </pc:spChg>
        <pc:spChg chg="add del">
          <ac:chgData name="Sandeep Manchikanti" userId="18789b4e-a285-4d17-820b-a75cdb0c675b" providerId="ADAL" clId="{60274CE5-4865-451F-B772-62FC9CFBE1F7}" dt="2023-04-11T19:13:59.534" v="11372" actId="700"/>
          <ac:spMkLst>
            <pc:docMk/>
            <pc:sldMk cId="1470824855" sldId="292"/>
            <ac:spMk id="12" creationId="{4AB8125F-0FD8-48CD-9F43-73E5494EA774}"/>
          </ac:spMkLst>
        </pc:spChg>
        <pc:spChg chg="add del">
          <ac:chgData name="Sandeep Manchikanti" userId="18789b4e-a285-4d17-820b-a75cdb0c675b" providerId="ADAL" clId="{60274CE5-4865-451F-B772-62FC9CFBE1F7}" dt="2023-04-11T19:14:17.750" v="11374" actId="26606"/>
          <ac:spMkLst>
            <pc:docMk/>
            <pc:sldMk cId="1470824855" sldId="292"/>
            <ac:spMk id="13" creationId="{EBDFFBC1-15BD-428E-B8AF-ECF5D1B76DEB}"/>
          </ac:spMkLst>
        </pc:spChg>
        <pc:spChg chg="add del">
          <ac:chgData name="Sandeep Manchikanti" userId="18789b4e-a285-4d17-820b-a75cdb0c675b" providerId="ADAL" clId="{60274CE5-4865-451F-B772-62FC9CFBE1F7}" dt="2023-04-11T19:13:59.534" v="11372" actId="700"/>
          <ac:spMkLst>
            <pc:docMk/>
            <pc:sldMk cId="1470824855" sldId="292"/>
            <ac:spMk id="14" creationId="{0019DD6C-5899-4C07-864B-EB0A7D104ACF}"/>
          </ac:spMkLst>
        </pc:spChg>
        <pc:spChg chg="add del">
          <ac:chgData name="Sandeep Manchikanti" userId="18789b4e-a285-4d17-820b-a75cdb0c675b" providerId="ADAL" clId="{60274CE5-4865-451F-B772-62FC9CFBE1F7}" dt="2023-04-11T19:14:17.750" v="11374" actId="26606"/>
          <ac:spMkLst>
            <pc:docMk/>
            <pc:sldMk cId="1470824855" sldId="292"/>
            <ac:spMk id="15" creationId="{EBFB3075-0323-4EB0-B1A5-776A0E709CEF}"/>
          </ac:spMkLst>
        </pc:spChg>
        <pc:spChg chg="add del">
          <ac:chgData name="Sandeep Manchikanti" userId="18789b4e-a285-4d17-820b-a75cdb0c675b" providerId="ADAL" clId="{60274CE5-4865-451F-B772-62FC9CFBE1F7}" dt="2023-04-11T19:13:59.534" v="11372" actId="700"/>
          <ac:spMkLst>
            <pc:docMk/>
            <pc:sldMk cId="1470824855" sldId="292"/>
            <ac:spMk id="16" creationId="{EBDFFBC1-15BD-428E-B8AF-ECF5D1B76DEB}"/>
          </ac:spMkLst>
        </pc:spChg>
        <pc:spChg chg="add">
          <ac:chgData name="Sandeep Manchikanti" userId="18789b4e-a285-4d17-820b-a75cdb0c675b" providerId="ADAL" clId="{60274CE5-4865-451F-B772-62FC9CFBE1F7}" dt="2023-04-11T19:14:17.772" v="11375" actId="26606"/>
          <ac:spMkLst>
            <pc:docMk/>
            <pc:sldMk cId="1470824855" sldId="292"/>
            <ac:spMk id="17" creationId="{0BABF38A-8A0D-492E-BD20-6CF4D46B50BD}"/>
          </ac:spMkLst>
        </pc:spChg>
        <pc:spChg chg="add del">
          <ac:chgData name="Sandeep Manchikanti" userId="18789b4e-a285-4d17-820b-a75cdb0c675b" providerId="ADAL" clId="{60274CE5-4865-451F-B772-62FC9CFBE1F7}" dt="2023-04-11T19:13:59.534" v="11372" actId="700"/>
          <ac:spMkLst>
            <pc:docMk/>
            <pc:sldMk cId="1470824855" sldId="292"/>
            <ac:spMk id="18" creationId="{EBFB3075-0323-4EB0-B1A5-776A0E709CEF}"/>
          </ac:spMkLst>
        </pc:spChg>
        <pc:spChg chg="add">
          <ac:chgData name="Sandeep Manchikanti" userId="18789b4e-a285-4d17-820b-a75cdb0c675b" providerId="ADAL" clId="{60274CE5-4865-451F-B772-62FC9CFBE1F7}" dt="2023-04-11T19:14:17.772" v="11375" actId="26606"/>
          <ac:spMkLst>
            <pc:docMk/>
            <pc:sldMk cId="1470824855" sldId="292"/>
            <ac:spMk id="20" creationId="{4C2E1C05-3303-4DCD-9685-3BDE5AEFE174}"/>
          </ac:spMkLst>
        </pc:spChg>
        <pc:spChg chg="add">
          <ac:chgData name="Sandeep Manchikanti" userId="18789b4e-a285-4d17-820b-a75cdb0c675b" providerId="ADAL" clId="{60274CE5-4865-451F-B772-62FC9CFBE1F7}" dt="2023-04-11T19:14:17.772" v="11375" actId="26606"/>
          <ac:spMkLst>
            <pc:docMk/>
            <pc:sldMk cId="1470824855" sldId="292"/>
            <ac:spMk id="21" creationId="{F1174801-1395-44C5-9B00-CCAC45C056E7}"/>
          </ac:spMkLst>
        </pc:spChg>
        <pc:spChg chg="add">
          <ac:chgData name="Sandeep Manchikanti" userId="18789b4e-a285-4d17-820b-a75cdb0c675b" providerId="ADAL" clId="{60274CE5-4865-451F-B772-62FC9CFBE1F7}" dt="2023-04-11T19:14:17.772" v="11375" actId="26606"/>
          <ac:spMkLst>
            <pc:docMk/>
            <pc:sldMk cId="1470824855" sldId="292"/>
            <ac:spMk id="22" creationId="{D7F2E59A-66C6-4BE2-B3FB-D5DE585D2531}"/>
          </ac:spMkLst>
        </pc:spChg>
        <pc:spChg chg="add">
          <ac:chgData name="Sandeep Manchikanti" userId="18789b4e-a285-4d17-820b-a75cdb0c675b" providerId="ADAL" clId="{60274CE5-4865-451F-B772-62FC9CFBE1F7}" dt="2023-04-11T19:14:17.772" v="11375" actId="26606"/>
          <ac:spMkLst>
            <pc:docMk/>
            <pc:sldMk cId="1470824855" sldId="292"/>
            <ac:spMk id="23" creationId="{1F491198-AF87-4E71-AAD9-AE427363C1B5}"/>
          </ac:spMkLst>
        </pc:spChg>
        <pc:picChg chg="add mod ord">
          <ac:chgData name="Sandeep Manchikanti" userId="18789b4e-a285-4d17-820b-a75cdb0c675b" providerId="ADAL" clId="{60274CE5-4865-451F-B772-62FC9CFBE1F7}" dt="2023-04-11T19:14:28.738" v="11378" actId="14100"/>
          <ac:picMkLst>
            <pc:docMk/>
            <pc:sldMk cId="1470824855" sldId="292"/>
            <ac:picMk id="5" creationId="{C992DBAC-BF54-93B4-8F43-C67A69D142AB}"/>
          </ac:picMkLst>
        </pc:picChg>
        <pc:picChg chg="add">
          <ac:chgData name="Sandeep Manchikanti" userId="18789b4e-a285-4d17-820b-a75cdb0c675b" providerId="ADAL" clId="{60274CE5-4865-451F-B772-62FC9CFBE1F7}" dt="2023-04-11T19:14:17.772" v="11375" actId="26606"/>
          <ac:picMkLst>
            <pc:docMk/>
            <pc:sldMk cId="1470824855" sldId="292"/>
            <ac:picMk id="19" creationId="{1CB7E8AE-A3AC-4BB7-A5C6-F00EC697B265}"/>
          </ac:picMkLst>
        </pc:picChg>
      </pc:sldChg>
      <pc:sldChg chg="addSp delSp modSp new mod setBg">
        <pc:chgData name="Sandeep Manchikanti" userId="18789b4e-a285-4d17-820b-a75cdb0c675b" providerId="ADAL" clId="{60274CE5-4865-451F-B772-62FC9CFBE1F7}" dt="2023-04-11T19:15:49.386" v="11427" actId="113"/>
        <pc:sldMkLst>
          <pc:docMk/>
          <pc:sldMk cId="186659302" sldId="293"/>
        </pc:sldMkLst>
        <pc:spChg chg="del mod">
          <ac:chgData name="Sandeep Manchikanti" userId="18789b4e-a285-4d17-820b-a75cdb0c675b" providerId="ADAL" clId="{60274CE5-4865-451F-B772-62FC9CFBE1F7}" dt="2023-04-11T06:40:23.835" v="10981" actId="478"/>
          <ac:spMkLst>
            <pc:docMk/>
            <pc:sldMk cId="186659302" sldId="293"/>
            <ac:spMk id="2" creationId="{522EEBDA-6D51-B021-319B-549B548770C8}"/>
          </ac:spMkLst>
        </pc:spChg>
        <pc:spChg chg="del mod">
          <ac:chgData name="Sandeep Manchikanti" userId="18789b4e-a285-4d17-820b-a75cdb0c675b" providerId="ADAL" clId="{60274CE5-4865-451F-B772-62FC9CFBE1F7}" dt="2023-04-11T06:41:25.644" v="10984" actId="22"/>
          <ac:spMkLst>
            <pc:docMk/>
            <pc:sldMk cId="186659302" sldId="293"/>
            <ac:spMk id="3" creationId="{FB9ABADE-669E-0275-ACDB-F0FC7C9D7E6A}"/>
          </ac:spMkLst>
        </pc:spChg>
        <pc:spChg chg="add mod">
          <ac:chgData name="Sandeep Manchikanti" userId="18789b4e-a285-4d17-820b-a75cdb0c675b" providerId="ADAL" clId="{60274CE5-4865-451F-B772-62FC9CFBE1F7}" dt="2023-04-11T19:15:49.386" v="11427" actId="113"/>
          <ac:spMkLst>
            <pc:docMk/>
            <pc:sldMk cId="186659302" sldId="293"/>
            <ac:spMk id="7" creationId="{33E03614-67B2-47CD-F08B-D2C50977C263}"/>
          </ac:spMkLst>
        </pc:spChg>
        <pc:spChg chg="add del mod">
          <ac:chgData name="Sandeep Manchikanti" userId="18789b4e-a285-4d17-820b-a75cdb0c675b" providerId="ADAL" clId="{60274CE5-4865-451F-B772-62FC9CFBE1F7}" dt="2023-04-11T19:12:27.633" v="11358" actId="478"/>
          <ac:spMkLst>
            <pc:docMk/>
            <pc:sldMk cId="186659302" sldId="293"/>
            <ac:spMk id="9" creationId="{68551CC7-48B9-A87A-2D7D-767FD49DD20D}"/>
          </ac:spMkLst>
        </pc:spChg>
        <pc:spChg chg="add">
          <ac:chgData name="Sandeep Manchikanti" userId="18789b4e-a285-4d17-820b-a75cdb0c675b" providerId="ADAL" clId="{60274CE5-4865-451F-B772-62FC9CFBE1F7}" dt="2023-04-11T19:12:04.410" v="11353" actId="26606"/>
          <ac:spMkLst>
            <pc:docMk/>
            <pc:sldMk cId="186659302" sldId="293"/>
            <ac:spMk id="12" creationId="{4AB8125F-0FD8-48CD-9F43-73E5494EA774}"/>
          </ac:spMkLst>
        </pc:spChg>
        <pc:spChg chg="add">
          <ac:chgData name="Sandeep Manchikanti" userId="18789b4e-a285-4d17-820b-a75cdb0c675b" providerId="ADAL" clId="{60274CE5-4865-451F-B772-62FC9CFBE1F7}" dt="2023-04-11T19:12:04.410" v="11353" actId="26606"/>
          <ac:spMkLst>
            <pc:docMk/>
            <pc:sldMk cId="186659302" sldId="293"/>
            <ac:spMk id="14" creationId="{0019DD6C-5899-4C07-864B-EB0A7D104ACF}"/>
          </ac:spMkLst>
        </pc:spChg>
        <pc:spChg chg="add">
          <ac:chgData name="Sandeep Manchikanti" userId="18789b4e-a285-4d17-820b-a75cdb0c675b" providerId="ADAL" clId="{60274CE5-4865-451F-B772-62FC9CFBE1F7}" dt="2023-04-11T19:12:04.410" v="11353" actId="26606"/>
          <ac:spMkLst>
            <pc:docMk/>
            <pc:sldMk cId="186659302" sldId="293"/>
            <ac:spMk id="16" creationId="{EBDFFBC1-15BD-428E-B8AF-ECF5D1B76DEB}"/>
          </ac:spMkLst>
        </pc:spChg>
        <pc:spChg chg="add">
          <ac:chgData name="Sandeep Manchikanti" userId="18789b4e-a285-4d17-820b-a75cdb0c675b" providerId="ADAL" clId="{60274CE5-4865-451F-B772-62FC9CFBE1F7}" dt="2023-04-11T19:12:04.410" v="11353" actId="26606"/>
          <ac:spMkLst>
            <pc:docMk/>
            <pc:sldMk cId="186659302" sldId="293"/>
            <ac:spMk id="18" creationId="{EBFB3075-0323-4EB0-B1A5-776A0E709CEF}"/>
          </ac:spMkLst>
        </pc:spChg>
        <pc:picChg chg="add mod ord">
          <ac:chgData name="Sandeep Manchikanti" userId="18789b4e-a285-4d17-820b-a75cdb0c675b" providerId="ADAL" clId="{60274CE5-4865-451F-B772-62FC9CFBE1F7}" dt="2023-04-11T19:12:37.342" v="11361" actId="1076"/>
          <ac:picMkLst>
            <pc:docMk/>
            <pc:sldMk cId="186659302" sldId="293"/>
            <ac:picMk id="5" creationId="{A5165ADE-0579-CECE-E04F-1980E8BBE553}"/>
          </ac:picMkLst>
        </pc:picChg>
      </pc:sldChg>
      <pc:sldChg chg="addSp delSp modSp new mod setBg">
        <pc:chgData name="Sandeep Manchikanti" userId="18789b4e-a285-4d17-820b-a75cdb0c675b" providerId="ADAL" clId="{60274CE5-4865-451F-B772-62FC9CFBE1F7}" dt="2023-04-11T19:16:31.169" v="11434" actId="113"/>
        <pc:sldMkLst>
          <pc:docMk/>
          <pc:sldMk cId="374992027" sldId="294"/>
        </pc:sldMkLst>
        <pc:spChg chg="del mod">
          <ac:chgData name="Sandeep Manchikanti" userId="18789b4e-a285-4d17-820b-a75cdb0c675b" providerId="ADAL" clId="{60274CE5-4865-451F-B772-62FC9CFBE1F7}" dt="2023-04-11T06:41:52.057" v="10991" actId="478"/>
          <ac:spMkLst>
            <pc:docMk/>
            <pc:sldMk cId="374992027" sldId="294"/>
            <ac:spMk id="2" creationId="{0116104C-00C9-E716-B719-A742C53126F4}"/>
          </ac:spMkLst>
        </pc:spChg>
        <pc:spChg chg="del mod">
          <ac:chgData name="Sandeep Manchikanti" userId="18789b4e-a285-4d17-820b-a75cdb0c675b" providerId="ADAL" clId="{60274CE5-4865-451F-B772-62FC9CFBE1F7}" dt="2023-04-11T06:43:10.565" v="10994" actId="22"/>
          <ac:spMkLst>
            <pc:docMk/>
            <pc:sldMk cId="374992027" sldId="294"/>
            <ac:spMk id="3" creationId="{70B099A4-FBEC-17B3-7614-F65D20814B44}"/>
          </ac:spMkLst>
        </pc:spChg>
        <pc:spChg chg="add del">
          <ac:chgData name="Sandeep Manchikanti" userId="18789b4e-a285-4d17-820b-a75cdb0c675b" providerId="ADAL" clId="{60274CE5-4865-451F-B772-62FC9CFBE1F7}" dt="2023-04-11T06:43:57.653" v="11000" actId="478"/>
          <ac:spMkLst>
            <pc:docMk/>
            <pc:sldMk cId="374992027" sldId="294"/>
            <ac:spMk id="6" creationId="{A8253BB0-D81F-295F-7A28-C8F39C3EE237}"/>
          </ac:spMkLst>
        </pc:spChg>
        <pc:spChg chg="add del mod">
          <ac:chgData name="Sandeep Manchikanti" userId="18789b4e-a285-4d17-820b-a75cdb0c675b" providerId="ADAL" clId="{60274CE5-4865-451F-B772-62FC9CFBE1F7}" dt="2023-04-11T06:45:04.335" v="11007" actId="478"/>
          <ac:spMkLst>
            <pc:docMk/>
            <pc:sldMk cId="374992027" sldId="294"/>
            <ac:spMk id="7" creationId="{ED8D1D60-59E3-D465-1153-7B7BB1684702}"/>
          </ac:spMkLst>
        </pc:spChg>
        <pc:spChg chg="add del">
          <ac:chgData name="Sandeep Manchikanti" userId="18789b4e-a285-4d17-820b-a75cdb0c675b" providerId="ADAL" clId="{60274CE5-4865-451F-B772-62FC9CFBE1F7}" dt="2023-04-11T06:44:53.292" v="11005" actId="478"/>
          <ac:spMkLst>
            <pc:docMk/>
            <pc:sldMk cId="374992027" sldId="294"/>
            <ac:spMk id="8" creationId="{6A0D25D1-D36F-1FF5-A808-2DE756B401B0}"/>
          </ac:spMkLst>
        </pc:spChg>
        <pc:spChg chg="add del">
          <ac:chgData name="Sandeep Manchikanti" userId="18789b4e-a285-4d17-820b-a75cdb0c675b" providerId="ADAL" clId="{60274CE5-4865-451F-B772-62FC9CFBE1F7}" dt="2023-04-11T19:13:02.057" v="11363" actId="478"/>
          <ac:spMkLst>
            <pc:docMk/>
            <pc:sldMk cId="374992027" sldId="294"/>
            <ac:spMk id="9" creationId="{68073C06-46AC-62A1-FA2F-477B2A67C1D3}"/>
          </ac:spMkLst>
        </pc:spChg>
        <pc:spChg chg="add mod">
          <ac:chgData name="Sandeep Manchikanti" userId="18789b4e-a285-4d17-820b-a75cdb0c675b" providerId="ADAL" clId="{60274CE5-4865-451F-B772-62FC9CFBE1F7}" dt="2023-04-11T19:16:31.169" v="11434" actId="113"/>
          <ac:spMkLst>
            <pc:docMk/>
            <pc:sldMk cId="374992027" sldId="294"/>
            <ac:spMk id="11" creationId="{2356A159-79BE-BF7B-BA90-B6D454553FEC}"/>
          </ac:spMkLst>
        </pc:spChg>
        <pc:spChg chg="add">
          <ac:chgData name="Sandeep Manchikanti" userId="18789b4e-a285-4d17-820b-a75cdb0c675b" providerId="ADAL" clId="{60274CE5-4865-451F-B772-62FC9CFBE1F7}" dt="2023-04-11T19:12:50.945" v="11362" actId="26606"/>
          <ac:spMkLst>
            <pc:docMk/>
            <pc:sldMk cId="374992027" sldId="294"/>
            <ac:spMk id="12" creationId="{4AB8125F-0FD8-48CD-9F43-73E5494EA774}"/>
          </ac:spMkLst>
        </pc:spChg>
        <pc:spChg chg="add">
          <ac:chgData name="Sandeep Manchikanti" userId="18789b4e-a285-4d17-820b-a75cdb0c675b" providerId="ADAL" clId="{60274CE5-4865-451F-B772-62FC9CFBE1F7}" dt="2023-04-11T19:12:50.945" v="11362" actId="26606"/>
          <ac:spMkLst>
            <pc:docMk/>
            <pc:sldMk cId="374992027" sldId="294"/>
            <ac:spMk id="14" creationId="{0019DD6C-5899-4C07-864B-EB0A7D104ACF}"/>
          </ac:spMkLst>
        </pc:spChg>
        <pc:spChg chg="add">
          <ac:chgData name="Sandeep Manchikanti" userId="18789b4e-a285-4d17-820b-a75cdb0c675b" providerId="ADAL" clId="{60274CE5-4865-451F-B772-62FC9CFBE1F7}" dt="2023-04-11T19:12:50.945" v="11362" actId="26606"/>
          <ac:spMkLst>
            <pc:docMk/>
            <pc:sldMk cId="374992027" sldId="294"/>
            <ac:spMk id="16" creationId="{EBDFFBC1-15BD-428E-B8AF-ECF5D1B76DEB}"/>
          </ac:spMkLst>
        </pc:spChg>
        <pc:spChg chg="add">
          <ac:chgData name="Sandeep Manchikanti" userId="18789b4e-a285-4d17-820b-a75cdb0c675b" providerId="ADAL" clId="{60274CE5-4865-451F-B772-62FC9CFBE1F7}" dt="2023-04-11T19:12:50.945" v="11362" actId="26606"/>
          <ac:spMkLst>
            <pc:docMk/>
            <pc:sldMk cId="374992027" sldId="294"/>
            <ac:spMk id="18" creationId="{EBFB3075-0323-4EB0-B1A5-776A0E709CEF}"/>
          </ac:spMkLst>
        </pc:spChg>
        <pc:picChg chg="add mod ord">
          <ac:chgData name="Sandeep Manchikanti" userId="18789b4e-a285-4d17-820b-a75cdb0c675b" providerId="ADAL" clId="{60274CE5-4865-451F-B772-62FC9CFBE1F7}" dt="2023-04-11T19:13:10.915" v="11365" actId="1076"/>
          <ac:picMkLst>
            <pc:docMk/>
            <pc:sldMk cId="374992027" sldId="294"/>
            <ac:picMk id="5" creationId="{B4E34114-AC02-1C6E-1B27-9456B452732A}"/>
          </ac:picMkLst>
        </pc:picChg>
      </pc:sldChg>
      <pc:sldChg chg="addSp delSp modSp new mod setBg chgLayout">
        <pc:chgData name="Sandeep Manchikanti" userId="18789b4e-a285-4d17-820b-a75cdb0c675b" providerId="ADAL" clId="{60274CE5-4865-451F-B772-62FC9CFBE1F7}" dt="2023-04-11T19:22:14.667" v="11478" actId="255"/>
        <pc:sldMkLst>
          <pc:docMk/>
          <pc:sldMk cId="2751628181" sldId="295"/>
        </pc:sldMkLst>
        <pc:spChg chg="del mod">
          <ac:chgData name="Sandeep Manchikanti" userId="18789b4e-a285-4d17-820b-a75cdb0c675b" providerId="ADAL" clId="{60274CE5-4865-451F-B772-62FC9CFBE1F7}" dt="2023-04-11T06:49:19.227" v="11011" actId="478"/>
          <ac:spMkLst>
            <pc:docMk/>
            <pc:sldMk cId="2751628181" sldId="295"/>
            <ac:spMk id="2" creationId="{9BCD5184-DC9E-8B5A-274C-CE9688EBE8C8}"/>
          </ac:spMkLst>
        </pc:spChg>
        <pc:spChg chg="del mod">
          <ac:chgData name="Sandeep Manchikanti" userId="18789b4e-a285-4d17-820b-a75cdb0c675b" providerId="ADAL" clId="{60274CE5-4865-451F-B772-62FC9CFBE1F7}" dt="2023-04-11T19:19:19.758" v="11435" actId="700"/>
          <ac:spMkLst>
            <pc:docMk/>
            <pc:sldMk cId="2751628181" sldId="295"/>
            <ac:spMk id="3" creationId="{41A44772-3CEA-D3A2-1C8F-D202D9786752}"/>
          </ac:spMkLst>
        </pc:spChg>
        <pc:spChg chg="add mod ord">
          <ac:chgData name="Sandeep Manchikanti" userId="18789b4e-a285-4d17-820b-a75cdb0c675b" providerId="ADAL" clId="{60274CE5-4865-451F-B772-62FC9CFBE1F7}" dt="2023-04-11T19:22:14.667" v="11478" actId="255"/>
          <ac:spMkLst>
            <pc:docMk/>
            <pc:sldMk cId="2751628181" sldId="295"/>
            <ac:spMk id="4" creationId="{CA079753-C6B3-A0D3-845A-F61BE8932D96}"/>
          </ac:spMkLst>
        </pc:spChg>
        <pc:spChg chg="add del mod ord">
          <ac:chgData name="Sandeep Manchikanti" userId="18789b4e-a285-4d17-820b-a75cdb0c675b" providerId="ADAL" clId="{60274CE5-4865-451F-B772-62FC9CFBE1F7}" dt="2023-04-11T19:19:27.648" v="11437" actId="22"/>
          <ac:spMkLst>
            <pc:docMk/>
            <pc:sldMk cId="2751628181" sldId="295"/>
            <ac:spMk id="5" creationId="{9236D8C7-F102-2ECF-7DC3-1A14003DF2A9}"/>
          </ac:spMkLst>
        </pc:spChg>
        <pc:spChg chg="add">
          <ac:chgData name="Sandeep Manchikanti" userId="18789b4e-a285-4d17-820b-a75cdb0c675b" providerId="ADAL" clId="{60274CE5-4865-451F-B772-62FC9CFBE1F7}" dt="2023-04-11T19:19:24.007" v="11436" actId="26606"/>
          <ac:spMkLst>
            <pc:docMk/>
            <pc:sldMk cId="2751628181" sldId="295"/>
            <ac:spMk id="10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19:24.007" v="11436" actId="26606"/>
          <ac:spMkLst>
            <pc:docMk/>
            <pc:sldMk cId="2751628181" sldId="295"/>
            <ac:spMk id="12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19:24.007" v="11436" actId="26606"/>
          <ac:spMkLst>
            <pc:docMk/>
            <pc:sldMk cId="2751628181" sldId="295"/>
            <ac:spMk id="14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19:24.007" v="11436" actId="26606"/>
          <ac:spMkLst>
            <pc:docMk/>
            <pc:sldMk cId="2751628181" sldId="295"/>
            <ac:spMk id="16" creationId="{DFE5D2E8-C366-48AC-97AE-18C67E4EF969}"/>
          </ac:spMkLst>
        </pc:spChg>
        <pc:picChg chg="add mod ord">
          <ac:chgData name="Sandeep Manchikanti" userId="18789b4e-a285-4d17-820b-a75cdb0c675b" providerId="ADAL" clId="{60274CE5-4865-451F-B772-62FC9CFBE1F7}" dt="2023-04-11T19:20:12.193" v="11463" actId="14100"/>
          <ac:picMkLst>
            <pc:docMk/>
            <pc:sldMk cId="2751628181" sldId="295"/>
            <ac:picMk id="7" creationId="{71A65C06-E31A-8123-AC97-648FAB08AB74}"/>
          </ac:picMkLst>
        </pc:picChg>
      </pc:sldChg>
      <pc:sldChg chg="addSp delSp modSp new mod setBg">
        <pc:chgData name="Sandeep Manchikanti" userId="18789b4e-a285-4d17-820b-a75cdb0c675b" providerId="ADAL" clId="{60274CE5-4865-451F-B772-62FC9CFBE1F7}" dt="2023-04-11T19:24:44.582" v="11516" actId="14100"/>
        <pc:sldMkLst>
          <pc:docMk/>
          <pc:sldMk cId="956157830" sldId="296"/>
        </pc:sldMkLst>
        <pc:spChg chg="mod">
          <ac:chgData name="Sandeep Manchikanti" userId="18789b4e-a285-4d17-820b-a75cdb0c675b" providerId="ADAL" clId="{60274CE5-4865-451F-B772-62FC9CFBE1F7}" dt="2023-04-11T19:22:51.729" v="11501" actId="5793"/>
          <ac:spMkLst>
            <pc:docMk/>
            <pc:sldMk cId="956157830" sldId="296"/>
            <ac:spMk id="2" creationId="{E4310FEA-8F2D-7877-9000-4E73C29497EE}"/>
          </ac:spMkLst>
        </pc:spChg>
        <pc:spChg chg="del mod">
          <ac:chgData name="Sandeep Manchikanti" userId="18789b4e-a285-4d17-820b-a75cdb0c675b" providerId="ADAL" clId="{60274CE5-4865-451F-B772-62FC9CFBE1F7}" dt="2023-04-11T19:24:40.341" v="11515" actId="478"/>
          <ac:spMkLst>
            <pc:docMk/>
            <pc:sldMk cId="956157830" sldId="296"/>
            <ac:spMk id="3" creationId="{A351F9E9-4E12-B54A-F703-98B8ACDA65BF}"/>
          </ac:spMkLst>
        </pc:spChg>
        <pc:spChg chg="add">
          <ac:chgData name="Sandeep Manchikanti" userId="18789b4e-a285-4d17-820b-a75cdb0c675b" providerId="ADAL" clId="{60274CE5-4865-451F-B772-62FC9CFBE1F7}" dt="2023-04-11T19:21:09.203" v="11470" actId="26606"/>
          <ac:spMkLst>
            <pc:docMk/>
            <pc:sldMk cId="956157830" sldId="296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21:09.203" v="11470" actId="26606"/>
          <ac:spMkLst>
            <pc:docMk/>
            <pc:sldMk cId="956157830" sldId="296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21:09.203" v="11470" actId="26606"/>
          <ac:spMkLst>
            <pc:docMk/>
            <pc:sldMk cId="956157830" sldId="296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21:09.203" v="11470" actId="26606"/>
          <ac:spMkLst>
            <pc:docMk/>
            <pc:sldMk cId="956157830" sldId="296"/>
            <ac:spMk id="14" creationId="{DFE5D2E8-C366-48AC-97AE-18C67E4EF969}"/>
          </ac:spMkLst>
        </pc:spChg>
        <pc:picChg chg="add mod">
          <ac:chgData name="Sandeep Manchikanti" userId="18789b4e-a285-4d17-820b-a75cdb0c675b" providerId="ADAL" clId="{60274CE5-4865-451F-B772-62FC9CFBE1F7}" dt="2023-04-11T19:24:44.582" v="11516" actId="14100"/>
          <ac:picMkLst>
            <pc:docMk/>
            <pc:sldMk cId="956157830" sldId="296"/>
            <ac:picMk id="5" creationId="{9362117B-76CB-7700-D3CA-DB276CA9E3F5}"/>
          </ac:picMkLst>
        </pc:picChg>
      </pc:sldChg>
      <pc:sldChg chg="addSp delSp modSp new mod setBg">
        <pc:chgData name="Sandeep Manchikanti" userId="18789b4e-a285-4d17-820b-a75cdb0c675b" providerId="ADAL" clId="{60274CE5-4865-451F-B772-62FC9CFBE1F7}" dt="2023-04-11T19:27:53.430" v="11533" actId="14100"/>
        <pc:sldMkLst>
          <pc:docMk/>
          <pc:sldMk cId="3783759216" sldId="297"/>
        </pc:sldMkLst>
        <pc:spChg chg="mod">
          <ac:chgData name="Sandeep Manchikanti" userId="18789b4e-a285-4d17-820b-a75cdb0c675b" providerId="ADAL" clId="{60274CE5-4865-451F-B772-62FC9CFBE1F7}" dt="2023-04-11T19:26:37.202" v="11530" actId="14100"/>
          <ac:spMkLst>
            <pc:docMk/>
            <pc:sldMk cId="3783759216" sldId="297"/>
            <ac:spMk id="2" creationId="{2F7CEDCA-9011-242B-3EFF-A76D2AA7E774}"/>
          </ac:spMkLst>
        </pc:spChg>
        <pc:spChg chg="del mod">
          <ac:chgData name="Sandeep Manchikanti" userId="18789b4e-a285-4d17-820b-a75cdb0c675b" providerId="ADAL" clId="{60274CE5-4865-451F-B772-62FC9CFBE1F7}" dt="2023-04-11T19:27:48.123" v="11531" actId="22"/>
          <ac:spMkLst>
            <pc:docMk/>
            <pc:sldMk cId="3783759216" sldId="297"/>
            <ac:spMk id="3" creationId="{5200C966-8AE2-C589-86F6-F3AFD86670F3}"/>
          </ac:spMkLst>
        </pc:spChg>
        <pc:spChg chg="add">
          <ac:chgData name="Sandeep Manchikanti" userId="18789b4e-a285-4d17-820b-a75cdb0c675b" providerId="ADAL" clId="{60274CE5-4865-451F-B772-62FC9CFBE1F7}" dt="2023-04-11T19:21:05.392" v="11469" actId="26606"/>
          <ac:spMkLst>
            <pc:docMk/>
            <pc:sldMk cId="3783759216" sldId="297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21:05.392" v="11469" actId="26606"/>
          <ac:spMkLst>
            <pc:docMk/>
            <pc:sldMk cId="3783759216" sldId="297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21:05.392" v="11469" actId="26606"/>
          <ac:spMkLst>
            <pc:docMk/>
            <pc:sldMk cId="3783759216" sldId="297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21:05.392" v="11469" actId="26606"/>
          <ac:spMkLst>
            <pc:docMk/>
            <pc:sldMk cId="3783759216" sldId="297"/>
            <ac:spMk id="14" creationId="{DFE5D2E8-C366-48AC-97AE-18C67E4EF969}"/>
          </ac:spMkLst>
        </pc:spChg>
        <pc:picChg chg="add mod ord">
          <ac:chgData name="Sandeep Manchikanti" userId="18789b4e-a285-4d17-820b-a75cdb0c675b" providerId="ADAL" clId="{60274CE5-4865-451F-B772-62FC9CFBE1F7}" dt="2023-04-11T19:27:53.430" v="11533" actId="14100"/>
          <ac:picMkLst>
            <pc:docMk/>
            <pc:sldMk cId="3783759216" sldId="297"/>
            <ac:picMk id="5" creationId="{29E1A1EC-A8AE-14AE-DAC9-27DA967FDD66}"/>
          </ac:picMkLst>
        </pc:picChg>
      </pc:sldChg>
      <pc:sldChg chg="addSp delSp modSp new mod setBg delDesignElem chgLayout">
        <pc:chgData name="Sandeep Manchikanti" userId="18789b4e-a285-4d17-820b-a75cdb0c675b" providerId="ADAL" clId="{60274CE5-4865-451F-B772-62FC9CFBE1F7}" dt="2023-04-11T19:29:40.856" v="11544" actId="14100"/>
        <pc:sldMkLst>
          <pc:docMk/>
          <pc:sldMk cId="2188483425" sldId="298"/>
        </pc:sldMkLst>
        <pc:spChg chg="del">
          <ac:chgData name="Sandeep Manchikanti" userId="18789b4e-a285-4d17-820b-a75cdb0c675b" providerId="ADAL" clId="{60274CE5-4865-451F-B772-62FC9CFBE1F7}" dt="2023-04-11T19:20:54.516" v="11467" actId="700"/>
          <ac:spMkLst>
            <pc:docMk/>
            <pc:sldMk cId="2188483425" sldId="298"/>
            <ac:spMk id="2" creationId="{DC050292-018E-3C4A-642B-7BD5AA43E0FD}"/>
          </ac:spMkLst>
        </pc:spChg>
        <pc:spChg chg="del">
          <ac:chgData name="Sandeep Manchikanti" userId="18789b4e-a285-4d17-820b-a75cdb0c675b" providerId="ADAL" clId="{60274CE5-4865-451F-B772-62FC9CFBE1F7}" dt="2023-04-11T19:20:54.516" v="11467" actId="700"/>
          <ac:spMkLst>
            <pc:docMk/>
            <pc:sldMk cId="2188483425" sldId="298"/>
            <ac:spMk id="3" creationId="{18CBBBA0-DCE2-78E7-8FDE-D848C7C3E868}"/>
          </ac:spMkLst>
        </pc:spChg>
        <pc:spChg chg="add del mod ord">
          <ac:chgData name="Sandeep Manchikanti" userId="18789b4e-a285-4d17-820b-a75cdb0c675b" providerId="ADAL" clId="{60274CE5-4865-451F-B772-62FC9CFBE1F7}" dt="2023-04-11T19:28:11.757" v="11534" actId="700"/>
          <ac:spMkLst>
            <pc:docMk/>
            <pc:sldMk cId="2188483425" sldId="298"/>
            <ac:spMk id="4" creationId="{6F74891D-D082-0ADB-D6E5-E4124C59C37A}"/>
          </ac:spMkLst>
        </pc:spChg>
        <pc:spChg chg="add del mod ord">
          <ac:chgData name="Sandeep Manchikanti" userId="18789b4e-a285-4d17-820b-a75cdb0c675b" providerId="ADAL" clId="{60274CE5-4865-451F-B772-62FC9CFBE1F7}" dt="2023-04-11T19:28:11.757" v="11534" actId="700"/>
          <ac:spMkLst>
            <pc:docMk/>
            <pc:sldMk cId="2188483425" sldId="298"/>
            <ac:spMk id="5" creationId="{E49FD385-D045-42AA-39FC-A9CFDF6A31F8}"/>
          </ac:spMkLst>
        </pc:spChg>
        <pc:spChg chg="add mod ord">
          <ac:chgData name="Sandeep Manchikanti" userId="18789b4e-a285-4d17-820b-a75cdb0c675b" providerId="ADAL" clId="{60274CE5-4865-451F-B772-62FC9CFBE1F7}" dt="2023-04-11T19:28:53.786" v="11539" actId="255"/>
          <ac:spMkLst>
            <pc:docMk/>
            <pc:sldMk cId="2188483425" sldId="298"/>
            <ac:spMk id="6" creationId="{18AC7B0B-A0D0-9DF8-65EE-1A6091363D16}"/>
          </ac:spMkLst>
        </pc:spChg>
        <pc:spChg chg="add del mod ord">
          <ac:chgData name="Sandeep Manchikanti" userId="18789b4e-a285-4d17-820b-a75cdb0c675b" providerId="ADAL" clId="{60274CE5-4865-451F-B772-62FC9CFBE1F7}" dt="2023-04-11T19:29:29.349" v="11540" actId="22"/>
          <ac:spMkLst>
            <pc:docMk/>
            <pc:sldMk cId="2188483425" sldId="298"/>
            <ac:spMk id="7" creationId="{74AB611C-F3C6-1D59-4770-5BA35B5996EA}"/>
          </ac:spMkLst>
        </pc:spChg>
        <pc:spChg chg="add">
          <ac:chgData name="Sandeep Manchikanti" userId="18789b4e-a285-4d17-820b-a75cdb0c675b" providerId="ADAL" clId="{60274CE5-4865-451F-B772-62FC9CFBE1F7}" dt="2023-04-11T19:28:14.558" v="11535" actId="26606"/>
          <ac:spMkLst>
            <pc:docMk/>
            <pc:sldMk cId="2188483425" sldId="298"/>
            <ac:spMk id="9" creationId="{43A9B7B3-F171-4C25-99FC-C54250F0649B}"/>
          </ac:spMkLst>
        </pc:spChg>
        <pc:spChg chg="add del">
          <ac:chgData name="Sandeep Manchikanti" userId="18789b4e-a285-4d17-820b-a75cdb0c675b" providerId="ADAL" clId="{60274CE5-4865-451F-B772-62FC9CFBE1F7}" dt="2023-04-11T19:28:11.757" v="11534" actId="700"/>
          <ac:spMkLst>
            <pc:docMk/>
            <pc:sldMk cId="2188483425" sldId="298"/>
            <ac:spMk id="10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28:14.558" v="11535" actId="26606"/>
          <ac:spMkLst>
            <pc:docMk/>
            <pc:sldMk cId="2188483425" sldId="298"/>
            <ac:spMk id="11" creationId="{D2D5C7C5-9C27-4A61-9F57-1857D45320FD}"/>
          </ac:spMkLst>
        </pc:spChg>
        <pc:spChg chg="add del">
          <ac:chgData name="Sandeep Manchikanti" userId="18789b4e-a285-4d17-820b-a75cdb0c675b" providerId="ADAL" clId="{60274CE5-4865-451F-B772-62FC9CFBE1F7}" dt="2023-04-11T19:28:11.757" v="11534" actId="700"/>
          <ac:spMkLst>
            <pc:docMk/>
            <pc:sldMk cId="2188483425" sldId="298"/>
            <ac:spMk id="12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28:14.558" v="11535" actId="26606"/>
          <ac:spMkLst>
            <pc:docMk/>
            <pc:sldMk cId="2188483425" sldId="298"/>
            <ac:spMk id="13" creationId="{84B9546E-20BE-462C-8BE8-4EBDB46F8651}"/>
          </ac:spMkLst>
        </pc:spChg>
        <pc:spChg chg="add del">
          <ac:chgData name="Sandeep Manchikanti" userId="18789b4e-a285-4d17-820b-a75cdb0c675b" providerId="ADAL" clId="{60274CE5-4865-451F-B772-62FC9CFBE1F7}" dt="2023-04-11T19:28:11.757" v="11534" actId="700"/>
          <ac:spMkLst>
            <pc:docMk/>
            <pc:sldMk cId="2188483425" sldId="298"/>
            <ac:spMk id="14" creationId="{84B9546E-20BE-462C-8BE8-4EBDB46F8651}"/>
          </ac:spMkLst>
        </pc:spChg>
        <pc:spChg chg="add del">
          <ac:chgData name="Sandeep Manchikanti" userId="18789b4e-a285-4d17-820b-a75cdb0c675b" providerId="ADAL" clId="{60274CE5-4865-451F-B772-62FC9CFBE1F7}" dt="2023-04-11T19:28:11.757" v="11534" actId="700"/>
          <ac:spMkLst>
            <pc:docMk/>
            <pc:sldMk cId="2188483425" sldId="298"/>
            <ac:spMk id="16" creationId="{DFE5D2E8-C366-48AC-97AE-18C67E4EF969}"/>
          </ac:spMkLst>
        </pc:spChg>
        <pc:spChg chg="add">
          <ac:chgData name="Sandeep Manchikanti" userId="18789b4e-a285-4d17-820b-a75cdb0c675b" providerId="ADAL" clId="{60274CE5-4865-451F-B772-62FC9CFBE1F7}" dt="2023-04-11T19:28:14.558" v="11535" actId="26606"/>
          <ac:spMkLst>
            <pc:docMk/>
            <pc:sldMk cId="2188483425" sldId="298"/>
            <ac:spMk id="18" creationId="{DFE5D2E8-C366-48AC-97AE-18C67E4EF969}"/>
          </ac:spMkLst>
        </pc:spChg>
        <pc:picChg chg="add mod ord">
          <ac:chgData name="Sandeep Manchikanti" userId="18789b4e-a285-4d17-820b-a75cdb0c675b" providerId="ADAL" clId="{60274CE5-4865-451F-B772-62FC9CFBE1F7}" dt="2023-04-11T19:29:40.856" v="11544" actId="14100"/>
          <ac:picMkLst>
            <pc:docMk/>
            <pc:sldMk cId="2188483425" sldId="298"/>
            <ac:picMk id="15" creationId="{1AD79FB5-AB37-D7A6-B21B-4F5EA58DE91A}"/>
          </ac:picMkLst>
        </pc:picChg>
      </pc:sldChg>
      <pc:sldChg chg="addSp delSp modSp new mod setBg">
        <pc:chgData name="Sandeep Manchikanti" userId="18789b4e-a285-4d17-820b-a75cdb0c675b" providerId="ADAL" clId="{60274CE5-4865-451F-B772-62FC9CFBE1F7}" dt="2023-04-11T19:25:29.236" v="11521" actId="14100"/>
        <pc:sldMkLst>
          <pc:docMk/>
          <pc:sldMk cId="1652744098" sldId="299"/>
        </pc:sldMkLst>
        <pc:spChg chg="mod">
          <ac:chgData name="Sandeep Manchikanti" userId="18789b4e-a285-4d17-820b-a75cdb0c675b" providerId="ADAL" clId="{60274CE5-4865-451F-B772-62FC9CFBE1F7}" dt="2023-04-11T19:23:11.744" v="11505" actId="14100"/>
          <ac:spMkLst>
            <pc:docMk/>
            <pc:sldMk cId="1652744098" sldId="299"/>
            <ac:spMk id="2" creationId="{E2F38486-C590-CD42-1E09-9E13311DC69E}"/>
          </ac:spMkLst>
        </pc:spChg>
        <pc:spChg chg="del mod">
          <ac:chgData name="Sandeep Manchikanti" userId="18789b4e-a285-4d17-820b-a75cdb0c675b" providerId="ADAL" clId="{60274CE5-4865-451F-B772-62FC9CFBE1F7}" dt="2023-04-11T19:25:19.149" v="11517" actId="22"/>
          <ac:spMkLst>
            <pc:docMk/>
            <pc:sldMk cId="1652744098" sldId="299"/>
            <ac:spMk id="3" creationId="{A7C57DD6-8E7C-7145-BC06-C399E382D792}"/>
          </ac:spMkLst>
        </pc:spChg>
        <pc:spChg chg="add">
          <ac:chgData name="Sandeep Manchikanti" userId="18789b4e-a285-4d17-820b-a75cdb0c675b" providerId="ADAL" clId="{60274CE5-4865-451F-B772-62FC9CFBE1F7}" dt="2023-04-11T19:21:44.642" v="11473" actId="26606"/>
          <ac:spMkLst>
            <pc:docMk/>
            <pc:sldMk cId="1652744098" sldId="299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21:44.642" v="11473" actId="26606"/>
          <ac:spMkLst>
            <pc:docMk/>
            <pc:sldMk cId="1652744098" sldId="299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21:44.642" v="11473" actId="26606"/>
          <ac:spMkLst>
            <pc:docMk/>
            <pc:sldMk cId="1652744098" sldId="299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21:44.642" v="11473" actId="26606"/>
          <ac:spMkLst>
            <pc:docMk/>
            <pc:sldMk cId="1652744098" sldId="299"/>
            <ac:spMk id="14" creationId="{DFE5D2E8-C366-48AC-97AE-18C67E4EF969}"/>
          </ac:spMkLst>
        </pc:spChg>
        <pc:picChg chg="add mod ord">
          <ac:chgData name="Sandeep Manchikanti" userId="18789b4e-a285-4d17-820b-a75cdb0c675b" providerId="ADAL" clId="{60274CE5-4865-451F-B772-62FC9CFBE1F7}" dt="2023-04-11T19:25:29.236" v="11521" actId="14100"/>
          <ac:picMkLst>
            <pc:docMk/>
            <pc:sldMk cId="1652744098" sldId="299"/>
            <ac:picMk id="5" creationId="{4BC3F3F9-DF6B-BC45-124E-DF930AAEBC3C}"/>
          </ac:picMkLst>
        </pc:picChg>
      </pc:sldChg>
      <pc:sldChg chg="addSp delSp modSp new mod setBg">
        <pc:chgData name="Sandeep Manchikanti" userId="18789b4e-a285-4d17-820b-a75cdb0c675b" providerId="ADAL" clId="{60274CE5-4865-451F-B772-62FC9CFBE1F7}" dt="2023-04-11T19:26:09.809" v="11526" actId="14100"/>
        <pc:sldMkLst>
          <pc:docMk/>
          <pc:sldMk cId="1027487348" sldId="300"/>
        </pc:sldMkLst>
        <pc:spChg chg="mod">
          <ac:chgData name="Sandeep Manchikanti" userId="18789b4e-a285-4d17-820b-a75cdb0c675b" providerId="ADAL" clId="{60274CE5-4865-451F-B772-62FC9CFBE1F7}" dt="2023-04-11T19:23:28.808" v="11509" actId="14100"/>
          <ac:spMkLst>
            <pc:docMk/>
            <pc:sldMk cId="1027487348" sldId="300"/>
            <ac:spMk id="2" creationId="{C7829462-D7C6-C88A-D564-024AB760BB02}"/>
          </ac:spMkLst>
        </pc:spChg>
        <pc:spChg chg="del mod">
          <ac:chgData name="Sandeep Manchikanti" userId="18789b4e-a285-4d17-820b-a75cdb0c675b" providerId="ADAL" clId="{60274CE5-4865-451F-B772-62FC9CFBE1F7}" dt="2023-04-11T19:25:59.873" v="11522" actId="22"/>
          <ac:spMkLst>
            <pc:docMk/>
            <pc:sldMk cId="1027487348" sldId="300"/>
            <ac:spMk id="3" creationId="{370FCFAF-DFD4-7ACD-F14C-805B9ED33A86}"/>
          </ac:spMkLst>
        </pc:spChg>
        <pc:spChg chg="add">
          <ac:chgData name="Sandeep Manchikanti" userId="18789b4e-a285-4d17-820b-a75cdb0c675b" providerId="ADAL" clId="{60274CE5-4865-451F-B772-62FC9CFBE1F7}" dt="2023-04-11T19:21:48.750" v="11474" actId="26606"/>
          <ac:spMkLst>
            <pc:docMk/>
            <pc:sldMk cId="1027487348" sldId="300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21:48.750" v="11474" actId="26606"/>
          <ac:spMkLst>
            <pc:docMk/>
            <pc:sldMk cId="1027487348" sldId="300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21:48.750" v="11474" actId="26606"/>
          <ac:spMkLst>
            <pc:docMk/>
            <pc:sldMk cId="1027487348" sldId="300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21:48.750" v="11474" actId="26606"/>
          <ac:spMkLst>
            <pc:docMk/>
            <pc:sldMk cId="1027487348" sldId="300"/>
            <ac:spMk id="14" creationId="{DFE5D2E8-C366-48AC-97AE-18C67E4EF969}"/>
          </ac:spMkLst>
        </pc:spChg>
        <pc:picChg chg="add mod ord">
          <ac:chgData name="Sandeep Manchikanti" userId="18789b4e-a285-4d17-820b-a75cdb0c675b" providerId="ADAL" clId="{60274CE5-4865-451F-B772-62FC9CFBE1F7}" dt="2023-04-11T19:26:09.809" v="11526" actId="14100"/>
          <ac:picMkLst>
            <pc:docMk/>
            <pc:sldMk cId="1027487348" sldId="300"/>
            <ac:picMk id="5" creationId="{3204FA8C-9562-4502-1158-E259F9C0E1B6}"/>
          </ac:picMkLst>
        </pc:picChg>
      </pc:sldChg>
      <pc:sldChg chg="addSp delSp modSp new mod setBg">
        <pc:chgData name="Sandeep Manchikanti" userId="18789b4e-a285-4d17-820b-a75cdb0c675b" providerId="ADAL" clId="{60274CE5-4865-451F-B772-62FC9CFBE1F7}" dt="2023-04-11T19:31:12.035" v="11553" actId="14100"/>
        <pc:sldMkLst>
          <pc:docMk/>
          <pc:sldMk cId="1852216872" sldId="301"/>
        </pc:sldMkLst>
        <pc:spChg chg="mod">
          <ac:chgData name="Sandeep Manchikanti" userId="18789b4e-a285-4d17-820b-a75cdb0c675b" providerId="ADAL" clId="{60274CE5-4865-451F-B772-62FC9CFBE1F7}" dt="2023-04-11T19:30:27.678" v="11547" actId="255"/>
          <ac:spMkLst>
            <pc:docMk/>
            <pc:sldMk cId="1852216872" sldId="301"/>
            <ac:spMk id="2" creationId="{C3B862E3-305F-D3E6-E27B-69C6A14A1E4A}"/>
          </ac:spMkLst>
        </pc:spChg>
        <pc:spChg chg="del mod">
          <ac:chgData name="Sandeep Manchikanti" userId="18789b4e-a285-4d17-820b-a75cdb0c675b" providerId="ADAL" clId="{60274CE5-4865-451F-B772-62FC9CFBE1F7}" dt="2023-04-11T19:30:57.179" v="11548" actId="22"/>
          <ac:spMkLst>
            <pc:docMk/>
            <pc:sldMk cId="1852216872" sldId="301"/>
            <ac:spMk id="3" creationId="{4F966C19-C219-1324-BEA4-A60A1BED3EB7}"/>
          </ac:spMkLst>
        </pc:spChg>
        <pc:spChg chg="add">
          <ac:chgData name="Sandeep Manchikanti" userId="18789b4e-a285-4d17-820b-a75cdb0c675b" providerId="ADAL" clId="{60274CE5-4865-451F-B772-62FC9CFBE1F7}" dt="2023-04-11T19:28:28.906" v="11537" actId="26606"/>
          <ac:spMkLst>
            <pc:docMk/>
            <pc:sldMk cId="1852216872" sldId="301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28:28.906" v="11537" actId="26606"/>
          <ac:spMkLst>
            <pc:docMk/>
            <pc:sldMk cId="1852216872" sldId="301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28:28.906" v="11537" actId="26606"/>
          <ac:spMkLst>
            <pc:docMk/>
            <pc:sldMk cId="1852216872" sldId="301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28:28.906" v="11537" actId="26606"/>
          <ac:spMkLst>
            <pc:docMk/>
            <pc:sldMk cId="1852216872" sldId="301"/>
            <ac:spMk id="14" creationId="{DFE5D2E8-C366-48AC-97AE-18C67E4EF969}"/>
          </ac:spMkLst>
        </pc:spChg>
        <pc:picChg chg="add mod ord">
          <ac:chgData name="Sandeep Manchikanti" userId="18789b4e-a285-4d17-820b-a75cdb0c675b" providerId="ADAL" clId="{60274CE5-4865-451F-B772-62FC9CFBE1F7}" dt="2023-04-11T19:31:12.035" v="11553" actId="14100"/>
          <ac:picMkLst>
            <pc:docMk/>
            <pc:sldMk cId="1852216872" sldId="301"/>
            <ac:picMk id="5" creationId="{1B509CF2-76F6-82E3-64E3-2D5FE90BFF54}"/>
          </ac:picMkLst>
        </pc:picChg>
      </pc:sldChg>
      <pc:sldChg chg="addSp delSp modSp new mod setBg">
        <pc:chgData name="Sandeep Manchikanti" userId="18789b4e-a285-4d17-820b-a75cdb0c675b" providerId="ADAL" clId="{60274CE5-4865-451F-B772-62FC9CFBE1F7}" dt="2023-04-11T19:36:43.138" v="11597" actId="14100"/>
        <pc:sldMkLst>
          <pc:docMk/>
          <pc:sldMk cId="3151479461" sldId="302"/>
        </pc:sldMkLst>
        <pc:spChg chg="mod">
          <ac:chgData name="Sandeep Manchikanti" userId="18789b4e-a285-4d17-820b-a75cdb0c675b" providerId="ADAL" clId="{60274CE5-4865-451F-B772-62FC9CFBE1F7}" dt="2023-04-11T19:36:04.742" v="11591" actId="14100"/>
          <ac:spMkLst>
            <pc:docMk/>
            <pc:sldMk cId="3151479461" sldId="302"/>
            <ac:spMk id="2" creationId="{68208946-9CA7-ADD0-9090-682BB0A0FE6F}"/>
          </ac:spMkLst>
        </pc:spChg>
        <pc:spChg chg="del mod">
          <ac:chgData name="Sandeep Manchikanti" userId="18789b4e-a285-4d17-820b-a75cdb0c675b" providerId="ADAL" clId="{60274CE5-4865-451F-B772-62FC9CFBE1F7}" dt="2023-04-11T19:36:30.616" v="11592" actId="22"/>
          <ac:spMkLst>
            <pc:docMk/>
            <pc:sldMk cId="3151479461" sldId="302"/>
            <ac:spMk id="3" creationId="{5E3CDB59-3B6F-99F2-DD78-28489A7B127B}"/>
          </ac:spMkLst>
        </pc:spChg>
        <pc:spChg chg="add">
          <ac:chgData name="Sandeep Manchikanti" userId="18789b4e-a285-4d17-820b-a75cdb0c675b" providerId="ADAL" clId="{60274CE5-4865-451F-B772-62FC9CFBE1F7}" dt="2023-04-11T19:35:12.889" v="11555" actId="26606"/>
          <ac:spMkLst>
            <pc:docMk/>
            <pc:sldMk cId="3151479461" sldId="302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35:12.889" v="11555" actId="26606"/>
          <ac:spMkLst>
            <pc:docMk/>
            <pc:sldMk cId="3151479461" sldId="302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35:12.889" v="11555" actId="26606"/>
          <ac:spMkLst>
            <pc:docMk/>
            <pc:sldMk cId="3151479461" sldId="302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35:12.889" v="11555" actId="26606"/>
          <ac:spMkLst>
            <pc:docMk/>
            <pc:sldMk cId="3151479461" sldId="302"/>
            <ac:spMk id="14" creationId="{DFE5D2E8-C366-48AC-97AE-18C67E4EF969}"/>
          </ac:spMkLst>
        </pc:spChg>
        <pc:picChg chg="add mod ord">
          <ac:chgData name="Sandeep Manchikanti" userId="18789b4e-a285-4d17-820b-a75cdb0c675b" providerId="ADAL" clId="{60274CE5-4865-451F-B772-62FC9CFBE1F7}" dt="2023-04-11T19:36:43.138" v="11597" actId="14100"/>
          <ac:picMkLst>
            <pc:docMk/>
            <pc:sldMk cId="3151479461" sldId="302"/>
            <ac:picMk id="5" creationId="{3DB31057-5816-6022-7B14-B3CF7A10556C}"/>
          </ac:picMkLst>
        </pc:picChg>
      </pc:sldChg>
      <pc:sldChg chg="addSp delSp modSp new mod setBg">
        <pc:chgData name="Sandeep Manchikanti" userId="18789b4e-a285-4d17-820b-a75cdb0c675b" providerId="ADAL" clId="{60274CE5-4865-451F-B772-62FC9CFBE1F7}" dt="2023-04-11T19:40:14.610" v="11619" actId="1076"/>
        <pc:sldMkLst>
          <pc:docMk/>
          <pc:sldMk cId="10940526" sldId="303"/>
        </pc:sldMkLst>
        <pc:spChg chg="mod">
          <ac:chgData name="Sandeep Manchikanti" userId="18789b4e-a285-4d17-820b-a75cdb0c675b" providerId="ADAL" clId="{60274CE5-4865-451F-B772-62FC9CFBE1F7}" dt="2023-04-11T19:39:37.194" v="11612" actId="14100"/>
          <ac:spMkLst>
            <pc:docMk/>
            <pc:sldMk cId="10940526" sldId="303"/>
            <ac:spMk id="2" creationId="{E0763863-500E-4ACB-89FB-EF4C06F85332}"/>
          </ac:spMkLst>
        </pc:spChg>
        <pc:spChg chg="del mod">
          <ac:chgData name="Sandeep Manchikanti" userId="18789b4e-a285-4d17-820b-a75cdb0c675b" providerId="ADAL" clId="{60274CE5-4865-451F-B772-62FC9CFBE1F7}" dt="2023-04-11T19:39:57.144" v="11613" actId="22"/>
          <ac:spMkLst>
            <pc:docMk/>
            <pc:sldMk cId="10940526" sldId="303"/>
            <ac:spMk id="3" creationId="{A5DA54CB-5FB2-232E-32E1-C23D3D138503}"/>
          </ac:spMkLst>
        </pc:spChg>
        <pc:spChg chg="add">
          <ac:chgData name="Sandeep Manchikanti" userId="18789b4e-a285-4d17-820b-a75cdb0c675b" providerId="ADAL" clId="{60274CE5-4865-451F-B772-62FC9CFBE1F7}" dt="2023-04-11T19:38:48.658" v="11599" actId="26606"/>
          <ac:spMkLst>
            <pc:docMk/>
            <pc:sldMk cId="10940526" sldId="303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38:48.658" v="11599" actId="26606"/>
          <ac:spMkLst>
            <pc:docMk/>
            <pc:sldMk cId="10940526" sldId="303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38:48.658" v="11599" actId="26606"/>
          <ac:spMkLst>
            <pc:docMk/>
            <pc:sldMk cId="10940526" sldId="303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38:48.658" v="11599" actId="26606"/>
          <ac:spMkLst>
            <pc:docMk/>
            <pc:sldMk cId="10940526" sldId="303"/>
            <ac:spMk id="14" creationId="{DFE5D2E8-C366-48AC-97AE-18C67E4EF969}"/>
          </ac:spMkLst>
        </pc:spChg>
        <pc:picChg chg="add mod ord">
          <ac:chgData name="Sandeep Manchikanti" userId="18789b4e-a285-4d17-820b-a75cdb0c675b" providerId="ADAL" clId="{60274CE5-4865-451F-B772-62FC9CFBE1F7}" dt="2023-04-11T19:40:14.610" v="11619" actId="1076"/>
          <ac:picMkLst>
            <pc:docMk/>
            <pc:sldMk cId="10940526" sldId="303"/>
            <ac:picMk id="5" creationId="{AD594FEA-D8F0-A29B-F88E-7AC44DC6D58D}"/>
          </ac:picMkLst>
        </pc:picChg>
      </pc:sldChg>
      <pc:sldChg chg="addSp delSp modSp new mod setBg">
        <pc:chgData name="Sandeep Manchikanti" userId="18789b4e-a285-4d17-820b-a75cdb0c675b" providerId="ADAL" clId="{60274CE5-4865-451F-B772-62FC9CFBE1F7}" dt="2023-04-11T19:42:59.141" v="11651" actId="14100"/>
        <pc:sldMkLst>
          <pc:docMk/>
          <pc:sldMk cId="1620270113" sldId="304"/>
        </pc:sldMkLst>
        <pc:spChg chg="mod">
          <ac:chgData name="Sandeep Manchikanti" userId="18789b4e-a285-4d17-820b-a75cdb0c675b" providerId="ADAL" clId="{60274CE5-4865-451F-B772-62FC9CFBE1F7}" dt="2023-04-11T19:42:20.489" v="11646" actId="14100"/>
          <ac:spMkLst>
            <pc:docMk/>
            <pc:sldMk cId="1620270113" sldId="304"/>
            <ac:spMk id="2" creationId="{EC642B80-8D40-44E8-CC2C-E3FC3D714D95}"/>
          </ac:spMkLst>
        </pc:spChg>
        <pc:spChg chg="del mod">
          <ac:chgData name="Sandeep Manchikanti" userId="18789b4e-a285-4d17-820b-a75cdb0c675b" providerId="ADAL" clId="{60274CE5-4865-451F-B772-62FC9CFBE1F7}" dt="2023-04-11T19:42:49.071" v="11647" actId="22"/>
          <ac:spMkLst>
            <pc:docMk/>
            <pc:sldMk cId="1620270113" sldId="304"/>
            <ac:spMk id="3" creationId="{B54D4B67-0457-6E7D-09BA-746FCF307C5E}"/>
          </ac:spMkLst>
        </pc:spChg>
        <pc:spChg chg="add">
          <ac:chgData name="Sandeep Manchikanti" userId="18789b4e-a285-4d17-820b-a75cdb0c675b" providerId="ADAL" clId="{60274CE5-4865-451F-B772-62FC9CFBE1F7}" dt="2023-04-11T19:40:45.411" v="11621" actId="26606"/>
          <ac:spMkLst>
            <pc:docMk/>
            <pc:sldMk cId="1620270113" sldId="304"/>
            <ac:spMk id="8" creationId="{43A9B7B3-F171-4C25-99FC-C54250F0649B}"/>
          </ac:spMkLst>
        </pc:spChg>
        <pc:spChg chg="add">
          <ac:chgData name="Sandeep Manchikanti" userId="18789b4e-a285-4d17-820b-a75cdb0c675b" providerId="ADAL" clId="{60274CE5-4865-451F-B772-62FC9CFBE1F7}" dt="2023-04-11T19:40:45.411" v="11621" actId="26606"/>
          <ac:spMkLst>
            <pc:docMk/>
            <pc:sldMk cId="1620270113" sldId="304"/>
            <ac:spMk id="10" creationId="{D2D5C7C5-9C27-4A61-9F57-1857D45320FD}"/>
          </ac:spMkLst>
        </pc:spChg>
        <pc:spChg chg="add">
          <ac:chgData name="Sandeep Manchikanti" userId="18789b4e-a285-4d17-820b-a75cdb0c675b" providerId="ADAL" clId="{60274CE5-4865-451F-B772-62FC9CFBE1F7}" dt="2023-04-11T19:40:45.411" v="11621" actId="26606"/>
          <ac:spMkLst>
            <pc:docMk/>
            <pc:sldMk cId="1620270113" sldId="304"/>
            <ac:spMk id="12" creationId="{84B9546E-20BE-462C-8BE8-4EBDB46F8651}"/>
          </ac:spMkLst>
        </pc:spChg>
        <pc:spChg chg="add">
          <ac:chgData name="Sandeep Manchikanti" userId="18789b4e-a285-4d17-820b-a75cdb0c675b" providerId="ADAL" clId="{60274CE5-4865-451F-B772-62FC9CFBE1F7}" dt="2023-04-11T19:40:45.411" v="11621" actId="26606"/>
          <ac:spMkLst>
            <pc:docMk/>
            <pc:sldMk cId="1620270113" sldId="304"/>
            <ac:spMk id="14" creationId="{DFE5D2E8-C366-48AC-97AE-18C67E4EF969}"/>
          </ac:spMkLst>
        </pc:spChg>
        <pc:picChg chg="add mod ord">
          <ac:chgData name="Sandeep Manchikanti" userId="18789b4e-a285-4d17-820b-a75cdb0c675b" providerId="ADAL" clId="{60274CE5-4865-451F-B772-62FC9CFBE1F7}" dt="2023-04-11T19:42:59.141" v="11651" actId="14100"/>
          <ac:picMkLst>
            <pc:docMk/>
            <pc:sldMk cId="1620270113" sldId="304"/>
            <ac:picMk id="5" creationId="{A0579C69-05A2-E450-B844-215F897DC7E1}"/>
          </ac:picMkLst>
        </pc:picChg>
      </pc:sldChg>
      <pc:sldChg chg="new">
        <pc:chgData name="Sandeep Manchikanti" userId="18789b4e-a285-4d17-820b-a75cdb0c675b" providerId="ADAL" clId="{60274CE5-4865-451F-B772-62FC9CFBE1F7}" dt="2023-04-12T17:45:09.924" v="11737" actId="680"/>
        <pc:sldMkLst>
          <pc:docMk/>
          <pc:sldMk cId="299720748" sldId="30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9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3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7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5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1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8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8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2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FDB19-045A-CE88-D467-CD3849B5B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Introduction to Tableau </a:t>
            </a:r>
            <a:endParaRPr lang="en-IN" sz="3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B9380960-5F58-7B04-7573-00BF0D640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03" r="24138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7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CA325-67E1-2436-70F6-94DA17EC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Data Source Page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7D34-FC22-37C3-FA00-A965D19E2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362199"/>
            <a:ext cx="11396408" cy="423738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analysis, we can make changes to the Tableau data source in data source page 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also access the data source page by clicking the Data Source tab from any location in the workbook.</a:t>
            </a:r>
          </a:p>
          <a:p>
            <a:r>
              <a:rPr lang="en-IN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to keep</a:t>
            </a:r>
          </a:p>
        </p:txBody>
      </p:sp>
    </p:spTree>
    <p:extLst>
      <p:ext uri="{BB962C8B-B14F-4D97-AF65-F5344CB8AC3E}">
        <p14:creationId xmlns:p14="http://schemas.microsoft.com/office/powerpoint/2010/main" val="414106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9004C-38D1-5391-7821-95085355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UI-Components and Terminologies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BF2A-1829-520F-7DA0-CDCF3B28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5" y="2362200"/>
            <a:ext cx="10701445" cy="4114800"/>
          </a:xfrm>
        </p:spPr>
        <p:txBody>
          <a:bodyPr anchor="ctr">
            <a:normAutofit/>
          </a:bodyPr>
          <a:lstStyle/>
          <a:p>
            <a:pPr algn="just"/>
            <a:r>
              <a:rPr lang="en-US" sz="32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User Interface consists of menus, a toolbar, a data pane, cards and shelves, and one or more sheets. </a:t>
            </a:r>
          </a:p>
          <a:p>
            <a:pPr algn="just"/>
            <a:r>
              <a:rPr lang="en-US" sz="32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 can be worksheets, dashboards, or stories.</a:t>
            </a:r>
          </a:p>
          <a:p>
            <a:pPr algn="just"/>
            <a:endParaRPr lang="en-IN" sz="32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70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08573-0959-9396-541A-C0689CA1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42138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ShowMe Panel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5AD3-AE37-447E-E449-FC2E9EC85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9627556" cy="3935986"/>
          </a:xfrm>
        </p:spPr>
        <p:txBody>
          <a:bodyPr anchor="ctr">
            <a:normAutofit/>
          </a:bodyPr>
          <a:lstStyle/>
          <a:p>
            <a:pPr algn="just"/>
            <a:r>
              <a:rPr lang="en-US" sz="32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Me creates a view based on the fields already used in the view and any fields you’ve selected in the Data Pane. </a:t>
            </a:r>
            <a:endParaRPr lang="en-IN" sz="32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366C6-4AF5-EF07-7E73-120798A3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1C4F0-E5FF-9C88-7C24-833E09D06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9" y="3429000"/>
            <a:ext cx="11357113" cy="286918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fields in a data sources have a data type. The data type reflects the kind of information stored in that fields.</a:t>
            </a:r>
          </a:p>
          <a:p>
            <a:pPr>
              <a:lnSpc>
                <a:spcPct val="100000"/>
              </a:lnSpc>
            </a:pPr>
            <a:r>
              <a:rPr lang="en-US" sz="2000" b="1" u="sng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Values: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Alphanumeric data and strings are Text data Types</a:t>
            </a:r>
            <a:endParaRPr lang="en-IN" sz="20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“Books”, ”CA 2245465646”</a:t>
            </a:r>
          </a:p>
          <a:p>
            <a:pPr>
              <a:lnSpc>
                <a:spcPct val="100000"/>
              </a:lnSpc>
            </a:pPr>
            <a:r>
              <a:rPr lang="en-IN" sz="2000" b="1" u="sng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values : </a:t>
            </a:r>
            <a:r>
              <a:rPr lang="en-IN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 matching a date format are considered Dates</a:t>
            </a:r>
          </a:p>
          <a:p>
            <a:pPr>
              <a:lnSpc>
                <a:spcPct val="100000"/>
              </a:lnSpc>
            </a:pPr>
            <a:r>
              <a:rPr lang="en-IN" sz="2000" b="1" u="sng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and Time values</a:t>
            </a:r>
            <a:r>
              <a:rPr lang="en-IN" sz="20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contain date as well as Time information are considered Date and Time data type.</a:t>
            </a:r>
          </a:p>
          <a:p>
            <a:pPr>
              <a:lnSpc>
                <a:spcPct val="100000"/>
              </a:lnSpc>
            </a:pPr>
            <a:r>
              <a:rPr lang="en-IN" sz="2000" b="1" u="sng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values</a:t>
            </a:r>
            <a:r>
              <a:rPr lang="en-IN" sz="20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Numeric data, including decimal numbers are considered Numerical data type.</a:t>
            </a:r>
          </a:p>
          <a:p>
            <a:pPr>
              <a:lnSpc>
                <a:spcPct val="100000"/>
              </a:lnSpc>
            </a:pPr>
            <a:r>
              <a:rPr lang="en-IN" sz="2000" b="1" u="sng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values: </a:t>
            </a:r>
            <a:r>
              <a:rPr lang="en-IN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contain T/F or 0/1 as the only sets are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 Boolean.</a:t>
            </a:r>
          </a:p>
          <a:p>
            <a:pPr>
              <a:lnSpc>
                <a:spcPct val="100000"/>
              </a:lnSpc>
            </a:pPr>
            <a:r>
              <a:rPr lang="en-US" sz="2000" b="1" u="sng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 values: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contain names of cities, states, countries or latitude and longitude information are considered Geographic.</a:t>
            </a:r>
          </a:p>
          <a:p>
            <a:pPr>
              <a:lnSpc>
                <a:spcPct val="100000"/>
              </a:lnSpc>
            </a:pPr>
            <a:endParaRPr lang="en-IN" sz="20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37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CD1A4-9A09-D1B1-DBDF-8DF8CF25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Dimensions and Measures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F971-939D-E3DD-67CB-72E31EB99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10015644" cy="3935986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Dimensions: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contain qualitative values such as names, dates, or geographical data.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Measures: Fields that contain numeric, quantitative values such as sales, profits.</a:t>
            </a:r>
          </a:p>
          <a:p>
            <a:endParaRPr lang="en-IN" sz="18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4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42C2F-3164-F3C8-16FB-3758271F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Tableau Workbook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A8A4A-4235-49B2-812C-BE63E181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r>
              <a:rPr lang="en-US" sz="1800" b="1" u="sng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workbook: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It contains the information about your sheets, dashboards and stories and connection details in the workbook (.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twb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icon.</a:t>
            </a:r>
          </a:p>
          <a:p>
            <a:r>
              <a:rPr lang="en-US" sz="1800" b="1" u="sng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packaged workbook: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A packaged workbook(.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twbx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contains a Tableau workbook, and the local resources used in that workbook, which could be Background Images, Custom Geocoding, Custom Shapes, Microsoft Access Files , Microsoft Excel Files, Tableau Data Extract, Text files.</a:t>
            </a:r>
          </a:p>
          <a:p>
            <a:endParaRPr lang="en-IN" sz="18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32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E1172-A7B7-B10B-FA86-0AA6A8DE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36727"/>
            <a:ext cx="10750570" cy="5732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211525-A244-3161-D892-D75DFC3F7B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1" y="2589704"/>
            <a:ext cx="10750570" cy="409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901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8C63E-6DBF-42B8-09D3-0C7E0F2A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690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Server Architecture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C31419-3587-6D24-7885-306EC5A9F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87606" y="2003099"/>
            <a:ext cx="9498842" cy="41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67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5D487-017F-90DD-9457-16C31FE1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Tableau Server Architecture 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DA97-27F5-07E5-5553-8802423E4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r>
              <a:rPr lang="en-US" sz="1700" b="1" u="sng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Server: 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server deals with login processes, domain authentication, data authorization, user or group permission management, content searches, etc.</a:t>
            </a:r>
          </a:p>
          <a:p>
            <a:r>
              <a:rPr lang="en-US" sz="1700" b="1" u="sng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VizQL</a:t>
            </a:r>
            <a:r>
              <a:rPr lang="en-US" sz="1700" b="1" u="sng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Server: 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VizQL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Sends queries directly to the data source, giving you visual feedback as you analyze.</a:t>
            </a:r>
          </a:p>
          <a:p>
            <a:r>
              <a:rPr lang="en-US" sz="1700" b="1" u="sng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Server: 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 helps in centralizing metadata management, driver deployment, and extract management in Tableau server.</a:t>
            </a:r>
          </a:p>
          <a:p>
            <a:r>
              <a:rPr lang="en-US" sz="1700" b="1" u="sng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Gateway: 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Gateway process is the component that redirects traffic from all Tableau clients to the available server nodes in a cluster</a:t>
            </a:r>
          </a:p>
          <a:p>
            <a:r>
              <a:rPr lang="en-IN" sz="1700" b="1" u="sng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 components: </a:t>
            </a:r>
            <a:r>
              <a:rPr lang="en-IN" sz="17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Data Extracts and Database connections can be managed centrally within Tableau Server and shared across workbooks.</a:t>
            </a:r>
          </a:p>
          <a:p>
            <a:r>
              <a:rPr lang="en-IN" sz="1700" b="1" u="sng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 </a:t>
            </a:r>
            <a:r>
              <a:rPr lang="en-IN" sz="17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connect to data from different sources Like excel, server etc. </a:t>
            </a:r>
          </a:p>
          <a:p>
            <a:endParaRPr lang="en-IN" sz="17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07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BD145-A774-85D6-976D-8182D1AF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Tableau Public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857B-3D4D-7671-FBBE-1508279E0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Data Source connectivity options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save work locally. Can be saved only to the Tableau Gallery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Live connection option . All the connections on Tableau Public are Extract connections</a:t>
            </a:r>
          </a:p>
          <a:p>
            <a:r>
              <a:rPr lang="en-IN" sz="1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option to export the visualizations are images.</a:t>
            </a:r>
          </a:p>
          <a:p>
            <a:r>
              <a:rPr lang="en-IN" sz="1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option to “Print to PDF”.</a:t>
            </a:r>
          </a:p>
          <a:p>
            <a:r>
              <a:rPr lang="en-IN" sz="1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Geo-Coding not possible</a:t>
            </a:r>
          </a:p>
          <a:p>
            <a:r>
              <a:rPr lang="en-IN" sz="18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integrate Tableau public with ‘R’ and ‘Python’</a:t>
            </a:r>
          </a:p>
          <a:p>
            <a:pPr marL="0" indent="0">
              <a:buNone/>
            </a:pPr>
            <a:endParaRPr lang="en-IN" sz="18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9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C18DB0-895E-8C1D-E752-8C23A8A23A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9113" y="193964"/>
            <a:ext cx="10512287" cy="15147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 Visualization?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8ACFA3-7716-8A45-48FF-CC7617CDE75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0817" y="2318327"/>
            <a:ext cx="11264347" cy="45396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2000" dirty="0">
                <a:solidFill>
                  <a:schemeClr val="tx2"/>
                </a:solidFill>
              </a:rPr>
              <a:t>Data visualization is the graphical representation of information and data.</a:t>
            </a:r>
          </a:p>
          <a:p>
            <a:pPr algn="just"/>
            <a:r>
              <a:rPr lang="en-US" sz="2000" dirty="0">
                <a:solidFill>
                  <a:schemeClr val="tx2"/>
                </a:solidFill>
              </a:rPr>
              <a:t>Data visualization tools provide an accessible way to see and understand trends, outliers and patterns in data.</a:t>
            </a:r>
          </a:p>
          <a:p>
            <a:pPr algn="just"/>
            <a:r>
              <a:rPr lang="en-US" sz="2000" dirty="0">
                <a:solidFill>
                  <a:schemeClr val="tx2"/>
                </a:solidFill>
              </a:rPr>
              <a:t>It provides an excellent way to present the data. </a:t>
            </a:r>
          </a:p>
          <a:p>
            <a:pPr algn="just"/>
            <a:r>
              <a:rPr lang="en-US" sz="2000" dirty="0">
                <a:solidFill>
                  <a:schemeClr val="tx2"/>
                </a:solidFill>
              </a:rPr>
              <a:t>Data visualization tools and technologies help to analyze massive amount of information and make data-driven decision.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makes complex data more accessible and understandable.</a:t>
            </a:r>
          </a:p>
          <a:p>
            <a:pPr algn="just">
              <a:lnSpc>
                <a:spcPct val="100000"/>
              </a:lnSpc>
            </a:pP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6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8ACFA3-7716-8A45-48FF-CC7617CDE75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3107" y="2225674"/>
            <a:ext cx="11651875" cy="46323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Visualization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visual system is extremely well built for visual analysis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huge of amount of data that arrives into our brain through eyes.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brains are extremely good at tasks such as Pattern Matching ,Edge Detection ,Shape recognition 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Data visualization provides a quick and effective way to communicate information in a universal manner using visual information .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The practice can also help business identify which factors affect customer behavior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14C89-7A35-447F-93F5-94A39E81F5E4}"/>
              </a:ext>
            </a:extLst>
          </p:cNvPr>
          <p:cNvSpPr txBox="1"/>
          <p:nvPr/>
        </p:nvSpPr>
        <p:spPr>
          <a:xfrm>
            <a:off x="775854" y="628072"/>
            <a:ext cx="7970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Why is data visualization  important? 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3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206764-3E35-A923-E9D2-10E2C14A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Data Visualization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51C6C-A637-DF09-BDF8-E5D215D7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383" y="2362200"/>
            <a:ext cx="9173817" cy="393598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Data visualization is to tell a story , without telling lies.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Influences decision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 the eye to make comparisons.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invisible visible in Visualization.</a:t>
            </a:r>
          </a:p>
          <a:p>
            <a:endParaRPr lang="en-IN" sz="20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8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9763-6720-4E51-8C5E-645F06C3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>
                <a:solidFill>
                  <a:srgbClr val="92D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visualization tools for  business </a:t>
            </a:r>
            <a:endParaRPr lang="en-IN" sz="4000" b="0" dirty="0">
              <a:solidFill>
                <a:srgbClr val="92D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5331-CC50-43B6-92E3-77166A324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1509824"/>
            <a:ext cx="11770241" cy="516742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N" dirty="0"/>
              <a:t>1. </a:t>
            </a:r>
            <a:r>
              <a:rPr lang="en-US" b="1" dirty="0"/>
              <a:t>MS Excel ( power BI ) </a:t>
            </a:r>
          </a:p>
          <a:p>
            <a:pPr lvl="1" algn="just"/>
            <a:r>
              <a:rPr lang="en-US" dirty="0"/>
              <a:t>spreadsheet software yet allows to create 20 types of charts </a:t>
            </a:r>
          </a:p>
          <a:p>
            <a:pPr marL="0" indent="0" algn="just">
              <a:buNone/>
            </a:pPr>
            <a:r>
              <a:rPr lang="en-US" dirty="0"/>
              <a:t>2. </a:t>
            </a:r>
            <a:r>
              <a:rPr lang="en-US" b="1" dirty="0"/>
              <a:t>Google Charts </a:t>
            </a:r>
            <a:endParaRPr lang="en-IN" b="1" dirty="0"/>
          </a:p>
          <a:p>
            <a:pPr lvl="1" algn="just"/>
            <a:r>
              <a:rPr lang="en-US" dirty="0"/>
              <a:t>the tool can pull data – salesforce SQL database, Google sheets , HTML5 to generate charts .  It offers 18 types of charts .  </a:t>
            </a:r>
          </a:p>
          <a:p>
            <a:pPr lvl="1" algn="just"/>
            <a:r>
              <a:rPr lang="en-US" dirty="0"/>
              <a:t>To share these charts Google  allows to create a gallery on </a:t>
            </a:r>
            <a:r>
              <a:rPr lang="en-US" dirty="0" err="1"/>
              <a:t>google’s</a:t>
            </a:r>
            <a:r>
              <a:rPr lang="en-US" dirty="0"/>
              <a:t> website </a:t>
            </a:r>
          </a:p>
          <a:p>
            <a:pPr marL="0" indent="0" algn="just">
              <a:buNone/>
            </a:pPr>
            <a:r>
              <a:rPr lang="en-US" dirty="0"/>
              <a:t>3. </a:t>
            </a:r>
            <a:r>
              <a:rPr lang="en-US" b="1" dirty="0"/>
              <a:t>Tableau </a:t>
            </a:r>
            <a:endParaRPr lang="en-IN" b="1" dirty="0"/>
          </a:p>
          <a:p>
            <a:pPr lvl="1" algn="just"/>
            <a:r>
              <a:rPr lang="en-US" dirty="0"/>
              <a:t>most popular data visualization tool in the market because of two  reasons </a:t>
            </a:r>
          </a:p>
          <a:p>
            <a:pPr marL="457200" lvl="1" indent="0" algn="just">
              <a:buNone/>
            </a:pPr>
            <a:r>
              <a:rPr lang="en-US" dirty="0"/>
              <a:t>               – its relatively easy to use and incredibly powerful </a:t>
            </a:r>
          </a:p>
          <a:p>
            <a:pPr lvl="1" algn="just"/>
            <a:r>
              <a:rPr lang="en-US" dirty="0"/>
              <a:t>It can integrate with hundreds of sources  and owned by salesforce </a:t>
            </a:r>
          </a:p>
          <a:p>
            <a:pPr lvl="1" algn="just"/>
            <a:r>
              <a:rPr lang="en-US" dirty="0"/>
              <a:t>It is widely used at enterprise level.</a:t>
            </a:r>
          </a:p>
          <a:p>
            <a:pPr lvl="1" algn="just"/>
            <a:r>
              <a:rPr lang="en-US" dirty="0"/>
              <a:t> A free option Tableau public is also available </a:t>
            </a:r>
          </a:p>
          <a:p>
            <a:pPr marL="0" indent="0" algn="just">
              <a:buNone/>
            </a:pPr>
            <a:r>
              <a:rPr lang="en-US" dirty="0"/>
              <a:t>4. </a:t>
            </a:r>
            <a:r>
              <a:rPr lang="en-US" sz="2800" dirty="0" err="1"/>
              <a:t>Zoho</a:t>
            </a:r>
            <a:r>
              <a:rPr lang="en-US" sz="2800" dirty="0"/>
              <a:t> analytics    5. </a:t>
            </a: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Data wrapper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I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39401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2DBD2-F09E-D5A6-3745-CE50EA6F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Tableau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09236-DCB9-828C-D212-9272D82F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99" y="2362123"/>
            <a:ext cx="10106021" cy="977649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was founded in 2003 by Pat Hanrahan, Christian Chabot , and Chris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Stolte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9780D-D6C7-4EEE-8B2D-D5B219EEC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52694"/>
            <a:ext cx="8941982" cy="370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5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F77C-0434-D50C-68A8-101D8D6C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6" y="381000"/>
            <a:ext cx="10618304" cy="16001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Product Suite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1132F-594F-7CF1-1DE4-4DFA3774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9106560" cy="3935986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Desktop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It is a data visualization tool that helps us to create Worksheets , Dashboards, and Stories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Public: 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Server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Online</a:t>
            </a:r>
          </a:p>
        </p:txBody>
      </p:sp>
    </p:spTree>
    <p:extLst>
      <p:ext uri="{BB962C8B-B14F-4D97-AF65-F5344CB8AC3E}">
        <p14:creationId xmlns:p14="http://schemas.microsoft.com/office/powerpoint/2010/main" val="87320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75DC-37E2-49E9-801C-0990F79B3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Down Load the Tableau Desktop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/>
              <a:t>http://www.tableau.com/academic/students</a:t>
            </a:r>
          </a:p>
        </p:txBody>
      </p:sp>
    </p:spTree>
    <p:extLst>
      <p:ext uri="{BB962C8B-B14F-4D97-AF65-F5344CB8AC3E}">
        <p14:creationId xmlns:p14="http://schemas.microsoft.com/office/powerpoint/2010/main" val="419552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891A8-C14C-7872-BD95-4E0551ED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87795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Start Page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FAE9E-66F8-9341-A924-431AFE5F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7" y="2362124"/>
            <a:ext cx="5671929" cy="39360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start page in Tableau Desktop/Tableau Public is a central location from which you can do the following: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to your data</a:t>
            </a:r>
          </a:p>
          <a:p>
            <a:pPr lvl="2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your most recently used workbooks, and</a:t>
            </a:r>
          </a:p>
          <a:p>
            <a:pPr lvl="2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 and explore content produced by the Tableau community</a:t>
            </a:r>
          </a:p>
          <a:p>
            <a:pPr lvl="2"/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Graphical user interface, text, application">
            <a:extLst>
              <a:ext uri="{FF2B5EF4-FFF2-40B4-BE49-F238E27FC236}">
                <a16:creationId xmlns:a16="http://schemas.microsoft.com/office/drawing/2014/main" id="{236C64C6-2013-7B82-7C63-D63660F79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70" y="2745362"/>
            <a:ext cx="5671930" cy="332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9949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</TotalTime>
  <Words>1002</Words>
  <Application>Microsoft Office PowerPoint</Application>
  <PresentationFormat>Widescreen</PresentationFormat>
  <Paragraphs>92</Paragraphs>
  <Slides>19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Avenir Next LT Pro</vt:lpstr>
      <vt:lpstr>AvenirNext LT Pro Medium</vt:lpstr>
      <vt:lpstr>Calibri Light</vt:lpstr>
      <vt:lpstr>Times New Roman</vt:lpstr>
      <vt:lpstr>BlockprintVTI</vt:lpstr>
      <vt:lpstr>Introduction to Tableau </vt:lpstr>
      <vt:lpstr>What is Data Visualization?</vt:lpstr>
      <vt:lpstr>PowerPoint Presentation</vt:lpstr>
      <vt:lpstr>Goal of Data Visualization </vt:lpstr>
      <vt:lpstr>Data visualization tools for  business </vt:lpstr>
      <vt:lpstr>Introduction to Tableau </vt:lpstr>
      <vt:lpstr>Tableau Product Suite</vt:lpstr>
      <vt:lpstr>PowerPoint Presentation</vt:lpstr>
      <vt:lpstr>Tableau Start Page</vt:lpstr>
      <vt:lpstr>Tableau Data Source Page</vt:lpstr>
      <vt:lpstr>Tableau UI-Components and Terminologies</vt:lpstr>
      <vt:lpstr>ShowMe Panel </vt:lpstr>
      <vt:lpstr>Data Types</vt:lpstr>
      <vt:lpstr>Tableau Dimensions and Measures</vt:lpstr>
      <vt:lpstr>Save Tableau Workbook</vt:lpstr>
      <vt:lpstr>Tableau Architecture</vt:lpstr>
      <vt:lpstr>Tableau Server Architecture </vt:lpstr>
      <vt:lpstr>Tableau Server Architecture </vt:lpstr>
      <vt:lpstr>Limitations of Tableau Public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Sandeep Manchikanti</dc:creator>
  <cp:lastModifiedBy>ADMIN</cp:lastModifiedBy>
  <cp:revision>59</cp:revision>
  <dcterms:created xsi:type="dcterms:W3CDTF">2023-04-03T10:55:56Z</dcterms:created>
  <dcterms:modified xsi:type="dcterms:W3CDTF">2024-02-22T15:03:08Z</dcterms:modified>
</cp:coreProperties>
</file>