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545DD-BCC2-455B-AF06-A83358EC0CC3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BEDB1-696C-4288-8C8E-C64842FB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7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7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7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AB1F-8132-4E06-ADAD-611B599CE3E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Scope and Direction :</a:t>
            </a:r>
          </a:p>
          <a:p>
            <a:pPr algn="just"/>
            <a:r>
              <a:rPr lang="en-US" sz="2400" dirty="0"/>
              <a:t>These terms describe how a table calculation is computed relative to the table.</a:t>
            </a:r>
          </a:p>
          <a:p>
            <a:pPr algn="just"/>
            <a:r>
              <a:rPr lang="en-US" sz="2400" dirty="0"/>
              <a:t>When a table calculation is relative to the layout of the table, rearranging the fields in the view will not change the scope and direction.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Scope: </a:t>
            </a:r>
            <a:r>
              <a:rPr lang="en-US" sz="2400" dirty="0"/>
              <a:t>The scope defines the boundaries within which a given table calculation can reference other values.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Direction: </a:t>
            </a:r>
            <a:r>
              <a:rPr lang="en-US" sz="2400" dirty="0"/>
              <a:t>it defines how the table calculation moves within the scope.</a:t>
            </a:r>
          </a:p>
          <a:p>
            <a:pPr algn="just"/>
            <a:r>
              <a:rPr lang="en-US" sz="2400" dirty="0"/>
              <a:t>To define the scope and direction for a table calculation, use the drop-down menu for the field in the view and select “ Compute Using”.</a:t>
            </a: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Options for Scope and direction relative to the table: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Scope options: </a:t>
            </a:r>
            <a:r>
              <a:rPr lang="en-US" sz="2400" dirty="0"/>
              <a:t>Table, Panes, and cells.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Direction options: </a:t>
            </a:r>
            <a:r>
              <a:rPr lang="en-US" sz="2400" dirty="0"/>
              <a:t>Down, Across, down then across, and across then down</a:t>
            </a:r>
          </a:p>
          <a:p>
            <a:pPr algn="just"/>
            <a:r>
              <a:rPr lang="en-US" sz="2400" dirty="0"/>
              <a:t>In order to understand these options, consider the following example:</a:t>
            </a:r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77E03-82FD-4933-BC5C-123155EC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82545"/>
            <a:ext cx="8305800" cy="43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scope and direction: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it, consider an example.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calculated field. Named “ index” with the code index()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 ) is a table calculation function that starts with the value 1 and increments by one as it moves along a given direction and within the given scope.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by placing Year(Order Date) and Quarter(Order Date)on Rows and Region and category on Columns.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calculated field index is placed in the Text shelf.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apply filter for region take only East and West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Index field in the marks shelf and choose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Using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(Across ): By default, tableau uses table(Across).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3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/>
              <a:t>Following example shows how index increments across the entire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D526E-CB00-408E-923F-CD4970A4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89" y="1447800"/>
            <a:ext cx="7011421" cy="50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Benton Sans Book"/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F6182-693E-439B-B536-FB35E3707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3" y="1062072"/>
            <a:ext cx="65" cy="281615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ACF0E-30E9-4643-850B-DB423E085627}"/>
              </a:ext>
            </a:extLst>
          </p:cNvPr>
          <p:cNvSpPr txBox="1"/>
          <p:nvPr/>
        </p:nvSpPr>
        <p:spPr>
          <a:xfrm>
            <a:off x="76913" y="76200"/>
            <a:ext cx="903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Table (Down):when using table(down), index increments down the entire table as shown: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1616D-6FBE-49AA-AB68-D73B3265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720123"/>
            <a:ext cx="6944194" cy="52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E5D-92DE-4B29-B189-3C32E6F4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Table(across then down) </a:t>
            </a:r>
            <a:r>
              <a:rPr lang="en-IN" sz="2400" dirty="0"/>
              <a:t>: this increment the index across the table, then steps down and continuous to increment across and repeats for the entire table.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Pane(across): </a:t>
            </a:r>
            <a:r>
              <a:rPr lang="en-IN" sz="2400" dirty="0"/>
              <a:t>This defines the boundary for index and causes index to increment across until it reaches the pane boundary., at which the indexing  restart.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Pane(down) :</a:t>
            </a:r>
            <a:r>
              <a:rPr lang="en-IN" sz="2400" dirty="0"/>
              <a:t>this defines a boundary for index and causes index to increment down until it reaches the pane boundary, at which point the indexing restarts.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Pane(across then down):</a:t>
            </a:r>
            <a:r>
              <a:rPr lang="en-IN" sz="2400" dirty="0"/>
              <a:t>this allows index to increment across the pane and continue by stepping down.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35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424</Words>
  <Application>Microsoft Office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Benton Sans Book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vasavi</dc:creator>
  <cp:lastModifiedBy>ADMIN</cp:lastModifiedBy>
  <cp:revision>101</cp:revision>
  <dcterms:created xsi:type="dcterms:W3CDTF">2024-02-23T05:36:50Z</dcterms:created>
  <dcterms:modified xsi:type="dcterms:W3CDTF">2024-03-14T17:48:35Z</dcterms:modified>
</cp:coreProperties>
</file>