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2"/>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7" r:id="rId21"/>
  </p:sldIdLst>
  <p:sldSz cx="18288000" cy="10287000"/>
  <p:notesSz cx="6858000" cy="9144000"/>
  <p:embeddedFontLst>
    <p:embeddedFont>
      <p:font typeface="Lato" panose="020F0502020204030203" pitchFamily="34" charset="0"/>
      <p:regular r:id="rId23"/>
      <p:bold r:id="rId24"/>
      <p:italic r:id="rId25"/>
      <p:boldItalic r:id="rId26"/>
    </p:embeddedFont>
    <p:embeddedFont>
      <p:font typeface="Playfair Display" panose="00000500000000000000" pitchFamily="2" charset="0"/>
      <p:regular r:id="rId27"/>
      <p:bold r:id="rId28"/>
      <p:italic r:id="rId29"/>
      <p:boldItalic r:id="rId30"/>
    </p:embeddedFon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240">
          <p15:clr>
            <a:srgbClr val="A4A3A4"/>
          </p15:clr>
        </p15:guide>
        <p15:guide id="2" pos="576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hQhvfR1iST/PXxY13rDoPEjtqNx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D10F59-205F-4E9E-93A6-622EEB7EDD10}">
  <a:tblStyle styleId="{2DD10F59-205F-4E9E-93A6-622EEB7EDD10}"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FE6E6"/>
          </a:solidFill>
        </a:fill>
      </a:tcStyle>
    </a:wholeTbl>
    <a:band1H>
      <a:tcTxStyle b="off" i="off"/>
      <a:tcStyle>
        <a:tcBdr/>
        <a:fill>
          <a:solidFill>
            <a:srgbClr val="DDCACA"/>
          </a:solidFill>
        </a:fill>
      </a:tcStyle>
    </a:band1H>
    <a:band2H>
      <a:tcTxStyle b="off" i="off"/>
      <a:tcStyle>
        <a:tcBdr/>
      </a:tcStyle>
    </a:band2H>
    <a:band1V>
      <a:tcTxStyle b="off" i="off"/>
      <a:tcStyle>
        <a:tcBdr/>
        <a:fill>
          <a:solidFill>
            <a:srgbClr val="DDCACA"/>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2D9E3363-CED2-4188-BD5F-B9053AF861D6}"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68"/>
    <p:restoredTop sz="85306"/>
  </p:normalViewPr>
  <p:slideViewPr>
    <p:cSldViewPr snapToGrid="0">
      <p:cViewPr varScale="1">
        <p:scale>
          <a:sx n="59" d="100"/>
          <a:sy n="59" d="100"/>
        </p:scale>
        <p:origin x="499" y="86"/>
      </p:cViewPr>
      <p:guideLst>
        <p:guide orient="horz" pos="3240"/>
        <p:guide pos="576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 name="Google Shape;5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SzPts val="1100"/>
              <a:buNone/>
            </a:pPr>
            <a:r>
              <a:rPr lang="en-US" sz="1200">
                <a:solidFill>
                  <a:srgbClr val="0D0D0D"/>
                </a:solidFill>
                <a:latin typeface="Roboto"/>
                <a:ea typeface="Roboto"/>
                <a:cs typeface="Roboto"/>
                <a:sym typeface="Roboto"/>
              </a:rPr>
              <a:t>Introduction to the Project:</a:t>
            </a:r>
            <a:endParaRPr sz="1200">
              <a:solidFill>
                <a:srgbClr val="0D0D0D"/>
              </a:solidFill>
              <a:latin typeface="Roboto"/>
              <a:ea typeface="Roboto"/>
              <a:cs typeface="Roboto"/>
              <a:sym typeface="Roboto"/>
            </a:endParaRPr>
          </a:p>
          <a:p>
            <a:pPr marL="457200" lvl="0" indent="-304800" algn="l" rtl="0">
              <a:lnSpc>
                <a:spcPct val="115000"/>
              </a:lnSpc>
              <a:spcBef>
                <a:spcPts val="1500"/>
              </a:spcBef>
              <a:spcAft>
                <a:spcPts val="0"/>
              </a:spcAft>
              <a:buClr>
                <a:srgbClr val="0D0D0D"/>
              </a:buClr>
              <a:buSzPts val="1200"/>
              <a:buFont typeface="Roboto"/>
              <a:buChar char="●"/>
            </a:pPr>
            <a:r>
              <a:rPr lang="en-US" sz="1200">
                <a:solidFill>
                  <a:srgbClr val="0D0D0D"/>
                </a:solidFill>
                <a:latin typeface="Roboto"/>
                <a:ea typeface="Roboto"/>
                <a:cs typeface="Roboto"/>
                <a:sym typeface="Roboto"/>
              </a:rPr>
              <a:t>Welcome to our presentation on "Employing Different Delta Hedging Strategies for Risk Management."</a:t>
            </a:r>
            <a:endParaRPr sz="1200">
              <a:solidFill>
                <a:srgbClr val="0D0D0D"/>
              </a:solidFill>
              <a:latin typeface="Roboto"/>
              <a:ea typeface="Roboto"/>
              <a:cs typeface="Roboto"/>
              <a:sym typeface="Roboto"/>
            </a:endParaRPr>
          </a:p>
          <a:p>
            <a:pPr marL="457200" lvl="0" indent="-304800" algn="l" rtl="0">
              <a:lnSpc>
                <a:spcPct val="115000"/>
              </a:lnSpc>
              <a:spcBef>
                <a:spcPts val="0"/>
              </a:spcBef>
              <a:spcAft>
                <a:spcPts val="0"/>
              </a:spcAft>
              <a:buClr>
                <a:srgbClr val="0D0D0D"/>
              </a:buClr>
              <a:buSzPts val="1200"/>
              <a:buFont typeface="Roboto"/>
              <a:buChar char="●"/>
            </a:pPr>
            <a:r>
              <a:rPr lang="en-US" sz="1200">
                <a:solidFill>
                  <a:srgbClr val="0D0D0D"/>
                </a:solidFill>
                <a:latin typeface="Roboto"/>
                <a:ea typeface="Roboto"/>
                <a:cs typeface="Roboto"/>
                <a:sym typeface="Roboto"/>
              </a:rPr>
              <a:t>Financial markets are inherently uncertain and subject to volatility, making risk management a critical aspect of investment and trading strategies.</a:t>
            </a:r>
            <a:endParaRPr sz="1200">
              <a:solidFill>
                <a:srgbClr val="0D0D0D"/>
              </a:solidFill>
              <a:latin typeface="Roboto"/>
              <a:ea typeface="Roboto"/>
              <a:cs typeface="Roboto"/>
              <a:sym typeface="Roboto"/>
            </a:endParaRPr>
          </a:p>
          <a:p>
            <a:pPr marL="457200" lvl="0" indent="-304800" algn="l" rtl="0">
              <a:lnSpc>
                <a:spcPct val="115000"/>
              </a:lnSpc>
              <a:spcBef>
                <a:spcPts val="0"/>
              </a:spcBef>
              <a:spcAft>
                <a:spcPts val="0"/>
              </a:spcAft>
              <a:buClr>
                <a:srgbClr val="0D0D0D"/>
              </a:buClr>
              <a:buSzPts val="1200"/>
              <a:buFont typeface="Roboto"/>
              <a:buChar char="●"/>
            </a:pPr>
            <a:r>
              <a:rPr lang="en-US" sz="1200">
                <a:solidFill>
                  <a:srgbClr val="0D0D0D"/>
                </a:solidFill>
                <a:latin typeface="Roboto"/>
                <a:ea typeface="Roboto"/>
                <a:cs typeface="Roboto"/>
                <a:sym typeface="Roboto"/>
              </a:rPr>
              <a:t>As market participants seek to optimize returns while minimizing potential losses, understanding and implementing effective risk management techniques become paramount.</a:t>
            </a:r>
            <a:endParaRPr sz="1200">
              <a:solidFill>
                <a:srgbClr val="0D0D0D"/>
              </a:solidFill>
              <a:latin typeface="Roboto"/>
              <a:ea typeface="Roboto"/>
              <a:cs typeface="Roboto"/>
              <a:sym typeface="Roboto"/>
            </a:endParaRPr>
          </a:p>
          <a:p>
            <a:pPr marL="457200" lvl="0" indent="-304800" algn="l" rtl="0">
              <a:lnSpc>
                <a:spcPct val="115000"/>
              </a:lnSpc>
              <a:spcBef>
                <a:spcPts val="0"/>
              </a:spcBef>
              <a:spcAft>
                <a:spcPts val="0"/>
              </a:spcAft>
              <a:buClr>
                <a:srgbClr val="0D0D0D"/>
              </a:buClr>
              <a:buSzPts val="1200"/>
              <a:buFont typeface="Roboto"/>
              <a:buChar char="●"/>
            </a:pPr>
            <a:r>
              <a:rPr lang="en-US" sz="1200">
                <a:solidFill>
                  <a:srgbClr val="0D0D0D"/>
                </a:solidFill>
                <a:latin typeface="Roboto"/>
                <a:ea typeface="Roboto"/>
                <a:cs typeface="Roboto"/>
                <a:sym typeface="Roboto"/>
              </a:rPr>
              <a:t>In this project, we delve into the realm of options trading, specifically focusing on delta hedging strategies as a means to manage risk in volatile market conditions.</a:t>
            </a:r>
            <a:endParaRPr sz="1200">
              <a:solidFill>
                <a:srgbClr val="0D0D0D"/>
              </a:solidFill>
              <a:latin typeface="Roboto"/>
              <a:ea typeface="Roboto"/>
              <a:cs typeface="Roboto"/>
              <a:sym typeface="Roboto"/>
            </a:endParaRPr>
          </a:p>
          <a:p>
            <a:pPr marL="0" lvl="0" indent="0" algn="l" rtl="0">
              <a:lnSpc>
                <a:spcPct val="115000"/>
              </a:lnSpc>
              <a:spcBef>
                <a:spcPts val="1500"/>
              </a:spcBef>
              <a:spcAft>
                <a:spcPts val="0"/>
              </a:spcAft>
              <a:buSzPts val="1100"/>
              <a:buNone/>
            </a:pPr>
            <a:r>
              <a:rPr lang="en-US" sz="1200">
                <a:solidFill>
                  <a:srgbClr val="0D0D0D"/>
                </a:solidFill>
                <a:latin typeface="Roboto"/>
                <a:ea typeface="Roboto"/>
                <a:cs typeface="Roboto"/>
                <a:sym typeface="Roboto"/>
              </a:rPr>
              <a:t>2. Importance of Risk Management:</a:t>
            </a:r>
            <a:endParaRPr sz="1200">
              <a:solidFill>
                <a:srgbClr val="0D0D0D"/>
              </a:solidFill>
              <a:latin typeface="Roboto"/>
              <a:ea typeface="Roboto"/>
              <a:cs typeface="Roboto"/>
              <a:sym typeface="Roboto"/>
            </a:endParaRPr>
          </a:p>
          <a:p>
            <a:pPr marL="457200" lvl="0" indent="-304800" algn="l" rtl="0">
              <a:lnSpc>
                <a:spcPct val="115000"/>
              </a:lnSpc>
              <a:spcBef>
                <a:spcPts val="1500"/>
              </a:spcBef>
              <a:spcAft>
                <a:spcPts val="0"/>
              </a:spcAft>
              <a:buClr>
                <a:srgbClr val="0D0D0D"/>
              </a:buClr>
              <a:buSzPts val="1200"/>
              <a:buFont typeface="Roboto"/>
              <a:buChar char="●"/>
            </a:pPr>
            <a:r>
              <a:rPr lang="en-US" sz="1200">
                <a:solidFill>
                  <a:srgbClr val="0D0D0D"/>
                </a:solidFill>
                <a:latin typeface="Roboto"/>
                <a:ea typeface="Roboto"/>
                <a:cs typeface="Roboto"/>
                <a:sym typeface="Roboto"/>
              </a:rPr>
              <a:t>Risk management forms the bedrock of sound investment practices, guiding investors in making informed decisions to safeguard their capital.</a:t>
            </a:r>
            <a:endParaRPr sz="1200">
              <a:solidFill>
                <a:srgbClr val="0D0D0D"/>
              </a:solidFill>
              <a:latin typeface="Roboto"/>
              <a:ea typeface="Roboto"/>
              <a:cs typeface="Roboto"/>
              <a:sym typeface="Roboto"/>
            </a:endParaRPr>
          </a:p>
          <a:p>
            <a:pPr marL="457200" lvl="0" indent="-304800" algn="l" rtl="0">
              <a:lnSpc>
                <a:spcPct val="115000"/>
              </a:lnSpc>
              <a:spcBef>
                <a:spcPts val="0"/>
              </a:spcBef>
              <a:spcAft>
                <a:spcPts val="0"/>
              </a:spcAft>
              <a:buClr>
                <a:srgbClr val="0D0D0D"/>
              </a:buClr>
              <a:buSzPts val="1200"/>
              <a:buFont typeface="Roboto"/>
              <a:buChar char="●"/>
            </a:pPr>
            <a:r>
              <a:rPr lang="en-US" sz="1200">
                <a:solidFill>
                  <a:srgbClr val="0D0D0D"/>
                </a:solidFill>
                <a:latin typeface="Roboto"/>
                <a:ea typeface="Roboto"/>
                <a:cs typeface="Roboto"/>
                <a:sym typeface="Roboto"/>
              </a:rPr>
              <a:t>By actively managing risks, investors can protect their portfolios from adverse market movements and potential downturns, thereby preserving wealth over the long term.</a:t>
            </a:r>
            <a:endParaRPr sz="1200">
              <a:solidFill>
                <a:srgbClr val="0D0D0D"/>
              </a:solidFill>
              <a:latin typeface="Roboto"/>
              <a:ea typeface="Roboto"/>
              <a:cs typeface="Roboto"/>
              <a:sym typeface="Roboto"/>
            </a:endParaRPr>
          </a:p>
          <a:p>
            <a:pPr marL="457200" lvl="0" indent="-304800" algn="l" rtl="0">
              <a:lnSpc>
                <a:spcPct val="115000"/>
              </a:lnSpc>
              <a:spcBef>
                <a:spcPts val="0"/>
              </a:spcBef>
              <a:spcAft>
                <a:spcPts val="0"/>
              </a:spcAft>
              <a:buClr>
                <a:srgbClr val="0D0D0D"/>
              </a:buClr>
              <a:buSzPts val="1200"/>
              <a:buFont typeface="Roboto"/>
              <a:buChar char="●"/>
            </a:pPr>
            <a:r>
              <a:rPr lang="en-US" sz="1200">
                <a:solidFill>
                  <a:srgbClr val="0D0D0D"/>
                </a:solidFill>
                <a:latin typeface="Roboto"/>
                <a:ea typeface="Roboto"/>
                <a:cs typeface="Roboto"/>
                <a:sym typeface="Roboto"/>
              </a:rPr>
              <a:t>In options trading, where investments are often leveraged and market dynamics can change rapidly, the need for robust risk management strategies is even more pronounced.</a:t>
            </a:r>
            <a:endParaRPr sz="1200">
              <a:solidFill>
                <a:srgbClr val="0D0D0D"/>
              </a:solidFill>
              <a:latin typeface="Roboto"/>
              <a:ea typeface="Roboto"/>
              <a:cs typeface="Roboto"/>
              <a:sym typeface="Roboto"/>
            </a:endParaRPr>
          </a:p>
          <a:p>
            <a:pPr marL="457200" lvl="0" indent="-304800" algn="l" rtl="0">
              <a:lnSpc>
                <a:spcPct val="115000"/>
              </a:lnSpc>
              <a:spcBef>
                <a:spcPts val="0"/>
              </a:spcBef>
              <a:spcAft>
                <a:spcPts val="0"/>
              </a:spcAft>
              <a:buClr>
                <a:srgbClr val="0D0D0D"/>
              </a:buClr>
              <a:buSzPts val="1200"/>
              <a:buFont typeface="Roboto"/>
              <a:buChar char="●"/>
            </a:pPr>
            <a:r>
              <a:rPr lang="en-US" sz="1200">
                <a:solidFill>
                  <a:srgbClr val="0D0D0D"/>
                </a:solidFill>
                <a:latin typeface="Roboto"/>
                <a:ea typeface="Roboto"/>
                <a:cs typeface="Roboto"/>
                <a:sym typeface="Roboto"/>
              </a:rPr>
              <a:t>Delta hedging, a technique widely used in options trading, enables investors to offset the risk associated with changes in the underlying asset's price, thereby stabilizing their positions and reducing exposure to market fluctuations.</a:t>
            </a:r>
            <a:endParaRPr sz="1200">
              <a:solidFill>
                <a:srgbClr val="0D0D0D"/>
              </a:solidFill>
              <a:latin typeface="Roboto"/>
              <a:ea typeface="Roboto"/>
              <a:cs typeface="Roboto"/>
              <a:sym typeface="Roboto"/>
            </a:endParaRPr>
          </a:p>
          <a:p>
            <a:pPr marL="0" lvl="0" indent="0" algn="l" rtl="0">
              <a:lnSpc>
                <a:spcPct val="115000"/>
              </a:lnSpc>
              <a:spcBef>
                <a:spcPts val="1500"/>
              </a:spcBef>
              <a:spcAft>
                <a:spcPts val="0"/>
              </a:spcAft>
              <a:buSzPts val="1100"/>
              <a:buNone/>
            </a:pPr>
            <a:r>
              <a:rPr lang="en-US" sz="1200">
                <a:solidFill>
                  <a:srgbClr val="0D0D0D"/>
                </a:solidFill>
                <a:latin typeface="Roboto"/>
                <a:ea typeface="Roboto"/>
                <a:cs typeface="Roboto"/>
                <a:sym typeface="Roboto"/>
              </a:rPr>
              <a:t>3. Objective of the Study:</a:t>
            </a:r>
            <a:endParaRPr sz="1200">
              <a:solidFill>
                <a:srgbClr val="0D0D0D"/>
              </a:solidFill>
              <a:latin typeface="Roboto"/>
              <a:ea typeface="Roboto"/>
              <a:cs typeface="Roboto"/>
              <a:sym typeface="Roboto"/>
            </a:endParaRPr>
          </a:p>
          <a:p>
            <a:pPr marL="457200" lvl="0" indent="-304800" algn="l" rtl="0">
              <a:lnSpc>
                <a:spcPct val="115000"/>
              </a:lnSpc>
              <a:spcBef>
                <a:spcPts val="1500"/>
              </a:spcBef>
              <a:spcAft>
                <a:spcPts val="0"/>
              </a:spcAft>
              <a:buClr>
                <a:srgbClr val="0D0D0D"/>
              </a:buClr>
              <a:buSzPts val="1200"/>
              <a:buFont typeface="Roboto"/>
              <a:buChar char="●"/>
            </a:pPr>
            <a:r>
              <a:rPr lang="en-US" sz="1200">
                <a:solidFill>
                  <a:srgbClr val="0D0D0D"/>
                </a:solidFill>
                <a:latin typeface="Roboto"/>
                <a:ea typeface="Roboto"/>
                <a:cs typeface="Roboto"/>
                <a:sym typeface="Roboto"/>
              </a:rPr>
              <a:t>The primary objective of our study is to empirically assess the effectiveness of different delta hedging strategies in managing risk and optimizing returns.</a:t>
            </a:r>
            <a:endParaRPr sz="1200">
              <a:solidFill>
                <a:srgbClr val="0D0D0D"/>
              </a:solidFill>
              <a:latin typeface="Roboto"/>
              <a:ea typeface="Roboto"/>
              <a:cs typeface="Roboto"/>
              <a:sym typeface="Roboto"/>
            </a:endParaRPr>
          </a:p>
          <a:p>
            <a:pPr marL="457200" lvl="0" indent="-304800" algn="l" rtl="0">
              <a:lnSpc>
                <a:spcPct val="115000"/>
              </a:lnSpc>
              <a:spcBef>
                <a:spcPts val="0"/>
              </a:spcBef>
              <a:spcAft>
                <a:spcPts val="0"/>
              </a:spcAft>
              <a:buClr>
                <a:srgbClr val="0D0D0D"/>
              </a:buClr>
              <a:buSzPts val="1200"/>
              <a:buFont typeface="Roboto"/>
              <a:buChar char="●"/>
            </a:pPr>
            <a:r>
              <a:rPr lang="en-US" sz="1200">
                <a:solidFill>
                  <a:srgbClr val="0D0D0D"/>
                </a:solidFill>
                <a:latin typeface="Roboto"/>
                <a:ea typeface="Roboto"/>
                <a:cs typeface="Roboto"/>
                <a:sym typeface="Roboto"/>
              </a:rPr>
              <a:t>Through the utilization of Monte Carlo simulations, we aim to simulate a diverse range of market scenarios and evaluate the performance of dynamic, static, and no hedging strategies.</a:t>
            </a:r>
            <a:endParaRPr sz="1200">
              <a:solidFill>
                <a:srgbClr val="0D0D0D"/>
              </a:solidFill>
              <a:latin typeface="Roboto"/>
              <a:ea typeface="Roboto"/>
              <a:cs typeface="Roboto"/>
              <a:sym typeface="Roboto"/>
            </a:endParaRPr>
          </a:p>
          <a:p>
            <a:pPr marL="457200" lvl="0" indent="-304800" algn="l" rtl="0">
              <a:lnSpc>
                <a:spcPct val="115000"/>
              </a:lnSpc>
              <a:spcBef>
                <a:spcPts val="0"/>
              </a:spcBef>
              <a:spcAft>
                <a:spcPts val="0"/>
              </a:spcAft>
              <a:buClr>
                <a:srgbClr val="0D0D0D"/>
              </a:buClr>
              <a:buSzPts val="1200"/>
              <a:buFont typeface="Roboto"/>
              <a:buChar char="●"/>
            </a:pPr>
            <a:r>
              <a:rPr lang="en-US" sz="1200">
                <a:solidFill>
                  <a:srgbClr val="0D0D0D"/>
                </a:solidFill>
                <a:latin typeface="Roboto"/>
                <a:ea typeface="Roboto"/>
                <a:cs typeface="Roboto"/>
                <a:sym typeface="Roboto"/>
              </a:rPr>
              <a:t>By rigorously analyzing the outcomes of these simulations, we seek to gain insights into the relative strengths and weaknesses of each strategy under various market conditions.</a:t>
            </a:r>
            <a:endParaRPr sz="1200">
              <a:solidFill>
                <a:srgbClr val="0D0D0D"/>
              </a:solidFill>
              <a:latin typeface="Roboto"/>
              <a:ea typeface="Roboto"/>
              <a:cs typeface="Roboto"/>
              <a:sym typeface="Roboto"/>
            </a:endParaRPr>
          </a:p>
          <a:p>
            <a:pPr marL="457200" lvl="0" indent="-304800" algn="l" rtl="0">
              <a:lnSpc>
                <a:spcPct val="115000"/>
              </a:lnSpc>
              <a:spcBef>
                <a:spcPts val="0"/>
              </a:spcBef>
              <a:spcAft>
                <a:spcPts val="0"/>
              </a:spcAft>
              <a:buClr>
                <a:srgbClr val="0D0D0D"/>
              </a:buClr>
              <a:buSzPts val="1200"/>
              <a:buFont typeface="Roboto"/>
              <a:buChar char="●"/>
            </a:pPr>
            <a:r>
              <a:rPr lang="en-US" sz="1200">
                <a:solidFill>
                  <a:srgbClr val="0D0D0D"/>
                </a:solidFill>
                <a:latin typeface="Roboto"/>
                <a:ea typeface="Roboto"/>
                <a:cs typeface="Roboto"/>
                <a:sym typeface="Roboto"/>
              </a:rPr>
              <a:t>Ultimately, our goal is to provide investors and traders with actionable insights that can inform their decision-making processes and enhance their risk management capabilities in options trading.</a:t>
            </a:r>
            <a:endParaRPr sz="1200">
              <a:solidFill>
                <a:srgbClr val="0D0D0D"/>
              </a:solidFill>
              <a:latin typeface="Roboto"/>
              <a:ea typeface="Roboto"/>
              <a:cs typeface="Roboto"/>
              <a:sym typeface="Roboto"/>
            </a:endParaRPr>
          </a:p>
          <a:p>
            <a:pPr marL="0" lvl="0" indent="0" algn="l" rtl="0">
              <a:lnSpc>
                <a:spcPct val="115000"/>
              </a:lnSpc>
              <a:spcBef>
                <a:spcPts val="1500"/>
              </a:spcBef>
              <a:spcAft>
                <a:spcPts val="0"/>
              </a:spcAft>
              <a:buSzPts val="1100"/>
              <a:buNone/>
            </a:pPr>
            <a:r>
              <a:rPr lang="en-US" sz="1200">
                <a:solidFill>
                  <a:srgbClr val="0D0D0D"/>
                </a:solidFill>
                <a:latin typeface="Roboto"/>
                <a:ea typeface="Roboto"/>
                <a:cs typeface="Roboto"/>
                <a:sym typeface="Roboto"/>
              </a:rPr>
              <a:t>4. Key Focus Areas:</a:t>
            </a:r>
            <a:endParaRPr sz="1200">
              <a:solidFill>
                <a:srgbClr val="0D0D0D"/>
              </a:solidFill>
              <a:latin typeface="Roboto"/>
              <a:ea typeface="Roboto"/>
              <a:cs typeface="Roboto"/>
              <a:sym typeface="Roboto"/>
            </a:endParaRPr>
          </a:p>
          <a:p>
            <a:pPr marL="457200" lvl="0" indent="-304800" algn="l" rtl="0">
              <a:lnSpc>
                <a:spcPct val="115000"/>
              </a:lnSpc>
              <a:spcBef>
                <a:spcPts val="1500"/>
              </a:spcBef>
              <a:spcAft>
                <a:spcPts val="0"/>
              </a:spcAft>
              <a:buClr>
                <a:srgbClr val="0D0D0D"/>
              </a:buClr>
              <a:buSzPts val="1200"/>
              <a:buFont typeface="Roboto"/>
              <a:buChar char="●"/>
            </a:pPr>
            <a:r>
              <a:rPr lang="en-US" sz="1200">
                <a:solidFill>
                  <a:srgbClr val="0D0D0D"/>
                </a:solidFill>
                <a:latin typeface="Roboto"/>
                <a:ea typeface="Roboto"/>
                <a:cs typeface="Roboto"/>
                <a:sym typeface="Roboto"/>
              </a:rPr>
              <a:t>Our study is structured around three primary focus areas: understanding the mechanics of delta hedging, comparing the performance of dynamic and static hedging strategies, and assessing the impact of forgoing hedging altogether.</a:t>
            </a:r>
            <a:endParaRPr sz="1200">
              <a:solidFill>
                <a:srgbClr val="0D0D0D"/>
              </a:solidFill>
              <a:latin typeface="Roboto"/>
              <a:ea typeface="Roboto"/>
              <a:cs typeface="Roboto"/>
              <a:sym typeface="Roboto"/>
            </a:endParaRPr>
          </a:p>
          <a:p>
            <a:pPr marL="457200" lvl="0" indent="-304800" algn="l" rtl="0">
              <a:lnSpc>
                <a:spcPct val="115000"/>
              </a:lnSpc>
              <a:spcBef>
                <a:spcPts val="0"/>
              </a:spcBef>
              <a:spcAft>
                <a:spcPts val="0"/>
              </a:spcAft>
              <a:buClr>
                <a:srgbClr val="0D0D0D"/>
              </a:buClr>
              <a:buSzPts val="1200"/>
              <a:buFont typeface="Roboto"/>
              <a:buChar char="●"/>
            </a:pPr>
            <a:r>
              <a:rPr lang="en-US" sz="1200">
                <a:solidFill>
                  <a:srgbClr val="0D0D0D"/>
                </a:solidFill>
                <a:latin typeface="Roboto"/>
                <a:ea typeface="Roboto"/>
                <a:cs typeface="Roboto"/>
                <a:sym typeface="Roboto"/>
              </a:rPr>
              <a:t>We will delve into the theoretical underpinnings of delta hedging, elucidating its role in options pricing and risk management.</a:t>
            </a:r>
            <a:endParaRPr sz="1200">
              <a:solidFill>
                <a:srgbClr val="0D0D0D"/>
              </a:solidFill>
              <a:latin typeface="Roboto"/>
              <a:ea typeface="Roboto"/>
              <a:cs typeface="Roboto"/>
              <a:sym typeface="Roboto"/>
            </a:endParaRPr>
          </a:p>
          <a:p>
            <a:pPr marL="457200" lvl="0" indent="-304800" algn="l" rtl="0">
              <a:lnSpc>
                <a:spcPct val="115000"/>
              </a:lnSpc>
              <a:spcBef>
                <a:spcPts val="0"/>
              </a:spcBef>
              <a:spcAft>
                <a:spcPts val="0"/>
              </a:spcAft>
              <a:buClr>
                <a:srgbClr val="0D0D0D"/>
              </a:buClr>
              <a:buSzPts val="1200"/>
              <a:buFont typeface="Roboto"/>
              <a:buChar char="●"/>
            </a:pPr>
            <a:r>
              <a:rPr lang="en-US" sz="1200">
                <a:solidFill>
                  <a:srgbClr val="0D0D0D"/>
                </a:solidFill>
                <a:latin typeface="Roboto"/>
                <a:ea typeface="Roboto"/>
                <a:cs typeface="Roboto"/>
                <a:sym typeface="Roboto"/>
              </a:rPr>
              <a:t>Through comparative analysis, we will evaluate the efficacy of dynamic and static hedging strategies in mitigating risk and optimizing returns across different market scenarios.</a:t>
            </a:r>
            <a:endParaRPr sz="1200">
              <a:solidFill>
                <a:srgbClr val="0D0D0D"/>
              </a:solidFill>
              <a:latin typeface="Roboto"/>
              <a:ea typeface="Roboto"/>
              <a:cs typeface="Roboto"/>
              <a:sym typeface="Roboto"/>
            </a:endParaRPr>
          </a:p>
          <a:p>
            <a:pPr marL="457200" lvl="0" indent="-304800" algn="l" rtl="0">
              <a:lnSpc>
                <a:spcPct val="115000"/>
              </a:lnSpc>
              <a:spcBef>
                <a:spcPts val="0"/>
              </a:spcBef>
              <a:spcAft>
                <a:spcPts val="0"/>
              </a:spcAft>
              <a:buClr>
                <a:srgbClr val="0D0D0D"/>
              </a:buClr>
              <a:buSzPts val="1200"/>
              <a:buFont typeface="Roboto"/>
              <a:buChar char="●"/>
            </a:pPr>
            <a:r>
              <a:rPr lang="en-US" sz="1200">
                <a:solidFill>
                  <a:srgbClr val="0D0D0D"/>
                </a:solidFill>
                <a:latin typeface="Roboto"/>
                <a:ea typeface="Roboto"/>
                <a:cs typeface="Roboto"/>
                <a:sym typeface="Roboto"/>
              </a:rPr>
              <a:t>Additionally, we will examine the implications of adopting a no hedging approach, exploring the potential risks and rewards associated with this strategy.</a:t>
            </a:r>
            <a:endParaRPr sz="1200">
              <a:solidFill>
                <a:srgbClr val="0D0D0D"/>
              </a:solidFill>
              <a:latin typeface="Roboto"/>
              <a:ea typeface="Roboto"/>
              <a:cs typeface="Roboto"/>
              <a:sym typeface="Roboto"/>
            </a:endParaRPr>
          </a:p>
          <a:p>
            <a:pPr marL="0" lvl="0" indent="0" algn="l" rtl="0">
              <a:lnSpc>
                <a:spcPct val="115000"/>
              </a:lnSpc>
              <a:spcBef>
                <a:spcPts val="1500"/>
              </a:spcBef>
              <a:spcAft>
                <a:spcPts val="0"/>
              </a:spcAft>
              <a:buSzPts val="1100"/>
              <a:buNone/>
            </a:pPr>
            <a:r>
              <a:rPr lang="en-US" sz="1200">
                <a:solidFill>
                  <a:srgbClr val="0D0D0D"/>
                </a:solidFill>
                <a:latin typeface="Roboto"/>
                <a:ea typeface="Roboto"/>
                <a:cs typeface="Roboto"/>
                <a:sym typeface="Roboto"/>
              </a:rPr>
              <a:t>5. Expected Outcomes:</a:t>
            </a:r>
            <a:endParaRPr sz="1200">
              <a:solidFill>
                <a:srgbClr val="0D0D0D"/>
              </a:solidFill>
              <a:latin typeface="Roboto"/>
              <a:ea typeface="Roboto"/>
              <a:cs typeface="Roboto"/>
              <a:sym typeface="Roboto"/>
            </a:endParaRPr>
          </a:p>
          <a:p>
            <a:pPr marL="457200" lvl="0" indent="-304800" algn="l" rtl="0">
              <a:lnSpc>
                <a:spcPct val="115000"/>
              </a:lnSpc>
              <a:spcBef>
                <a:spcPts val="1500"/>
              </a:spcBef>
              <a:spcAft>
                <a:spcPts val="0"/>
              </a:spcAft>
              <a:buClr>
                <a:srgbClr val="0D0D0D"/>
              </a:buClr>
              <a:buSzPts val="1200"/>
              <a:buFont typeface="Roboto"/>
              <a:buChar char="●"/>
            </a:pPr>
            <a:r>
              <a:rPr lang="en-US" sz="1200">
                <a:solidFill>
                  <a:srgbClr val="0D0D0D"/>
                </a:solidFill>
                <a:latin typeface="Roboto"/>
                <a:ea typeface="Roboto"/>
                <a:cs typeface="Roboto"/>
                <a:sym typeface="Roboto"/>
              </a:rPr>
              <a:t>Through our research, we anticipate gaining valuable insights into the factors influencing profit and loss within delta hedging strategies.</a:t>
            </a:r>
            <a:endParaRPr sz="1200">
              <a:solidFill>
                <a:srgbClr val="0D0D0D"/>
              </a:solidFill>
              <a:latin typeface="Roboto"/>
              <a:ea typeface="Roboto"/>
              <a:cs typeface="Roboto"/>
              <a:sym typeface="Roboto"/>
            </a:endParaRPr>
          </a:p>
          <a:p>
            <a:pPr marL="457200" lvl="0" indent="-304800" algn="l" rtl="0">
              <a:lnSpc>
                <a:spcPct val="115000"/>
              </a:lnSpc>
              <a:spcBef>
                <a:spcPts val="0"/>
              </a:spcBef>
              <a:spcAft>
                <a:spcPts val="0"/>
              </a:spcAft>
              <a:buClr>
                <a:srgbClr val="0D0D0D"/>
              </a:buClr>
              <a:buSzPts val="1200"/>
              <a:buFont typeface="Roboto"/>
              <a:buChar char="●"/>
            </a:pPr>
            <a:r>
              <a:rPr lang="en-US" sz="1200">
                <a:solidFill>
                  <a:srgbClr val="0D0D0D"/>
                </a:solidFill>
                <a:latin typeface="Roboto"/>
                <a:ea typeface="Roboto"/>
                <a:cs typeface="Roboto"/>
                <a:sym typeface="Roboto"/>
              </a:rPr>
              <a:t>By systematically analyzing the performance of dynamic, static, and no hedging strategies through Monte Carlo simulations, we aim to identify the key drivers of profitability and risk exposure.</a:t>
            </a:r>
            <a:endParaRPr sz="1200">
              <a:solidFill>
                <a:srgbClr val="0D0D0D"/>
              </a:solidFill>
              <a:latin typeface="Roboto"/>
              <a:ea typeface="Roboto"/>
              <a:cs typeface="Roboto"/>
              <a:sym typeface="Roboto"/>
            </a:endParaRPr>
          </a:p>
          <a:p>
            <a:pPr marL="457200" lvl="0" indent="-304800" algn="l" rtl="0">
              <a:lnSpc>
                <a:spcPct val="115000"/>
              </a:lnSpc>
              <a:spcBef>
                <a:spcPts val="0"/>
              </a:spcBef>
              <a:spcAft>
                <a:spcPts val="0"/>
              </a:spcAft>
              <a:buClr>
                <a:srgbClr val="0D0D0D"/>
              </a:buClr>
              <a:buSzPts val="1200"/>
              <a:buFont typeface="Roboto"/>
              <a:buChar char="●"/>
            </a:pPr>
            <a:r>
              <a:rPr lang="en-US" sz="1200">
                <a:solidFill>
                  <a:srgbClr val="0D0D0D"/>
                </a:solidFill>
                <a:latin typeface="Roboto"/>
                <a:ea typeface="Roboto"/>
                <a:cs typeface="Roboto"/>
                <a:sym typeface="Roboto"/>
              </a:rPr>
              <a:t>These insights will enable us to provide practical recommendations for investors and traders seeking to enhance their risk management practices in options trading.</a:t>
            </a:r>
            <a:endParaRPr sz="1200">
              <a:solidFill>
                <a:srgbClr val="0D0D0D"/>
              </a:solidFill>
              <a:latin typeface="Roboto"/>
              <a:ea typeface="Roboto"/>
              <a:cs typeface="Roboto"/>
              <a:sym typeface="Roboto"/>
            </a:endParaRPr>
          </a:p>
          <a:p>
            <a:pPr marL="457200" lvl="0" indent="-304800" algn="l" rtl="0">
              <a:lnSpc>
                <a:spcPct val="115000"/>
              </a:lnSpc>
              <a:spcBef>
                <a:spcPts val="0"/>
              </a:spcBef>
              <a:spcAft>
                <a:spcPts val="0"/>
              </a:spcAft>
              <a:buClr>
                <a:srgbClr val="0D0D0D"/>
              </a:buClr>
              <a:buSzPts val="1200"/>
              <a:buFont typeface="Roboto"/>
              <a:buChar char="●"/>
            </a:pPr>
            <a:r>
              <a:rPr lang="en-US" sz="1200">
                <a:solidFill>
                  <a:srgbClr val="0D0D0D"/>
                </a:solidFill>
                <a:latin typeface="Roboto"/>
                <a:ea typeface="Roboto"/>
                <a:cs typeface="Roboto"/>
                <a:sym typeface="Roboto"/>
              </a:rPr>
              <a:t>Ultimately, our findings will contribute to the existing body of knowledge on delta hedging strategies and provide actionable guidance for navigating the complexities of financial markets effectively.</a:t>
            </a:r>
            <a:endParaRPr>
              <a:solidFill>
                <a:srgbClr val="0D0D0D"/>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6cfe2fb700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6cfe2fb700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US"/>
              <a:t>Let’s consider the entire P&amp;L of this option position with dynamic hedging by considering the components on the right hand side so for the original option P&amp;L we have is 100(2.585-max(102.69-102,0)))= 189.50</a:t>
            </a:r>
            <a:endParaRPr/>
          </a:p>
          <a:p>
            <a:pPr marL="457200" lvl="0" indent="0" algn="l" rtl="0">
              <a:spcBef>
                <a:spcPts val="0"/>
              </a:spcBef>
              <a:spcAft>
                <a:spcPts val="0"/>
              </a:spcAft>
              <a:buNone/>
            </a:pPr>
            <a:endParaRPr/>
          </a:p>
          <a:p>
            <a:pPr marL="457200" lvl="0" indent="-298450" algn="l" rtl="0">
              <a:spcBef>
                <a:spcPts val="0"/>
              </a:spcBef>
              <a:spcAft>
                <a:spcPts val="0"/>
              </a:spcAft>
              <a:buSzPts val="1100"/>
              <a:buChar char="●"/>
            </a:pPr>
            <a:r>
              <a:rPr lang="en-US"/>
              <a:t>We get that premium up front so we get to earn interest on the option so you can calculate that using this 2.585* 100* 2%* 0.21= 1.0765 interest on that premium</a:t>
            </a:r>
            <a:endParaRPr/>
          </a:p>
          <a:p>
            <a:pPr marL="457200" lvl="0" indent="0" algn="l" rtl="0">
              <a:spcBef>
                <a:spcPts val="0"/>
              </a:spcBef>
              <a:spcAft>
                <a:spcPts val="0"/>
              </a:spcAft>
              <a:buNone/>
            </a:pPr>
            <a:endParaRPr/>
          </a:p>
          <a:p>
            <a:pPr marL="457200" lvl="0" indent="-298450" algn="l" rtl="0">
              <a:spcBef>
                <a:spcPts val="0"/>
              </a:spcBef>
              <a:spcAft>
                <a:spcPts val="0"/>
              </a:spcAft>
              <a:buSzPts val="1100"/>
              <a:buChar char="●"/>
            </a:pPr>
            <a:r>
              <a:rPr lang="en-US"/>
              <a:t>Remember we had to buy 54 stocks at the very beginning and we actually end up making a total return of 54(102.69-102)=  37.26 on that original stock purchase </a:t>
            </a:r>
            <a:endParaRPr/>
          </a:p>
          <a:p>
            <a:pPr marL="457200" lvl="0" indent="0" algn="l" rtl="0">
              <a:spcBef>
                <a:spcPts val="0"/>
              </a:spcBef>
              <a:spcAft>
                <a:spcPts val="0"/>
              </a:spcAft>
              <a:buNone/>
            </a:pPr>
            <a:endParaRPr/>
          </a:p>
          <a:p>
            <a:pPr marL="457200" lvl="0" indent="-298450" algn="l" rtl="0">
              <a:spcBef>
                <a:spcPts val="0"/>
              </a:spcBef>
              <a:spcAft>
                <a:spcPts val="0"/>
              </a:spcAft>
              <a:buSzPts val="1100"/>
              <a:buChar char="●"/>
            </a:pPr>
            <a:r>
              <a:rPr lang="en-US"/>
              <a:t>The reason we were able to buy that stock is because we borrowed money from the money market and the interest we have to pay back on that is -54 * 102* 2%* 0.208= -22.90 now</a:t>
            </a:r>
            <a:endParaRPr/>
          </a:p>
          <a:p>
            <a:pPr marL="457200" lvl="0" indent="0" algn="l" rtl="0">
              <a:spcBef>
                <a:spcPts val="0"/>
              </a:spcBef>
              <a:spcAft>
                <a:spcPts val="0"/>
              </a:spcAft>
              <a:buNone/>
            </a:pPr>
            <a:endParaRPr/>
          </a:p>
          <a:p>
            <a:pPr marL="457200" lvl="0" indent="-298450" algn="l" rtl="0">
              <a:spcBef>
                <a:spcPts val="0"/>
              </a:spcBef>
              <a:spcAft>
                <a:spcPts val="0"/>
              </a:spcAft>
              <a:buSzPts val="1100"/>
              <a:buChar char="●"/>
            </a:pPr>
            <a:r>
              <a:rPr lang="en-US"/>
              <a:t> For the adjustment cash flow all you need to do is add up that column which gives $-94.53 </a:t>
            </a:r>
            <a:endParaRPr/>
          </a:p>
          <a:p>
            <a:pPr marL="457200" lvl="0" indent="0" algn="l" rtl="0">
              <a:spcBef>
                <a:spcPts val="0"/>
              </a:spcBef>
              <a:spcAft>
                <a:spcPts val="0"/>
              </a:spcAft>
              <a:buNone/>
            </a:pPr>
            <a:endParaRPr/>
          </a:p>
          <a:p>
            <a:pPr marL="457200" lvl="0" indent="-298450" algn="l" rtl="0">
              <a:spcBef>
                <a:spcPts val="0"/>
              </a:spcBef>
              <a:spcAft>
                <a:spcPts val="0"/>
              </a:spcAft>
              <a:buSzPts val="1100"/>
              <a:buChar char="●"/>
            </a:pPr>
            <a:r>
              <a:rPr lang="en-US"/>
              <a:t>We can see and the same thing for the interest on the adjustments which totals $0.37 </a:t>
            </a:r>
            <a:endParaRPr/>
          </a:p>
          <a:p>
            <a:pPr marL="457200" lvl="0" indent="0" algn="l" rtl="0">
              <a:spcBef>
                <a:spcPts val="0"/>
              </a:spcBef>
              <a:spcAft>
                <a:spcPts val="0"/>
              </a:spcAft>
              <a:buNone/>
            </a:pPr>
            <a:endParaRPr/>
          </a:p>
          <a:p>
            <a:pPr marL="457200" lvl="0" indent="-298450" algn="l" rtl="0">
              <a:spcBef>
                <a:spcPts val="0"/>
              </a:spcBef>
              <a:spcAft>
                <a:spcPts val="0"/>
              </a:spcAft>
              <a:buSzPts val="1100"/>
              <a:buChar char="●"/>
            </a:pPr>
            <a:r>
              <a:rPr lang="en-US"/>
              <a:t>By taking into consideration all of these components we get a total cash flow of $110.74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6cfe2fb700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6cfe2fb700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We can see from the dynamic delta hedging distribution there that we've got a mean of $481.77  with an upside P95 of $1108.26 </a:t>
            </a:r>
            <a:r>
              <a:rPr lang="en-US">
                <a:solidFill>
                  <a:schemeClr val="dk1"/>
                </a:solidFill>
              </a:rPr>
              <a:t>and  p5 on the downside is $-284.21</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c83ad7e1dc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c83ad7e1dc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dk1"/>
                </a:solidFill>
              </a:rPr>
              <a:t>Now the static delta hedging which only happens once we have got a mean of $503.27 with an upside P95 of $1384.95 and we can see that p5 on the downside is $-836.89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c83ad7e1dc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c83ad7e1dc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No delta hedging we've got a mean of $504.18 with an upside P95 of  $1589.68 and we can see that p5 on the downside is $-2659.97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c83ad7e1dc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c83ad7e1d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chemeClr val="dk1"/>
              </a:buClr>
              <a:buSzPts val="1100"/>
              <a:buChar char="●"/>
            </a:pPr>
            <a:r>
              <a:rPr lang="en-US">
                <a:solidFill>
                  <a:schemeClr val="dk1"/>
                </a:solidFill>
              </a:rPr>
              <a:t>We looked at these different scenarios one where we've dynamically delta hedged, one where we're statically delta hedged and then one where we don't delta hedge at all</a:t>
            </a:r>
            <a:endParaRPr>
              <a:solidFill>
                <a:schemeClr val="dk1"/>
              </a:solidFill>
            </a:endParaRPr>
          </a:p>
          <a:p>
            <a:pPr marL="457200" lvl="0" indent="0" algn="l" rtl="0">
              <a:spcBef>
                <a:spcPts val="0"/>
              </a:spcBef>
              <a:spcAft>
                <a:spcPts val="0"/>
              </a:spcAft>
              <a:buNone/>
            </a:pPr>
            <a:endParaRPr>
              <a:solidFill>
                <a:schemeClr val="dk1"/>
              </a:solidFill>
            </a:endParaRPr>
          </a:p>
          <a:p>
            <a:pPr marL="457200" lvl="0" indent="-298450" algn="l" rtl="0">
              <a:spcBef>
                <a:spcPts val="0"/>
              </a:spcBef>
              <a:spcAft>
                <a:spcPts val="0"/>
              </a:spcAft>
              <a:buClr>
                <a:schemeClr val="dk1"/>
              </a:buClr>
              <a:buSzPts val="1100"/>
              <a:buChar char="●"/>
            </a:pPr>
            <a:r>
              <a:rPr lang="en-US">
                <a:solidFill>
                  <a:schemeClr val="dk1"/>
                </a:solidFill>
              </a:rPr>
              <a:t>Based on these options(short call) profit and loss distributions even though means are similar, No hedging strategy has worse P5 outcome but has lager P95 upside</a:t>
            </a:r>
            <a:endParaRPr>
              <a:solidFill>
                <a:schemeClr val="dk1"/>
              </a:solidFill>
            </a:endParaRPr>
          </a:p>
          <a:p>
            <a:pPr marL="457200" lvl="0" indent="0" algn="l" rtl="0">
              <a:spcBef>
                <a:spcPts val="0"/>
              </a:spcBef>
              <a:spcAft>
                <a:spcPts val="0"/>
              </a:spcAft>
              <a:buNone/>
            </a:pPr>
            <a:endParaRPr>
              <a:solidFill>
                <a:schemeClr val="dk1"/>
              </a:solidFill>
            </a:endParaRPr>
          </a:p>
          <a:p>
            <a:pPr marL="457200" lvl="0" indent="-298450" algn="l" rtl="0">
              <a:spcBef>
                <a:spcPts val="0"/>
              </a:spcBef>
              <a:spcAft>
                <a:spcPts val="0"/>
              </a:spcAft>
              <a:buClr>
                <a:schemeClr val="dk1"/>
              </a:buClr>
              <a:buSzPts val="1100"/>
              <a:buChar char="●"/>
            </a:pPr>
            <a:r>
              <a:rPr lang="en-US">
                <a:solidFill>
                  <a:schemeClr val="dk1"/>
                </a:solidFill>
              </a:rPr>
              <a:t>Dynamic hedging here provides the downside risk of only $-284.21 and hence can be considered better than other strategies.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c83ad7e1dc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c83ad7e1dc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While taking a short positions in call options, as realized volatility increases Dynamic hedging provides low downside risk compared to other hedging strategies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c83ad7e1dc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c83ad7e1dc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chemeClr val="dk1"/>
              </a:buClr>
              <a:buSzPts val="1100"/>
              <a:buChar char="●"/>
            </a:pPr>
            <a:r>
              <a:rPr lang="en-US">
                <a:solidFill>
                  <a:schemeClr val="dk1"/>
                </a:solidFill>
              </a:rPr>
              <a:t>We looked at these different scenarios one where we've dynamically delta hedged, one where we're statically delta hedged and then one where we don't delta hedge at all</a:t>
            </a:r>
            <a:endParaRPr>
              <a:solidFill>
                <a:schemeClr val="dk1"/>
              </a:solidFill>
            </a:endParaRPr>
          </a:p>
          <a:p>
            <a:pPr marL="457200" lvl="0" indent="0" algn="l" rtl="0">
              <a:spcBef>
                <a:spcPts val="0"/>
              </a:spcBef>
              <a:spcAft>
                <a:spcPts val="0"/>
              </a:spcAft>
              <a:buNone/>
            </a:pPr>
            <a:endParaRPr>
              <a:solidFill>
                <a:schemeClr val="dk1"/>
              </a:solidFill>
            </a:endParaRPr>
          </a:p>
          <a:p>
            <a:pPr marL="457200" lvl="0" indent="-298450" algn="l" rtl="0">
              <a:spcBef>
                <a:spcPts val="0"/>
              </a:spcBef>
              <a:spcAft>
                <a:spcPts val="0"/>
              </a:spcAft>
              <a:buClr>
                <a:schemeClr val="dk1"/>
              </a:buClr>
              <a:buSzPts val="1100"/>
              <a:buChar char="●"/>
            </a:pPr>
            <a:r>
              <a:rPr lang="en-US">
                <a:solidFill>
                  <a:schemeClr val="dk1"/>
                </a:solidFill>
              </a:rPr>
              <a:t>Based on these options(short put) profit and loss distributions , No hedging strategy has worse P5 outcome</a:t>
            </a:r>
            <a:endParaRPr>
              <a:solidFill>
                <a:schemeClr val="dk1"/>
              </a:solidFill>
            </a:endParaRPr>
          </a:p>
          <a:p>
            <a:pPr marL="457200" lvl="0" indent="0" algn="l" rtl="0">
              <a:spcBef>
                <a:spcPts val="0"/>
              </a:spcBef>
              <a:spcAft>
                <a:spcPts val="0"/>
              </a:spcAft>
              <a:buNone/>
            </a:pPr>
            <a:endParaRPr>
              <a:solidFill>
                <a:schemeClr val="dk1"/>
              </a:solidFill>
            </a:endParaRPr>
          </a:p>
          <a:p>
            <a:pPr marL="457200" lvl="0" indent="-298450" algn="l" rtl="0">
              <a:spcBef>
                <a:spcPts val="0"/>
              </a:spcBef>
              <a:spcAft>
                <a:spcPts val="0"/>
              </a:spcAft>
              <a:buClr>
                <a:schemeClr val="dk1"/>
              </a:buClr>
              <a:buSzPts val="1100"/>
              <a:buChar char="●"/>
            </a:pPr>
            <a:r>
              <a:rPr lang="en-US">
                <a:solidFill>
                  <a:schemeClr val="dk1"/>
                </a:solidFill>
              </a:rPr>
              <a:t>Dynamic hedging here provides the downside risk of only $-657.04 and hence can be considered better than other strategies.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c83ad7e1d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c83ad7e1d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While taking a short positions in put options, as realized volatility increases Dynamic hedging provides low downside risk compared to other hedging strategies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c94f0734ee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c94f0734ee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just" rtl="0">
              <a:lnSpc>
                <a:spcPct val="115000"/>
              </a:lnSpc>
              <a:spcBef>
                <a:spcPts val="1500"/>
              </a:spcBef>
              <a:spcAft>
                <a:spcPts val="0"/>
              </a:spcAft>
              <a:buClr>
                <a:schemeClr val="dk1"/>
              </a:buClr>
              <a:buSzPts val="1400"/>
              <a:buFont typeface="Arial"/>
              <a:buChar char="●"/>
            </a:pPr>
            <a:r>
              <a:rPr lang="en-US" sz="1400" b="1">
                <a:solidFill>
                  <a:schemeClr val="dk1"/>
                </a:solidFill>
              </a:rPr>
              <a:t>Dynamic delta hedging</a:t>
            </a:r>
            <a:r>
              <a:rPr lang="en-US" sz="1400">
                <a:solidFill>
                  <a:schemeClr val="dk1"/>
                </a:solidFill>
              </a:rPr>
              <a:t> provides effective risk management by continuously rebalancing the hedge as the underlying fluctuates.</a:t>
            </a:r>
            <a:r>
              <a:rPr lang="en-US" sz="1200">
                <a:solidFill>
                  <a:schemeClr val="dk1"/>
                </a:solidFill>
                <a:latin typeface="Roboto"/>
                <a:ea typeface="Roboto"/>
                <a:cs typeface="Roboto"/>
                <a:sym typeface="Roboto"/>
              </a:rPr>
              <a:t>. By continuously rebalancing the hedge, traders can minimize the impact of price movements on their overall portfolio</a:t>
            </a:r>
            <a:endParaRPr sz="1400">
              <a:solidFill>
                <a:schemeClr val="dk1"/>
              </a:solidFill>
            </a:endParaRPr>
          </a:p>
          <a:p>
            <a:pPr marL="457200" lvl="0" indent="0" algn="just" rtl="0">
              <a:lnSpc>
                <a:spcPct val="115000"/>
              </a:lnSpc>
              <a:spcBef>
                <a:spcPts val="1500"/>
              </a:spcBef>
              <a:spcAft>
                <a:spcPts val="0"/>
              </a:spcAft>
              <a:buNone/>
            </a:pPr>
            <a:endParaRPr sz="1400">
              <a:solidFill>
                <a:schemeClr val="dk1"/>
              </a:solidFill>
            </a:endParaRPr>
          </a:p>
          <a:p>
            <a:pPr marL="457200" lvl="0" indent="-317500" algn="just" rtl="0">
              <a:lnSpc>
                <a:spcPct val="115000"/>
              </a:lnSpc>
              <a:spcBef>
                <a:spcPts val="1500"/>
              </a:spcBef>
              <a:spcAft>
                <a:spcPts val="0"/>
              </a:spcAft>
              <a:buClr>
                <a:schemeClr val="dk1"/>
              </a:buClr>
              <a:buSzPts val="1400"/>
              <a:buFont typeface="Arial"/>
              <a:buChar char="●"/>
            </a:pPr>
            <a:r>
              <a:rPr lang="en-US" sz="1400">
                <a:solidFill>
                  <a:schemeClr val="dk1"/>
                </a:solidFill>
              </a:rPr>
              <a:t>While </a:t>
            </a:r>
            <a:r>
              <a:rPr lang="en-US" sz="1400" b="1">
                <a:solidFill>
                  <a:schemeClr val="dk1"/>
                </a:solidFill>
              </a:rPr>
              <a:t>Static delta hedging</a:t>
            </a:r>
            <a:r>
              <a:rPr lang="en-US" sz="1400">
                <a:solidFill>
                  <a:schemeClr val="dk1"/>
                </a:solidFill>
              </a:rPr>
              <a:t> may offer simplicity, it may not provide optimal risk management, especially in volatile markets. The fixed hedge ratio may become less effective over time as market conditions change, leading to potential losses if the hedge is not adjusted accordingly.</a:t>
            </a:r>
            <a:endParaRPr sz="1400">
              <a:solidFill>
                <a:schemeClr val="dk1"/>
              </a:solidFill>
            </a:endParaRPr>
          </a:p>
          <a:p>
            <a:pPr marL="457200" lvl="0" indent="0" algn="just" rtl="0">
              <a:lnSpc>
                <a:spcPct val="115000"/>
              </a:lnSpc>
              <a:spcBef>
                <a:spcPts val="1500"/>
              </a:spcBef>
              <a:spcAft>
                <a:spcPts val="0"/>
              </a:spcAft>
              <a:buNone/>
            </a:pPr>
            <a:endParaRPr sz="1400">
              <a:solidFill>
                <a:schemeClr val="dk1"/>
              </a:solidFill>
            </a:endParaRPr>
          </a:p>
          <a:p>
            <a:pPr marL="457200" lvl="0" indent="-317500" algn="just" rtl="0">
              <a:lnSpc>
                <a:spcPct val="115000"/>
              </a:lnSpc>
              <a:spcBef>
                <a:spcPts val="1500"/>
              </a:spcBef>
              <a:spcAft>
                <a:spcPts val="0"/>
              </a:spcAft>
              <a:buClr>
                <a:schemeClr val="dk1"/>
              </a:buClr>
              <a:buSzPts val="1400"/>
              <a:buFont typeface="Arial"/>
              <a:buChar char="●"/>
            </a:pPr>
            <a:r>
              <a:rPr lang="en-US" sz="1400" b="1">
                <a:solidFill>
                  <a:schemeClr val="dk1"/>
                </a:solidFill>
              </a:rPr>
              <a:t>No hedging</a:t>
            </a:r>
            <a:r>
              <a:rPr lang="en-US" sz="1400">
                <a:solidFill>
                  <a:schemeClr val="dk1"/>
                </a:solidFill>
              </a:rPr>
              <a:t> is typically considered a speculative strategy and is not recommended for risk-averse investors or those seeking to protect their capital. It requires a high tolerance for risk and a thorough understanding of market dynamics.</a:t>
            </a:r>
            <a:endParaRPr sz="100">
              <a:solidFill>
                <a:schemeClr val="dk1"/>
              </a:solidFill>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c82b5b042d_1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c82b5b042d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rgbClr val="0D0D0D"/>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US" sz="1200" dirty="0">
                <a:solidFill>
                  <a:srgbClr val="0D0D0D"/>
                </a:solidFill>
                <a:highlight>
                  <a:schemeClr val="lt1"/>
                </a:highlight>
                <a:latin typeface="Roboto"/>
                <a:ea typeface="Roboto"/>
                <a:cs typeface="Roboto"/>
                <a:sym typeface="Roboto"/>
              </a:rPr>
              <a:t>Dynamic Hedging Optimization</a:t>
            </a:r>
            <a:endParaRPr sz="1200" dirty="0">
              <a:solidFill>
                <a:srgbClr val="0D0D0D"/>
              </a:solidFill>
              <a:highlight>
                <a:schemeClr val="lt1"/>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1200" dirty="0">
              <a:solidFill>
                <a:srgbClr val="0D0D0D"/>
              </a:solidFill>
              <a:highlight>
                <a:schemeClr val="lt1"/>
              </a:highlight>
              <a:latin typeface="Roboto"/>
              <a:ea typeface="Roboto"/>
              <a:cs typeface="Roboto"/>
              <a:sym typeface="Roboto"/>
            </a:endParaRPr>
          </a:p>
          <a:p>
            <a:pPr marL="0" lvl="0" indent="0" algn="l" rtl="0">
              <a:spcBef>
                <a:spcPts val="0"/>
              </a:spcBef>
              <a:spcAft>
                <a:spcPts val="0"/>
              </a:spcAft>
              <a:buNone/>
            </a:pPr>
            <a:r>
              <a:rPr lang="en-US" sz="1200" dirty="0">
                <a:solidFill>
                  <a:srgbClr val="0D0D0D"/>
                </a:solidFill>
                <a:highlight>
                  <a:schemeClr val="lt1"/>
                </a:highlight>
                <a:latin typeface="Roboto"/>
                <a:ea typeface="Roboto"/>
                <a:cs typeface="Roboto"/>
                <a:sym typeface="Roboto"/>
              </a:rPr>
              <a:t>Turning to hedging strategies, we examine the impact of increasing the frequency of hedging adjustments and accounting for transaction fees. Here lies a critical question: Is there an optimal number of hedging instances that balances risk management effectiveness and cost efficiency? Our analysis suggests that while more frequent adjustments can lead to better risk mitigation, transaction costs must not be overlooked. Finding this balance is crucial for optimizing our hedging strategy.</a:t>
            </a:r>
            <a:endParaRPr sz="1200" dirty="0">
              <a:solidFill>
                <a:srgbClr val="0D0D0D"/>
              </a:solidFill>
              <a:highlight>
                <a:schemeClr val="lt1"/>
              </a:highlight>
              <a:latin typeface="Roboto"/>
              <a:ea typeface="Roboto"/>
              <a:cs typeface="Roboto"/>
              <a:sym typeface="Roboto"/>
            </a:endParaRPr>
          </a:p>
          <a:p>
            <a:pPr marL="0" lvl="0" indent="0" algn="l" rtl="0">
              <a:spcBef>
                <a:spcPts val="0"/>
              </a:spcBef>
              <a:spcAft>
                <a:spcPts val="0"/>
              </a:spcAft>
              <a:buNone/>
            </a:pPr>
            <a:endParaRPr sz="1200" dirty="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en-US" sz="1200" dirty="0">
                <a:solidFill>
                  <a:srgbClr val="0D0D0D"/>
                </a:solidFill>
                <a:highlight>
                  <a:srgbClr val="FFFFFF"/>
                </a:highlight>
                <a:latin typeface="Roboto"/>
                <a:ea typeface="Roboto"/>
                <a:cs typeface="Roboto"/>
                <a:sym typeface="Roboto"/>
              </a:rPr>
              <a:t>Volatility Simulation</a:t>
            </a:r>
            <a:endParaRPr sz="1200" dirty="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200" dirty="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en-US" sz="1200" dirty="0">
                <a:solidFill>
                  <a:srgbClr val="0D0D0D"/>
                </a:solidFill>
                <a:highlight>
                  <a:srgbClr val="FFFFFF"/>
                </a:highlight>
                <a:latin typeface="Roboto"/>
                <a:ea typeface="Roboto"/>
                <a:cs typeface="Roboto"/>
                <a:sym typeface="Roboto"/>
              </a:rPr>
              <a:t>One of the challenges in stock market simulations is the assumption of fixed volatility. In reality, stock volatility is anything but static; it fluctuates daily based on market dynamics. To address this, we incorporate the GARCH(1,1) model. This model enables us to simulate volatility dynamically, offering a more realistic portrayal of stock price movements.</a:t>
            </a:r>
            <a:endParaRPr sz="1200" dirty="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200" dirty="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200" dirty="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en-US" sz="1200" dirty="0">
                <a:solidFill>
                  <a:srgbClr val="0D0D0D"/>
                </a:solidFill>
                <a:highlight>
                  <a:srgbClr val="FFFFFF"/>
                </a:highlight>
                <a:latin typeface="Roboto"/>
                <a:ea typeface="Roboto"/>
                <a:cs typeface="Roboto"/>
                <a:sym typeface="Roboto"/>
              </a:rPr>
              <a:t>Real World Data Comparison</a:t>
            </a:r>
            <a:endParaRPr sz="1200" dirty="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200" dirty="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en-US" sz="1200" dirty="0">
                <a:solidFill>
                  <a:srgbClr val="0D0D0D"/>
                </a:solidFill>
                <a:highlight>
                  <a:srgbClr val="FFFFFF"/>
                </a:highlight>
                <a:latin typeface="Roboto"/>
                <a:ea typeface="Roboto"/>
                <a:cs typeface="Roboto"/>
                <a:sym typeface="Roboto"/>
              </a:rPr>
              <a:t>Lastly, we ground our discussion in reality by comparing the effectiveness of three strategies using real-world data. This comparative analysis not only validates our theoretical models but also offers practical insights into their application and performance in actual market conditions.</a:t>
            </a:r>
            <a:endParaRPr sz="1200" dirty="0">
              <a:solidFill>
                <a:srgbClr val="0D0D0D"/>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1200" dirty="0">
              <a:solidFill>
                <a:srgbClr val="0D0D0D"/>
              </a:solidFill>
              <a:highlight>
                <a:srgbClr val="FFFFFF"/>
              </a:highlight>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c83ad7e1d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c83ad7e1d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Here is the project outline as we are gonna go through our presentation.</a:t>
            </a:r>
            <a:endParaRPr/>
          </a:p>
          <a:p>
            <a:pPr marL="0" lvl="0" indent="0" algn="l" rtl="0">
              <a:spcBef>
                <a:spcPts val="0"/>
              </a:spcBef>
              <a:spcAft>
                <a:spcPts val="0"/>
              </a:spcAft>
              <a:buNone/>
            </a:pPr>
            <a:endParaRPr/>
          </a:p>
          <a:p>
            <a:pPr marL="0" lvl="0" indent="0" algn="l" rtl="0">
              <a:lnSpc>
                <a:spcPct val="115000"/>
              </a:lnSpc>
              <a:spcBef>
                <a:spcPts val="1500"/>
              </a:spcBef>
              <a:spcAft>
                <a:spcPts val="0"/>
              </a:spcAft>
              <a:buClr>
                <a:schemeClr val="dk1"/>
              </a:buClr>
              <a:buSzPts val="1100"/>
              <a:buFont typeface="Arial"/>
              <a:buNone/>
            </a:pPr>
            <a:r>
              <a:rPr lang="en-US" sz="1200">
                <a:solidFill>
                  <a:srgbClr val="0D0D0D"/>
                </a:solidFill>
                <a:latin typeface="Roboto"/>
                <a:ea typeface="Roboto"/>
                <a:cs typeface="Roboto"/>
                <a:sym typeface="Roboto"/>
              </a:rPr>
              <a:t>1. Importance of Risk Management:</a:t>
            </a:r>
            <a:endParaRPr sz="1200">
              <a:solidFill>
                <a:srgbClr val="0D0D0D"/>
              </a:solidFill>
              <a:latin typeface="Roboto"/>
              <a:ea typeface="Roboto"/>
              <a:cs typeface="Roboto"/>
              <a:sym typeface="Roboto"/>
            </a:endParaRPr>
          </a:p>
          <a:p>
            <a:pPr marL="457200" lvl="0" indent="-304800" algn="l" rtl="0">
              <a:lnSpc>
                <a:spcPct val="115000"/>
              </a:lnSpc>
              <a:spcBef>
                <a:spcPts val="1500"/>
              </a:spcBef>
              <a:spcAft>
                <a:spcPts val="0"/>
              </a:spcAft>
              <a:buClr>
                <a:srgbClr val="0D0D0D"/>
              </a:buClr>
              <a:buSzPts val="1200"/>
              <a:buFont typeface="Roboto"/>
              <a:buChar char="●"/>
            </a:pPr>
            <a:r>
              <a:rPr lang="en-US" sz="1200">
                <a:solidFill>
                  <a:srgbClr val="0D0D0D"/>
                </a:solidFill>
                <a:latin typeface="Roboto"/>
                <a:ea typeface="Roboto"/>
                <a:cs typeface="Roboto"/>
                <a:sym typeface="Roboto"/>
              </a:rPr>
              <a:t>Risk management forms the bedrock of sound investment practices, guiding investors in making informed decisions to safeguard their capital.</a:t>
            </a:r>
            <a:endParaRPr sz="1200">
              <a:solidFill>
                <a:srgbClr val="0D0D0D"/>
              </a:solidFill>
              <a:latin typeface="Roboto"/>
              <a:ea typeface="Roboto"/>
              <a:cs typeface="Roboto"/>
              <a:sym typeface="Roboto"/>
            </a:endParaRPr>
          </a:p>
          <a:p>
            <a:pPr marL="457200" lvl="0" indent="-304800" algn="l" rtl="0">
              <a:lnSpc>
                <a:spcPct val="115000"/>
              </a:lnSpc>
              <a:spcBef>
                <a:spcPts val="0"/>
              </a:spcBef>
              <a:spcAft>
                <a:spcPts val="0"/>
              </a:spcAft>
              <a:buClr>
                <a:srgbClr val="0D0D0D"/>
              </a:buClr>
              <a:buSzPts val="1200"/>
              <a:buFont typeface="Roboto"/>
              <a:buChar char="●"/>
            </a:pPr>
            <a:r>
              <a:rPr lang="en-US" sz="1200">
                <a:solidFill>
                  <a:srgbClr val="0D0D0D"/>
                </a:solidFill>
                <a:latin typeface="Roboto"/>
                <a:ea typeface="Roboto"/>
                <a:cs typeface="Roboto"/>
                <a:sym typeface="Roboto"/>
              </a:rPr>
              <a:t>By actively managing risks, investors can protect their portfolios from adverse market movements and potential downturns, thereby preserving wealth over the long term.</a:t>
            </a:r>
            <a:endParaRPr sz="1200">
              <a:solidFill>
                <a:srgbClr val="0D0D0D"/>
              </a:solidFill>
              <a:latin typeface="Roboto"/>
              <a:ea typeface="Roboto"/>
              <a:cs typeface="Roboto"/>
              <a:sym typeface="Roboto"/>
            </a:endParaRPr>
          </a:p>
          <a:p>
            <a:pPr marL="457200" lvl="0" indent="-304800" algn="l" rtl="0">
              <a:lnSpc>
                <a:spcPct val="115000"/>
              </a:lnSpc>
              <a:spcBef>
                <a:spcPts val="0"/>
              </a:spcBef>
              <a:spcAft>
                <a:spcPts val="0"/>
              </a:spcAft>
              <a:buClr>
                <a:srgbClr val="0D0D0D"/>
              </a:buClr>
              <a:buSzPts val="1200"/>
              <a:buFont typeface="Roboto"/>
              <a:buChar char="●"/>
            </a:pPr>
            <a:r>
              <a:rPr lang="en-US" sz="1200">
                <a:solidFill>
                  <a:srgbClr val="0D0D0D"/>
                </a:solidFill>
                <a:latin typeface="Roboto"/>
                <a:ea typeface="Roboto"/>
                <a:cs typeface="Roboto"/>
                <a:sym typeface="Roboto"/>
              </a:rPr>
              <a:t>In options trading, where investments are often leveraged and market dynamics can change rapidly, the need for robust risk management strategies is even more pronounced.</a:t>
            </a:r>
            <a:endParaRPr sz="1200">
              <a:solidFill>
                <a:srgbClr val="0D0D0D"/>
              </a:solidFill>
              <a:latin typeface="Roboto"/>
              <a:ea typeface="Roboto"/>
              <a:cs typeface="Roboto"/>
              <a:sym typeface="Roboto"/>
            </a:endParaRPr>
          </a:p>
          <a:p>
            <a:pPr marL="457200" lvl="0" indent="-304800" algn="l" rtl="0">
              <a:lnSpc>
                <a:spcPct val="115000"/>
              </a:lnSpc>
              <a:spcBef>
                <a:spcPts val="0"/>
              </a:spcBef>
              <a:spcAft>
                <a:spcPts val="0"/>
              </a:spcAft>
              <a:buClr>
                <a:srgbClr val="0D0D0D"/>
              </a:buClr>
              <a:buSzPts val="1200"/>
              <a:buFont typeface="Roboto"/>
              <a:buChar char="●"/>
            </a:pPr>
            <a:r>
              <a:rPr lang="en-US" sz="1200">
                <a:solidFill>
                  <a:srgbClr val="0D0D0D"/>
                </a:solidFill>
                <a:latin typeface="Roboto"/>
                <a:ea typeface="Roboto"/>
                <a:cs typeface="Roboto"/>
                <a:sym typeface="Roboto"/>
              </a:rPr>
              <a:t>Delta hedging, a technique widely used in options trading, enables investors to offset the risk associated with changes in the underlying asset's price, thereby stabilizing their positions and reducing exposure to market fluctuations.</a:t>
            </a:r>
            <a:endParaRPr sz="1200">
              <a:solidFill>
                <a:srgbClr val="0D0D0D"/>
              </a:solidFill>
              <a:latin typeface="Roboto"/>
              <a:ea typeface="Roboto"/>
              <a:cs typeface="Roboto"/>
              <a:sym typeface="Roboto"/>
            </a:endParaRPr>
          </a:p>
          <a:p>
            <a:pPr marL="457200" lvl="0" indent="-304800" algn="l" rtl="0">
              <a:lnSpc>
                <a:spcPct val="115000"/>
              </a:lnSpc>
              <a:spcBef>
                <a:spcPts val="0"/>
              </a:spcBef>
              <a:spcAft>
                <a:spcPts val="0"/>
              </a:spcAft>
              <a:buClr>
                <a:srgbClr val="0D0D0D"/>
              </a:buClr>
              <a:buSzPts val="1200"/>
              <a:buFont typeface="Roboto"/>
              <a:buChar char="●"/>
            </a:pPr>
            <a:r>
              <a:rPr lang="en-US" sz="1200">
                <a:solidFill>
                  <a:srgbClr val="0D0D0D"/>
                </a:solidFill>
                <a:latin typeface="Roboto"/>
                <a:ea typeface="Roboto"/>
                <a:cs typeface="Roboto"/>
                <a:sym typeface="Roboto"/>
              </a:rPr>
              <a:t>Additionally, we will examine the implications of adopting a no hedging approach, exploring the potential risks and rewards associated with this strategy.</a:t>
            </a:r>
            <a:endParaRPr/>
          </a:p>
          <a:p>
            <a:pPr marL="0" lvl="0" indent="0" algn="l" rtl="0">
              <a:lnSpc>
                <a:spcPct val="115000"/>
              </a:lnSpc>
              <a:spcBef>
                <a:spcPts val="1500"/>
              </a:spcBef>
              <a:spcAft>
                <a:spcPts val="0"/>
              </a:spcAft>
              <a:buClr>
                <a:schemeClr val="dk1"/>
              </a:buClr>
              <a:buSzPts val="1100"/>
              <a:buFont typeface="Arial"/>
              <a:buNone/>
            </a:pPr>
            <a:r>
              <a:rPr lang="en-US" sz="1200">
                <a:solidFill>
                  <a:srgbClr val="0D0D0D"/>
                </a:solidFill>
                <a:latin typeface="Roboto"/>
                <a:ea typeface="Roboto"/>
                <a:cs typeface="Roboto"/>
                <a:sym typeface="Roboto"/>
              </a:rPr>
              <a:t>2. Key Focus Areas:</a:t>
            </a:r>
            <a:endParaRPr sz="1200">
              <a:solidFill>
                <a:srgbClr val="0D0D0D"/>
              </a:solidFill>
              <a:latin typeface="Roboto"/>
              <a:ea typeface="Roboto"/>
              <a:cs typeface="Roboto"/>
              <a:sym typeface="Roboto"/>
            </a:endParaRPr>
          </a:p>
          <a:p>
            <a:pPr marL="457200" lvl="0" indent="-304800" algn="l" rtl="0">
              <a:lnSpc>
                <a:spcPct val="115000"/>
              </a:lnSpc>
              <a:spcBef>
                <a:spcPts val="1500"/>
              </a:spcBef>
              <a:spcAft>
                <a:spcPts val="0"/>
              </a:spcAft>
              <a:buClr>
                <a:srgbClr val="0D0D0D"/>
              </a:buClr>
              <a:buSzPts val="1200"/>
              <a:buFont typeface="Roboto"/>
              <a:buChar char="●"/>
            </a:pPr>
            <a:r>
              <a:rPr lang="en-US" sz="1200">
                <a:solidFill>
                  <a:srgbClr val="0D0D0D"/>
                </a:solidFill>
                <a:latin typeface="Roboto"/>
                <a:ea typeface="Roboto"/>
                <a:cs typeface="Roboto"/>
                <a:sym typeface="Roboto"/>
              </a:rPr>
              <a:t>Our study is structured around three primary focus areas: understanding the mechanics of delta hedging, comparing the performance of dynamic and static hedging strategies, and assessing the impact of forgoing hedging altogether.</a:t>
            </a:r>
            <a:endParaRPr sz="1200">
              <a:solidFill>
                <a:srgbClr val="0D0D0D"/>
              </a:solidFill>
              <a:latin typeface="Roboto"/>
              <a:ea typeface="Roboto"/>
              <a:cs typeface="Roboto"/>
              <a:sym typeface="Roboto"/>
            </a:endParaRPr>
          </a:p>
          <a:p>
            <a:pPr marL="457200" lvl="0" indent="-304800" algn="l" rtl="0">
              <a:lnSpc>
                <a:spcPct val="115000"/>
              </a:lnSpc>
              <a:spcBef>
                <a:spcPts val="0"/>
              </a:spcBef>
              <a:spcAft>
                <a:spcPts val="0"/>
              </a:spcAft>
              <a:buClr>
                <a:srgbClr val="0D0D0D"/>
              </a:buClr>
              <a:buSzPts val="1200"/>
              <a:buFont typeface="Roboto"/>
              <a:buChar char="●"/>
            </a:pPr>
            <a:r>
              <a:rPr lang="en-US" sz="1200">
                <a:solidFill>
                  <a:srgbClr val="0D0D0D"/>
                </a:solidFill>
                <a:latin typeface="Roboto"/>
                <a:ea typeface="Roboto"/>
                <a:cs typeface="Roboto"/>
                <a:sym typeface="Roboto"/>
              </a:rPr>
              <a:t>We will delve into the theoretical underpinnings of delta hedging, elucidating its role in options pricing and risk management.</a:t>
            </a:r>
            <a:endParaRPr sz="1200">
              <a:solidFill>
                <a:srgbClr val="0D0D0D"/>
              </a:solidFill>
              <a:latin typeface="Roboto"/>
              <a:ea typeface="Roboto"/>
              <a:cs typeface="Roboto"/>
              <a:sym typeface="Roboto"/>
            </a:endParaRPr>
          </a:p>
          <a:p>
            <a:pPr marL="457200" lvl="0" indent="-304800" algn="l" rtl="0">
              <a:lnSpc>
                <a:spcPct val="115000"/>
              </a:lnSpc>
              <a:spcBef>
                <a:spcPts val="0"/>
              </a:spcBef>
              <a:spcAft>
                <a:spcPts val="0"/>
              </a:spcAft>
              <a:buClr>
                <a:srgbClr val="0D0D0D"/>
              </a:buClr>
              <a:buSzPts val="1200"/>
              <a:buFont typeface="Roboto"/>
              <a:buChar char="●"/>
            </a:pPr>
            <a:r>
              <a:rPr lang="en-US" sz="1200">
                <a:solidFill>
                  <a:srgbClr val="0D0D0D"/>
                </a:solidFill>
                <a:latin typeface="Roboto"/>
                <a:ea typeface="Roboto"/>
                <a:cs typeface="Roboto"/>
                <a:sym typeface="Roboto"/>
              </a:rPr>
              <a:t>Through comparative analysis, we will evaluate the efficacy of dynamic and static hedging strategies in mitigating risk and optimizing returns across different market scenarios.</a:t>
            </a:r>
            <a:endParaRPr sz="1200">
              <a:solidFill>
                <a:srgbClr val="0D0D0D"/>
              </a:solidFill>
              <a:latin typeface="Roboto"/>
              <a:ea typeface="Roboto"/>
              <a:cs typeface="Roboto"/>
              <a:sym typeface="Roboto"/>
            </a:endParaRPr>
          </a:p>
          <a:p>
            <a:pPr marL="0" lvl="0" indent="0" algn="l" rtl="0">
              <a:spcBef>
                <a:spcPts val="150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 name="Google Shape;5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SzPts val="1100"/>
              <a:buNone/>
            </a:pPr>
            <a:endParaRPr dirty="0">
              <a:solidFill>
                <a:srgbClr val="0D0D0D"/>
              </a:solidFill>
            </a:endParaRPr>
          </a:p>
        </p:txBody>
      </p:sp>
    </p:spTree>
    <p:extLst>
      <p:ext uri="{BB962C8B-B14F-4D97-AF65-F5344CB8AC3E}">
        <p14:creationId xmlns:p14="http://schemas.microsoft.com/office/powerpoint/2010/main" val="3464573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c82b5b042d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c82b5b042d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500"/>
              </a:spcBef>
              <a:spcAft>
                <a:spcPts val="0"/>
              </a:spcAft>
              <a:buNone/>
            </a:pPr>
            <a:r>
              <a:rPr lang="en-US" sz="1200" dirty="0">
                <a:solidFill>
                  <a:srgbClr val="0D0D0D"/>
                </a:solidFill>
                <a:latin typeface="Roboto"/>
                <a:ea typeface="Roboto"/>
                <a:cs typeface="Roboto"/>
                <a:sym typeface="Roboto"/>
              </a:rPr>
              <a:t>Introduction to the Project:</a:t>
            </a:r>
            <a:endParaRPr sz="1200" dirty="0">
              <a:solidFill>
                <a:srgbClr val="0D0D0D"/>
              </a:solidFill>
              <a:latin typeface="Roboto"/>
              <a:ea typeface="Roboto"/>
              <a:cs typeface="Roboto"/>
              <a:sym typeface="Roboto"/>
            </a:endParaRPr>
          </a:p>
          <a:p>
            <a:pPr marL="457200" lvl="0" indent="-304800" algn="l" rtl="0">
              <a:lnSpc>
                <a:spcPct val="115000"/>
              </a:lnSpc>
              <a:spcBef>
                <a:spcPts val="1500"/>
              </a:spcBef>
              <a:spcAft>
                <a:spcPts val="0"/>
              </a:spcAft>
              <a:buClr>
                <a:srgbClr val="0D0D0D"/>
              </a:buClr>
              <a:buSzPts val="1200"/>
              <a:buFont typeface="Roboto"/>
              <a:buChar char="●"/>
            </a:pPr>
            <a:r>
              <a:rPr lang="en-US" sz="1200" dirty="0">
                <a:solidFill>
                  <a:srgbClr val="0D0D0D"/>
                </a:solidFill>
                <a:latin typeface="Roboto"/>
                <a:ea typeface="Roboto"/>
                <a:cs typeface="Roboto"/>
                <a:sym typeface="Roboto"/>
              </a:rPr>
              <a:t>Financial markets are inherently uncertain and subject to volatility, making risk management a critical aspect of investment and trading strategies.</a:t>
            </a:r>
            <a:endParaRPr sz="1200" dirty="0">
              <a:solidFill>
                <a:srgbClr val="0D0D0D"/>
              </a:solidFill>
              <a:latin typeface="Roboto"/>
              <a:ea typeface="Roboto"/>
              <a:cs typeface="Roboto"/>
              <a:sym typeface="Roboto"/>
            </a:endParaRPr>
          </a:p>
          <a:p>
            <a:pPr marL="457200" lvl="0" indent="-304800" algn="l" rtl="0">
              <a:lnSpc>
                <a:spcPct val="115000"/>
              </a:lnSpc>
              <a:spcBef>
                <a:spcPts val="0"/>
              </a:spcBef>
              <a:spcAft>
                <a:spcPts val="0"/>
              </a:spcAft>
              <a:buClr>
                <a:srgbClr val="0D0D0D"/>
              </a:buClr>
              <a:buSzPts val="1200"/>
              <a:buFont typeface="Roboto"/>
              <a:buChar char="●"/>
            </a:pPr>
            <a:r>
              <a:rPr lang="en-US" sz="1200" dirty="0">
                <a:solidFill>
                  <a:srgbClr val="0D0D0D"/>
                </a:solidFill>
                <a:latin typeface="Roboto"/>
                <a:ea typeface="Roboto"/>
                <a:cs typeface="Roboto"/>
                <a:sym typeface="Roboto"/>
              </a:rPr>
              <a:t>As market participants seek to optimize returns while minimizing potential losses, understanding and implementing effective risk management techniques become paramount.</a:t>
            </a:r>
            <a:endParaRPr sz="1200" dirty="0">
              <a:solidFill>
                <a:srgbClr val="0D0D0D"/>
              </a:solidFill>
              <a:latin typeface="Roboto"/>
              <a:ea typeface="Roboto"/>
              <a:cs typeface="Roboto"/>
              <a:sym typeface="Roboto"/>
            </a:endParaRPr>
          </a:p>
          <a:p>
            <a:pPr marL="457200" lvl="0" indent="-304800" algn="l" rtl="0">
              <a:lnSpc>
                <a:spcPct val="115000"/>
              </a:lnSpc>
              <a:spcBef>
                <a:spcPts val="0"/>
              </a:spcBef>
              <a:spcAft>
                <a:spcPts val="0"/>
              </a:spcAft>
              <a:buClr>
                <a:srgbClr val="0D0D0D"/>
              </a:buClr>
              <a:buSzPts val="1200"/>
              <a:buFont typeface="Roboto"/>
              <a:buChar char="●"/>
            </a:pPr>
            <a:r>
              <a:rPr lang="en-US" sz="1200" dirty="0">
                <a:solidFill>
                  <a:srgbClr val="0D0D0D"/>
                </a:solidFill>
                <a:latin typeface="Roboto"/>
                <a:ea typeface="Roboto"/>
                <a:cs typeface="Roboto"/>
                <a:sym typeface="Roboto"/>
              </a:rPr>
              <a:t>In this project, we delve into the realm of options trading, specifically focusing on delta hedging strategies as a means to manage risk in volatile market conditions.</a:t>
            </a:r>
            <a:endParaRPr sz="1200" dirty="0">
              <a:solidFill>
                <a:srgbClr val="0D0D0D"/>
              </a:solidFill>
              <a:latin typeface="Roboto"/>
              <a:ea typeface="Roboto"/>
              <a:cs typeface="Roboto"/>
              <a:sym typeface="Roboto"/>
            </a:endParaRPr>
          </a:p>
          <a:p>
            <a:pPr marL="0" lvl="0" indent="0" algn="l" rtl="0">
              <a:lnSpc>
                <a:spcPct val="115000"/>
              </a:lnSpc>
              <a:spcBef>
                <a:spcPts val="1500"/>
              </a:spcBef>
              <a:spcAft>
                <a:spcPts val="0"/>
              </a:spcAft>
              <a:buNone/>
            </a:pPr>
            <a:r>
              <a:rPr lang="en-US" sz="1200" dirty="0">
                <a:solidFill>
                  <a:srgbClr val="0D0D0D"/>
                </a:solidFill>
                <a:latin typeface="Roboto"/>
                <a:ea typeface="Roboto"/>
                <a:cs typeface="Roboto"/>
                <a:sym typeface="Roboto"/>
              </a:rPr>
              <a:t>Benefits of Delta Hedging:</a:t>
            </a:r>
            <a:endParaRPr sz="1200" dirty="0">
              <a:solidFill>
                <a:srgbClr val="0D0D0D"/>
              </a:solidFill>
              <a:latin typeface="Roboto"/>
              <a:ea typeface="Roboto"/>
              <a:cs typeface="Roboto"/>
              <a:sym typeface="Roboto"/>
            </a:endParaRPr>
          </a:p>
          <a:p>
            <a:pPr marL="457200" lvl="0" indent="-304800" algn="l" rtl="0">
              <a:lnSpc>
                <a:spcPct val="115000"/>
              </a:lnSpc>
              <a:spcBef>
                <a:spcPts val="1500"/>
              </a:spcBef>
              <a:spcAft>
                <a:spcPts val="0"/>
              </a:spcAft>
              <a:buClr>
                <a:srgbClr val="0D0D0D"/>
              </a:buClr>
              <a:buSzPts val="1200"/>
              <a:buFont typeface="Roboto"/>
              <a:buChar char="●"/>
            </a:pPr>
            <a:r>
              <a:rPr lang="en-US" sz="1200" dirty="0">
                <a:solidFill>
                  <a:srgbClr val="0D0D0D"/>
                </a:solidFill>
                <a:latin typeface="Roboto"/>
                <a:ea typeface="Roboto"/>
                <a:cs typeface="Roboto"/>
                <a:sym typeface="Roboto"/>
              </a:rPr>
              <a:t>Delta hedging helps traders manage risk by offsetting the price risk associated with options positions.</a:t>
            </a:r>
            <a:endParaRPr sz="1200" dirty="0">
              <a:solidFill>
                <a:srgbClr val="0D0D0D"/>
              </a:solidFill>
              <a:latin typeface="Roboto"/>
              <a:ea typeface="Roboto"/>
              <a:cs typeface="Roboto"/>
              <a:sym typeface="Roboto"/>
            </a:endParaRPr>
          </a:p>
          <a:p>
            <a:pPr marL="457200" lvl="0" indent="-304800" algn="l" rtl="0">
              <a:lnSpc>
                <a:spcPct val="115000"/>
              </a:lnSpc>
              <a:spcBef>
                <a:spcPts val="0"/>
              </a:spcBef>
              <a:spcAft>
                <a:spcPts val="0"/>
              </a:spcAft>
              <a:buClr>
                <a:srgbClr val="0D0D0D"/>
              </a:buClr>
              <a:buSzPts val="1200"/>
              <a:buFont typeface="Roboto"/>
              <a:buChar char="●"/>
            </a:pPr>
            <a:r>
              <a:rPr lang="en-US" sz="1200" dirty="0">
                <a:solidFill>
                  <a:srgbClr val="0D0D0D"/>
                </a:solidFill>
                <a:latin typeface="Roboto"/>
                <a:ea typeface="Roboto"/>
                <a:cs typeface="Roboto"/>
                <a:sym typeface="Roboto"/>
              </a:rPr>
              <a:t>It allows traders to maintain a more stable portfolio value, particularly in volatile markets.</a:t>
            </a:r>
            <a:endParaRPr sz="1200" dirty="0">
              <a:solidFill>
                <a:srgbClr val="0D0D0D"/>
              </a:solidFill>
              <a:latin typeface="Roboto"/>
              <a:ea typeface="Roboto"/>
              <a:cs typeface="Roboto"/>
              <a:sym typeface="Roboto"/>
            </a:endParaRPr>
          </a:p>
          <a:p>
            <a:pPr marL="457200" lvl="0" indent="-304800" algn="l" rtl="0">
              <a:lnSpc>
                <a:spcPct val="115000"/>
              </a:lnSpc>
              <a:spcBef>
                <a:spcPts val="0"/>
              </a:spcBef>
              <a:spcAft>
                <a:spcPts val="0"/>
              </a:spcAft>
              <a:buClr>
                <a:srgbClr val="0D0D0D"/>
              </a:buClr>
              <a:buSzPts val="1200"/>
              <a:buFont typeface="Roboto"/>
              <a:buChar char="●"/>
            </a:pPr>
            <a:r>
              <a:rPr lang="en-US" sz="1200">
                <a:solidFill>
                  <a:srgbClr val="0D0D0D"/>
                </a:solidFill>
                <a:latin typeface="Roboto"/>
                <a:ea typeface="Roboto"/>
                <a:cs typeface="Roboto"/>
                <a:sym typeface="Roboto"/>
              </a:rPr>
              <a:t>Delta hedging can be an effective strategy for minimizing losses and maximizing profits in options trading.</a:t>
            </a:r>
            <a:endParaRPr sz="1200">
              <a:solidFill>
                <a:srgbClr val="0D0D0D"/>
              </a:solidFill>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6cfe2fb700_1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g26cfe2fb700_1_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chemeClr val="dk1"/>
              </a:buClr>
              <a:buSzPts val="1100"/>
              <a:buFont typeface="Arial"/>
              <a:buNone/>
            </a:pPr>
            <a:r>
              <a:rPr lang="en-US" sz="1200">
                <a:solidFill>
                  <a:schemeClr val="dk1"/>
                </a:solidFill>
                <a:latin typeface="Roboto"/>
                <a:ea typeface="Roboto"/>
                <a:cs typeface="Roboto"/>
                <a:sym typeface="Roboto"/>
              </a:rPr>
              <a:t>1. Data Preparation and Importing:</a:t>
            </a:r>
            <a:endParaRPr sz="1200">
              <a:solidFill>
                <a:schemeClr val="dk1"/>
              </a:solidFill>
              <a:latin typeface="Roboto"/>
              <a:ea typeface="Roboto"/>
              <a:cs typeface="Roboto"/>
              <a:sym typeface="Roboto"/>
            </a:endParaRPr>
          </a:p>
          <a:p>
            <a:pPr marL="457200" lvl="0" indent="-304800" algn="l" rtl="0">
              <a:lnSpc>
                <a:spcPct val="115000"/>
              </a:lnSpc>
              <a:spcBef>
                <a:spcPts val="1500"/>
              </a:spcBef>
              <a:spcAft>
                <a:spcPts val="0"/>
              </a:spcAft>
              <a:buClr>
                <a:schemeClr val="dk1"/>
              </a:buClr>
              <a:buSzPts val="1200"/>
              <a:buFont typeface="Roboto"/>
              <a:buChar char="●"/>
            </a:pPr>
            <a:r>
              <a:rPr lang="en-US" sz="1200">
                <a:solidFill>
                  <a:schemeClr val="dk1"/>
                </a:solidFill>
                <a:latin typeface="Roboto"/>
                <a:ea typeface="Roboto"/>
                <a:cs typeface="Roboto"/>
                <a:sym typeface="Roboto"/>
              </a:rPr>
              <a:t>Import necessary libraries such as datetime, pandas, numpy, yfinance, and matplotlib.</a:t>
            </a:r>
            <a:endParaRPr sz="1200">
              <a:solidFill>
                <a:schemeClr val="dk1"/>
              </a:solidFill>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Char char="●"/>
            </a:pPr>
            <a:r>
              <a:rPr lang="en-US" sz="1200">
                <a:solidFill>
                  <a:schemeClr val="dk1"/>
                </a:solidFill>
                <a:latin typeface="Roboto"/>
                <a:ea typeface="Roboto"/>
                <a:cs typeface="Roboto"/>
                <a:sym typeface="Roboto"/>
              </a:rPr>
              <a:t>Download historical stock price data using Yahoo Finance API.</a:t>
            </a:r>
            <a:endParaRPr sz="1200">
              <a:solidFill>
                <a:schemeClr val="dk1"/>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1200">
                <a:solidFill>
                  <a:schemeClr val="dk1"/>
                </a:solidFill>
                <a:latin typeface="Roboto"/>
                <a:ea typeface="Roboto"/>
                <a:cs typeface="Roboto"/>
                <a:sym typeface="Roboto"/>
              </a:rPr>
              <a:t>2. Implied Volatility Calculation:</a:t>
            </a:r>
            <a:endParaRPr sz="1200">
              <a:solidFill>
                <a:schemeClr val="dk1"/>
              </a:solidFill>
              <a:latin typeface="Roboto"/>
              <a:ea typeface="Roboto"/>
              <a:cs typeface="Roboto"/>
              <a:sym typeface="Roboto"/>
            </a:endParaRPr>
          </a:p>
          <a:p>
            <a:pPr marL="457200" lvl="0" indent="-304800" algn="l" rtl="0">
              <a:lnSpc>
                <a:spcPct val="115000"/>
              </a:lnSpc>
              <a:spcBef>
                <a:spcPts val="1500"/>
              </a:spcBef>
              <a:spcAft>
                <a:spcPts val="0"/>
              </a:spcAft>
              <a:buClr>
                <a:schemeClr val="dk1"/>
              </a:buClr>
              <a:buSzPts val="1200"/>
              <a:buFont typeface="Roboto"/>
              <a:buChar char="●"/>
            </a:pPr>
            <a:r>
              <a:rPr lang="en-US" sz="1200">
                <a:solidFill>
                  <a:schemeClr val="dk1"/>
                </a:solidFill>
                <a:latin typeface="Roboto"/>
                <a:ea typeface="Roboto"/>
                <a:cs typeface="Roboto"/>
                <a:sym typeface="Roboto"/>
              </a:rPr>
              <a:t>Calculate implied volatility for European options using the Black-Scholes model.</a:t>
            </a:r>
            <a:endParaRPr sz="1200">
              <a:solidFill>
                <a:schemeClr val="dk1"/>
              </a:solidFill>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Char char="●"/>
            </a:pPr>
            <a:r>
              <a:rPr lang="en-US" sz="1200">
                <a:solidFill>
                  <a:schemeClr val="dk1"/>
                </a:solidFill>
                <a:latin typeface="Roboto"/>
                <a:ea typeface="Roboto"/>
                <a:cs typeface="Roboto"/>
                <a:sym typeface="Roboto"/>
              </a:rPr>
              <a:t>Iteratively calculate the volatility needed to match the market price of the option.</a:t>
            </a:r>
            <a:endParaRPr sz="1200">
              <a:solidFill>
                <a:schemeClr val="dk1"/>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1200">
                <a:solidFill>
                  <a:schemeClr val="dk1"/>
                </a:solidFill>
                <a:latin typeface="Roboto"/>
                <a:ea typeface="Roboto"/>
                <a:cs typeface="Roboto"/>
                <a:sym typeface="Roboto"/>
              </a:rPr>
              <a:t>3. Simulating Stock Price Movements:</a:t>
            </a:r>
            <a:endParaRPr sz="1200">
              <a:solidFill>
                <a:schemeClr val="dk1"/>
              </a:solidFill>
              <a:latin typeface="Roboto"/>
              <a:ea typeface="Roboto"/>
              <a:cs typeface="Roboto"/>
              <a:sym typeface="Roboto"/>
            </a:endParaRPr>
          </a:p>
          <a:p>
            <a:pPr marL="457200" lvl="0" indent="-304800" algn="l" rtl="0">
              <a:lnSpc>
                <a:spcPct val="115000"/>
              </a:lnSpc>
              <a:spcBef>
                <a:spcPts val="1500"/>
              </a:spcBef>
              <a:spcAft>
                <a:spcPts val="0"/>
              </a:spcAft>
              <a:buClr>
                <a:schemeClr val="dk1"/>
              </a:buClr>
              <a:buSzPts val="1200"/>
              <a:buFont typeface="Roboto"/>
              <a:buChar char="●"/>
            </a:pPr>
            <a:r>
              <a:rPr lang="en-US" sz="1200">
                <a:solidFill>
                  <a:schemeClr val="dk1"/>
                </a:solidFill>
                <a:latin typeface="Roboto"/>
                <a:ea typeface="Roboto"/>
                <a:cs typeface="Roboto"/>
                <a:sym typeface="Roboto"/>
              </a:rPr>
              <a:t>Employ Geometric Brownian motion to simulate stock price movements over time.</a:t>
            </a:r>
            <a:endParaRPr sz="1200">
              <a:solidFill>
                <a:schemeClr val="dk1"/>
              </a:solidFill>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Char char="●"/>
            </a:pPr>
            <a:r>
              <a:rPr lang="en-US" sz="1200">
                <a:solidFill>
                  <a:schemeClr val="dk1"/>
                </a:solidFill>
                <a:latin typeface="Roboto"/>
                <a:ea typeface="Roboto"/>
                <a:cs typeface="Roboto"/>
                <a:sym typeface="Roboto"/>
              </a:rPr>
              <a:t>Perform multiple simulations to generate different paths for the stock price.</a:t>
            </a:r>
            <a:endParaRPr sz="1200">
              <a:solidFill>
                <a:schemeClr val="dk1"/>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1200">
                <a:solidFill>
                  <a:schemeClr val="dk1"/>
                </a:solidFill>
                <a:latin typeface="Roboto"/>
                <a:ea typeface="Roboto"/>
                <a:cs typeface="Roboto"/>
                <a:sym typeface="Roboto"/>
              </a:rPr>
              <a:t>4. Delta Hedging Simulation:</a:t>
            </a:r>
            <a:endParaRPr sz="1200">
              <a:solidFill>
                <a:schemeClr val="dk1"/>
              </a:solidFill>
              <a:latin typeface="Roboto"/>
              <a:ea typeface="Roboto"/>
              <a:cs typeface="Roboto"/>
              <a:sym typeface="Roboto"/>
            </a:endParaRPr>
          </a:p>
          <a:p>
            <a:pPr marL="457200" lvl="0" indent="-304800" algn="l" rtl="0">
              <a:lnSpc>
                <a:spcPct val="115000"/>
              </a:lnSpc>
              <a:spcBef>
                <a:spcPts val="1500"/>
              </a:spcBef>
              <a:spcAft>
                <a:spcPts val="0"/>
              </a:spcAft>
              <a:buClr>
                <a:schemeClr val="dk1"/>
              </a:buClr>
              <a:buSzPts val="1200"/>
              <a:buFont typeface="Roboto"/>
              <a:buChar char="●"/>
            </a:pPr>
            <a:r>
              <a:rPr lang="en-US" sz="1200">
                <a:solidFill>
                  <a:schemeClr val="dk1"/>
                </a:solidFill>
                <a:latin typeface="Roboto"/>
                <a:ea typeface="Roboto"/>
                <a:cs typeface="Roboto"/>
                <a:sym typeface="Roboto"/>
              </a:rPr>
              <a:t>Simulate delta hedging for each path of the stock price.</a:t>
            </a:r>
            <a:endParaRPr sz="1200">
              <a:solidFill>
                <a:schemeClr val="dk1"/>
              </a:solidFill>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Char char="●"/>
            </a:pPr>
            <a:r>
              <a:rPr lang="en-US" sz="1200">
                <a:solidFill>
                  <a:schemeClr val="dk1"/>
                </a:solidFill>
                <a:latin typeface="Roboto"/>
                <a:ea typeface="Roboto"/>
                <a:cs typeface="Roboto"/>
                <a:sym typeface="Roboto"/>
              </a:rPr>
              <a:t>Calculate delta of the option at each time step using the Black-Scholes model.</a:t>
            </a:r>
            <a:endParaRPr sz="1200">
              <a:solidFill>
                <a:schemeClr val="dk1"/>
              </a:solidFill>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Char char="●"/>
            </a:pPr>
            <a:r>
              <a:rPr lang="en-US" sz="1200">
                <a:solidFill>
                  <a:schemeClr val="dk1"/>
                </a:solidFill>
                <a:latin typeface="Roboto"/>
                <a:ea typeface="Roboto"/>
                <a:cs typeface="Roboto"/>
                <a:sym typeface="Roboto"/>
              </a:rPr>
              <a:t>Compute total delta position and adjustments to manage the delta risk.</a:t>
            </a:r>
            <a:endParaRPr sz="1200">
              <a:solidFill>
                <a:schemeClr val="dk1"/>
              </a:solidFill>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Char char="●"/>
            </a:pPr>
            <a:r>
              <a:rPr lang="en-US" sz="1200">
                <a:solidFill>
                  <a:schemeClr val="dk1"/>
                </a:solidFill>
                <a:latin typeface="Roboto"/>
                <a:ea typeface="Roboto"/>
                <a:cs typeface="Roboto"/>
                <a:sym typeface="Roboto"/>
              </a:rPr>
              <a:t>Determine adjustment actions (buy or sell) and cash flows based on changes in delta.</a:t>
            </a:r>
            <a:endParaRPr sz="1200">
              <a:solidFill>
                <a:schemeClr val="dk1"/>
              </a:solidFill>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Char char="●"/>
            </a:pPr>
            <a:r>
              <a:rPr lang="en-US" sz="1200">
                <a:solidFill>
                  <a:schemeClr val="dk1"/>
                </a:solidFill>
                <a:latin typeface="Roboto"/>
                <a:ea typeface="Roboto"/>
                <a:cs typeface="Roboto"/>
                <a:sym typeface="Roboto"/>
              </a:rPr>
              <a:t>Calculate interest accrued on adjustments.</a:t>
            </a:r>
            <a:endParaRPr sz="1200">
              <a:solidFill>
                <a:schemeClr val="dk1"/>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1200">
                <a:solidFill>
                  <a:schemeClr val="dk1"/>
                </a:solidFill>
                <a:latin typeface="Roboto"/>
                <a:ea typeface="Roboto"/>
                <a:cs typeface="Roboto"/>
                <a:sym typeface="Roboto"/>
              </a:rPr>
              <a:t>The methodology employed in this code revolves around simulating and analyzing delta hedging strategies for options trading. It starts with data preparation and importing libraries, followed by downloading historical stock price data using Yahoo Finance API. Implied volatility is then calculated for European options using the Black-Scholes model, and stock price movements are simulated using Geometric Brownian motion. Delta hedging is simulated for each path of the stock price, where delta of the option is calculated at each time step and adjustments are made to manage the delta risk. We then analyze profit and loss components, including original option P&amp;L, original stock P&amp;L, adjustment P&amp;L, and interest accrued on adjustments. Visualizations are created to visualize the distribution of total cashflows for different hedging strategies, and summary statistics are calculated to evaluate the overall performance of each strategy. This methodology allows us to assess the effectiveness of dynamic delta hedging compared to static delta hedging and no hedging strategies in terms of profitability and risk management.</a:t>
            </a:r>
            <a:endParaRPr sz="1200">
              <a:solidFill>
                <a:schemeClr val="dk1"/>
              </a:solidFill>
              <a:latin typeface="Roboto"/>
              <a:ea typeface="Roboto"/>
              <a:cs typeface="Roboto"/>
              <a:sym typeface="Roboto"/>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c82b5b042d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c82b5b042d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500"/>
              </a:spcBef>
              <a:spcAft>
                <a:spcPts val="0"/>
              </a:spcAft>
              <a:buNone/>
            </a:pPr>
            <a:r>
              <a:rPr lang="en-US" sz="1200">
                <a:solidFill>
                  <a:srgbClr val="0D0D0D"/>
                </a:solidFill>
                <a:latin typeface="Roboto"/>
                <a:ea typeface="Roboto"/>
                <a:cs typeface="Roboto"/>
                <a:sym typeface="Roboto"/>
              </a:rPr>
              <a:t>Understanding Delta:</a:t>
            </a:r>
            <a:endParaRPr sz="1200">
              <a:solidFill>
                <a:srgbClr val="0D0D0D"/>
              </a:solidFill>
              <a:latin typeface="Roboto"/>
              <a:ea typeface="Roboto"/>
              <a:cs typeface="Roboto"/>
              <a:sym typeface="Roboto"/>
            </a:endParaRPr>
          </a:p>
          <a:p>
            <a:pPr marL="457200" lvl="0" indent="-304800" algn="l" rtl="0">
              <a:lnSpc>
                <a:spcPct val="115000"/>
              </a:lnSpc>
              <a:spcBef>
                <a:spcPts val="1500"/>
              </a:spcBef>
              <a:spcAft>
                <a:spcPts val="0"/>
              </a:spcAft>
              <a:buClr>
                <a:srgbClr val="0D0D0D"/>
              </a:buClr>
              <a:buSzPts val="1200"/>
              <a:buFont typeface="Roboto"/>
              <a:buChar char="●"/>
            </a:pPr>
            <a:r>
              <a:rPr lang="en-US" sz="1200">
                <a:solidFill>
                  <a:srgbClr val="0D0D0D"/>
                </a:solidFill>
                <a:latin typeface="Roboto"/>
                <a:ea typeface="Roboto"/>
                <a:cs typeface="Roboto"/>
                <a:sym typeface="Roboto"/>
              </a:rPr>
              <a:t>Delta measures the sensitivity of an option's price to changes in the price of the underlying asset. It ranges from -1 to 1 for put options and from 0 to 1 for call options.</a:t>
            </a:r>
            <a:endParaRPr sz="1200">
              <a:solidFill>
                <a:srgbClr val="0D0D0D"/>
              </a:solidFill>
              <a:latin typeface="Roboto"/>
              <a:ea typeface="Roboto"/>
              <a:cs typeface="Roboto"/>
              <a:sym typeface="Roboto"/>
            </a:endParaRPr>
          </a:p>
          <a:p>
            <a:pPr marL="457200" lvl="0" indent="-304800" algn="l" rtl="0">
              <a:lnSpc>
                <a:spcPct val="115000"/>
              </a:lnSpc>
              <a:spcBef>
                <a:spcPts val="0"/>
              </a:spcBef>
              <a:spcAft>
                <a:spcPts val="0"/>
              </a:spcAft>
              <a:buClr>
                <a:srgbClr val="0D0D0D"/>
              </a:buClr>
              <a:buSzPts val="1200"/>
              <a:buFont typeface="Roboto"/>
              <a:buChar char="●"/>
            </a:pPr>
            <a:r>
              <a:rPr lang="en-US" sz="1200">
                <a:solidFill>
                  <a:srgbClr val="0D0D0D"/>
                </a:solidFill>
                <a:latin typeface="Roboto"/>
                <a:ea typeface="Roboto"/>
                <a:cs typeface="Roboto"/>
                <a:sym typeface="Roboto"/>
              </a:rPr>
              <a:t>Delta values can be interpreted as probabilities. For instance, a call option with a delta of 0.70 implies that there's a 70% chance the option will finish in-the-money by expiration.</a:t>
            </a:r>
            <a:endParaRPr sz="1200" i="1">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1200" i="1">
                <a:solidFill>
                  <a:srgbClr val="0D0D0D"/>
                </a:solidFill>
                <a:latin typeface="Roboto"/>
                <a:ea typeface="Roboto"/>
                <a:cs typeface="Roboto"/>
                <a:sym typeface="Roboto"/>
              </a:rPr>
              <a:t>Importance of Delta:</a:t>
            </a:r>
            <a:endParaRPr sz="1200" i="1">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1200">
                <a:solidFill>
                  <a:srgbClr val="0D0D0D"/>
                </a:solidFill>
                <a:latin typeface="Roboto"/>
                <a:ea typeface="Roboto"/>
                <a:cs typeface="Roboto"/>
                <a:sym typeface="Roboto"/>
              </a:rPr>
              <a:t>Delta, a key parameter in options pricing, measures the sensitivity of an option's price to changes in the price of the underlying asset. It represents the change in option price for a $1 change in the underlying asset's price. Delta can range from -1 to 1 for put options and from 0 to 1 for call options.</a:t>
            </a:r>
            <a:endParaRPr sz="1200" i="1">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1200" i="1">
                <a:solidFill>
                  <a:srgbClr val="0D0D0D"/>
                </a:solidFill>
                <a:latin typeface="Roboto"/>
                <a:ea typeface="Roboto"/>
                <a:cs typeface="Roboto"/>
                <a:sym typeface="Roboto"/>
              </a:rPr>
              <a:t>Comparison of Strategies:</a:t>
            </a:r>
            <a:endParaRPr sz="1200" i="1">
              <a:solidFill>
                <a:srgbClr val="0D0D0D"/>
              </a:solidFill>
              <a:latin typeface="Roboto"/>
              <a:ea typeface="Roboto"/>
              <a:cs typeface="Roboto"/>
              <a:sym typeface="Roboto"/>
            </a:endParaRPr>
          </a:p>
          <a:p>
            <a:pPr marL="0" lvl="0" indent="0" algn="l" rtl="0">
              <a:lnSpc>
                <a:spcPct val="115000"/>
              </a:lnSpc>
              <a:spcBef>
                <a:spcPts val="1500"/>
              </a:spcBef>
              <a:spcAft>
                <a:spcPts val="0"/>
              </a:spcAft>
              <a:buNone/>
            </a:pPr>
            <a:r>
              <a:rPr lang="en-US" sz="1200">
                <a:solidFill>
                  <a:srgbClr val="0D0D0D"/>
                </a:solidFill>
                <a:latin typeface="Roboto"/>
                <a:ea typeface="Roboto"/>
                <a:cs typeface="Roboto"/>
                <a:sym typeface="Roboto"/>
              </a:rPr>
              <a:t>Each delta hedging strategy has its own advantages and disadvantages, which may depend on factors such as market conditions, trading objectives, and risk tolerance. Understanding the characteristics of each strategy is crucial for effective risk management and portfolio optimization in options trading.</a:t>
            </a:r>
            <a:endParaRPr>
              <a:solidFill>
                <a:srgbClr val="0D0D0D"/>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c83ad7e1dc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c83ad7e1dc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Roboto"/>
                <a:ea typeface="Roboto"/>
                <a:cs typeface="Roboto"/>
                <a:sym typeface="Roboto"/>
              </a:rPr>
              <a:t>Delta hedging is a strategy used in options trading to offset the risk associated with changes in the price of the underlying asset. The delta of an option measures the sensitivity of the option's price to changes in the price of the underlying asset. The basic principle behind delta hedging is to establish a position in the underlying asset that will offset the changes in the option's price, thereby creating a delta-neutral portfolio.</a:t>
            </a:r>
            <a:endParaRPr sz="1200">
              <a:solidFill>
                <a:schemeClr val="dk1"/>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1200">
                <a:solidFill>
                  <a:schemeClr val="dk1"/>
                </a:solidFill>
                <a:latin typeface="Roboto"/>
                <a:ea typeface="Roboto"/>
                <a:cs typeface="Roboto"/>
                <a:sym typeface="Roboto"/>
              </a:rPr>
              <a:t>The formula for delta is typically denoted as:</a:t>
            </a:r>
            <a:endParaRPr sz="1200">
              <a:solidFill>
                <a:schemeClr val="dk1"/>
              </a:solidFill>
              <a:latin typeface="Roboto"/>
              <a:ea typeface="Roboto"/>
              <a:cs typeface="Roboto"/>
              <a:sym typeface="Roboto"/>
            </a:endParaRPr>
          </a:p>
          <a:p>
            <a:pPr marL="0" lvl="0" indent="0" algn="l" rtl="0">
              <a:lnSpc>
                <a:spcPct val="120000"/>
              </a:lnSpc>
              <a:spcBef>
                <a:spcPts val="1500"/>
              </a:spcBef>
              <a:spcAft>
                <a:spcPts val="0"/>
              </a:spcAft>
              <a:buClr>
                <a:schemeClr val="dk1"/>
              </a:buClr>
              <a:buSzPts val="1100"/>
              <a:buFont typeface="Arial"/>
              <a:buNone/>
            </a:pPr>
            <a:r>
              <a:rPr lang="en-US" sz="1450">
                <a:solidFill>
                  <a:schemeClr val="dk1"/>
                </a:solidFill>
                <a:latin typeface="Times New Roman"/>
                <a:ea typeface="Times New Roman"/>
                <a:cs typeface="Times New Roman"/>
                <a:sym typeface="Times New Roman"/>
              </a:rPr>
              <a:t>Δ=∂V / ∂S</a:t>
            </a:r>
            <a:endParaRPr sz="100">
              <a:solidFill>
                <a:schemeClr val="dk1"/>
              </a:solidFill>
              <a:latin typeface="Times New Roman"/>
              <a:ea typeface="Times New Roman"/>
              <a:cs typeface="Times New Roman"/>
              <a:sym typeface="Times New Roman"/>
            </a:endParaRPr>
          </a:p>
          <a:p>
            <a:pPr marL="0" lvl="0" indent="0" algn="l" rtl="0">
              <a:lnSpc>
                <a:spcPct val="115000"/>
              </a:lnSpc>
              <a:spcBef>
                <a:spcPts val="1500"/>
              </a:spcBef>
              <a:spcAft>
                <a:spcPts val="0"/>
              </a:spcAft>
              <a:buNone/>
            </a:pPr>
            <a:r>
              <a:rPr lang="en-US" sz="1200">
                <a:solidFill>
                  <a:schemeClr val="dk1"/>
                </a:solidFill>
                <a:latin typeface="Roboto"/>
                <a:ea typeface="Roboto"/>
                <a:cs typeface="Roboto"/>
                <a:sym typeface="Roboto"/>
              </a:rPr>
              <a:t>Where:</a:t>
            </a:r>
            <a:endParaRPr sz="1450">
              <a:solidFill>
                <a:schemeClr val="dk1"/>
              </a:solidFill>
              <a:latin typeface="Times New Roman"/>
              <a:ea typeface="Times New Roman"/>
              <a:cs typeface="Times New Roman"/>
              <a:sym typeface="Times New Roman"/>
            </a:endParaRPr>
          </a:p>
          <a:p>
            <a:pPr marL="457200" lvl="0" indent="-304800" algn="l" rtl="0">
              <a:lnSpc>
                <a:spcPct val="115000"/>
              </a:lnSpc>
              <a:spcBef>
                <a:spcPts val="1500"/>
              </a:spcBef>
              <a:spcAft>
                <a:spcPts val="0"/>
              </a:spcAft>
              <a:buClr>
                <a:schemeClr val="dk1"/>
              </a:buClr>
              <a:buSzPts val="1200"/>
              <a:buFont typeface="Roboto"/>
              <a:buChar char="●"/>
            </a:pPr>
            <a:r>
              <a:rPr lang="en-US" sz="1450">
                <a:solidFill>
                  <a:schemeClr val="dk1"/>
                </a:solidFill>
                <a:latin typeface="Times New Roman"/>
                <a:ea typeface="Times New Roman"/>
                <a:cs typeface="Times New Roman"/>
                <a:sym typeface="Times New Roman"/>
              </a:rPr>
              <a:t>Δ</a:t>
            </a:r>
            <a:r>
              <a:rPr lang="en-US" sz="1200">
                <a:solidFill>
                  <a:schemeClr val="dk1"/>
                </a:solidFill>
                <a:latin typeface="Roboto"/>
                <a:ea typeface="Roboto"/>
                <a:cs typeface="Roboto"/>
                <a:sym typeface="Roboto"/>
              </a:rPr>
              <a:t> = Delta of the option</a:t>
            </a:r>
            <a:endParaRPr sz="1450">
              <a:solidFill>
                <a:schemeClr val="dk1"/>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chemeClr val="dk1"/>
              </a:buClr>
              <a:buSzPts val="1200"/>
              <a:buFont typeface="Roboto"/>
              <a:buChar char="●"/>
            </a:pPr>
            <a:r>
              <a:rPr lang="en-US" sz="1450" i="1">
                <a:solidFill>
                  <a:schemeClr val="dk1"/>
                </a:solidFill>
                <a:latin typeface="Times New Roman"/>
                <a:ea typeface="Times New Roman"/>
                <a:cs typeface="Times New Roman"/>
                <a:sym typeface="Times New Roman"/>
              </a:rPr>
              <a:t>V</a:t>
            </a:r>
            <a:r>
              <a:rPr lang="en-US" sz="1200">
                <a:solidFill>
                  <a:schemeClr val="dk1"/>
                </a:solidFill>
                <a:latin typeface="Roboto"/>
                <a:ea typeface="Roboto"/>
                <a:cs typeface="Roboto"/>
                <a:sym typeface="Roboto"/>
              </a:rPr>
              <a:t> = Value of the option</a:t>
            </a:r>
            <a:endParaRPr sz="1450">
              <a:solidFill>
                <a:schemeClr val="dk1"/>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chemeClr val="dk1"/>
              </a:buClr>
              <a:buSzPts val="1200"/>
              <a:buFont typeface="Roboto"/>
              <a:buChar char="●"/>
            </a:pPr>
            <a:r>
              <a:rPr lang="en-US" sz="1450" i="1">
                <a:solidFill>
                  <a:schemeClr val="dk1"/>
                </a:solidFill>
                <a:latin typeface="Times New Roman"/>
                <a:ea typeface="Times New Roman"/>
                <a:cs typeface="Times New Roman"/>
                <a:sym typeface="Times New Roman"/>
              </a:rPr>
              <a:t>S</a:t>
            </a:r>
            <a:r>
              <a:rPr lang="en-US" sz="1200">
                <a:solidFill>
                  <a:schemeClr val="dk1"/>
                </a:solidFill>
                <a:latin typeface="Roboto"/>
                <a:ea typeface="Roboto"/>
                <a:cs typeface="Roboto"/>
                <a:sym typeface="Roboto"/>
              </a:rPr>
              <a:t> = Price of the underlying asset</a:t>
            </a:r>
            <a:endParaRPr sz="1200">
              <a:solidFill>
                <a:schemeClr val="dk1"/>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1200">
                <a:solidFill>
                  <a:schemeClr val="dk1"/>
                </a:solidFill>
                <a:latin typeface="Roboto"/>
                <a:ea typeface="Roboto"/>
                <a:cs typeface="Roboto"/>
                <a:sym typeface="Roboto"/>
              </a:rPr>
              <a:t>To delta hedge an options position, traders calculate the delta of the option and then establish a position in the underlying asset that has an equivalent delta value. This ensures that changes in the price of the underlying asset will be offset by corresponding changes in the value of the options position, resulting in a delta-neutral portfolio.</a:t>
            </a:r>
            <a:endParaRPr sz="1200">
              <a:solidFill>
                <a:schemeClr val="dk1"/>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1200">
                <a:solidFill>
                  <a:schemeClr val="dk1"/>
                </a:solidFill>
                <a:latin typeface="Roboto"/>
                <a:ea typeface="Roboto"/>
                <a:cs typeface="Roboto"/>
                <a:sym typeface="Roboto"/>
              </a:rPr>
              <a:t>For example, if the delta of a call option is 0.70, this means that for every one-point increase in the price of the underlying asset, the value of the call option is expected to increase by $0.70. To delta hedge this position, the trader would need to establish a short position in the underlying asset with a delta of -0.70. This ensures that changes in the price of the underlying asset are offset by changes in the value of the short position, resulting in a delta-neutral portfolio.</a:t>
            </a:r>
            <a:endParaRPr sz="1200">
              <a:solidFill>
                <a:schemeClr val="dk1"/>
              </a:solidFill>
              <a:latin typeface="Roboto"/>
              <a:ea typeface="Roboto"/>
              <a:cs typeface="Roboto"/>
              <a:sym typeface="Roboto"/>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c82b5b042d_1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c82b5b042d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chemeClr val="dk1"/>
              </a:buClr>
              <a:buSzPts val="1100"/>
              <a:buFont typeface="Arial"/>
              <a:buNone/>
            </a:pPr>
            <a:r>
              <a:rPr lang="en-US" sz="1200" i="1" dirty="0">
                <a:solidFill>
                  <a:srgbClr val="0D0D0D"/>
                </a:solidFill>
                <a:latin typeface="Roboto"/>
                <a:ea typeface="Roboto"/>
                <a:cs typeface="Roboto"/>
                <a:sym typeface="Roboto"/>
              </a:rPr>
              <a:t>Introduction to Monte Carlo Simulations:</a:t>
            </a:r>
            <a:endParaRPr sz="1200" i="1" dirty="0">
              <a:solidFill>
                <a:srgbClr val="0D0D0D"/>
              </a:solidFill>
              <a:latin typeface="Roboto"/>
              <a:ea typeface="Roboto"/>
              <a:cs typeface="Roboto"/>
              <a:sym typeface="Roboto"/>
            </a:endParaRPr>
          </a:p>
          <a:p>
            <a:pPr marL="457200" lvl="0" indent="-304800" algn="l" rtl="0">
              <a:lnSpc>
                <a:spcPct val="115000"/>
              </a:lnSpc>
              <a:spcBef>
                <a:spcPts val="1500"/>
              </a:spcBef>
              <a:spcAft>
                <a:spcPts val="0"/>
              </a:spcAft>
              <a:buClr>
                <a:srgbClr val="0D0D0D"/>
              </a:buClr>
              <a:buSzPts val="1200"/>
              <a:buFont typeface="Roboto"/>
              <a:buChar char="●"/>
            </a:pPr>
            <a:r>
              <a:rPr lang="en-US" sz="1200" dirty="0">
                <a:solidFill>
                  <a:srgbClr val="0D0D0D"/>
                </a:solidFill>
                <a:latin typeface="Roboto"/>
                <a:ea typeface="Roboto"/>
                <a:cs typeface="Roboto"/>
                <a:sym typeface="Roboto"/>
              </a:rPr>
              <a:t>Monte Carlo simulations are computational algorithms used to model the probability of different outcomes in a process that cannot easily be predicted due to the intervention of random variables.</a:t>
            </a:r>
            <a:endParaRPr sz="1200" dirty="0">
              <a:solidFill>
                <a:srgbClr val="0D0D0D"/>
              </a:solidFill>
              <a:latin typeface="Roboto"/>
              <a:ea typeface="Roboto"/>
              <a:cs typeface="Roboto"/>
              <a:sym typeface="Roboto"/>
            </a:endParaRPr>
          </a:p>
          <a:p>
            <a:pPr marL="457200" lvl="0" indent="-304800" algn="l" rtl="0">
              <a:lnSpc>
                <a:spcPct val="115000"/>
              </a:lnSpc>
              <a:spcBef>
                <a:spcPts val="0"/>
              </a:spcBef>
              <a:spcAft>
                <a:spcPts val="0"/>
              </a:spcAft>
              <a:buClr>
                <a:srgbClr val="0D0D0D"/>
              </a:buClr>
              <a:buSzPts val="1200"/>
              <a:buFont typeface="Roboto"/>
              <a:buChar char="●"/>
            </a:pPr>
            <a:r>
              <a:rPr lang="en-US" sz="1200" dirty="0">
                <a:solidFill>
                  <a:srgbClr val="0D0D0D"/>
                </a:solidFill>
                <a:latin typeface="Roboto"/>
                <a:ea typeface="Roboto"/>
                <a:cs typeface="Roboto"/>
                <a:sym typeface="Roboto"/>
              </a:rPr>
              <a:t>These simulations involve repeated random sampling to obtain numerical results. They are particularly useful in finance for assessing the risk associated with various investment strategies.</a:t>
            </a:r>
            <a:endParaRPr sz="1200" dirty="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1200" i="1" dirty="0">
                <a:solidFill>
                  <a:srgbClr val="0D0D0D"/>
                </a:solidFill>
                <a:latin typeface="Roboto"/>
                <a:ea typeface="Roboto"/>
                <a:cs typeface="Roboto"/>
                <a:sym typeface="Roboto"/>
              </a:rPr>
              <a:t>Description of the Model:</a:t>
            </a:r>
            <a:endParaRPr sz="1200" i="1" dirty="0">
              <a:solidFill>
                <a:srgbClr val="0D0D0D"/>
              </a:solidFill>
              <a:latin typeface="Roboto"/>
              <a:ea typeface="Roboto"/>
              <a:cs typeface="Roboto"/>
              <a:sym typeface="Roboto"/>
            </a:endParaRPr>
          </a:p>
          <a:p>
            <a:pPr marL="457200" lvl="0" indent="-304800" algn="l" rtl="0">
              <a:lnSpc>
                <a:spcPct val="115000"/>
              </a:lnSpc>
              <a:spcBef>
                <a:spcPts val="1500"/>
              </a:spcBef>
              <a:spcAft>
                <a:spcPts val="0"/>
              </a:spcAft>
              <a:buClr>
                <a:srgbClr val="0D0D0D"/>
              </a:buClr>
              <a:buSzPts val="1200"/>
              <a:buFont typeface="Roboto"/>
              <a:buChar char="●"/>
            </a:pPr>
            <a:r>
              <a:rPr lang="en-US" sz="1200" dirty="0">
                <a:solidFill>
                  <a:srgbClr val="0D0D0D"/>
                </a:solidFill>
                <a:latin typeface="Roboto"/>
                <a:ea typeface="Roboto"/>
                <a:cs typeface="Roboto"/>
                <a:sym typeface="Roboto"/>
              </a:rPr>
              <a:t>Our model utilizes Monte Carlo simulations to generate multiple possible future stock price paths.</a:t>
            </a:r>
            <a:endParaRPr sz="1200" dirty="0">
              <a:solidFill>
                <a:srgbClr val="0D0D0D"/>
              </a:solidFill>
              <a:latin typeface="Roboto"/>
              <a:ea typeface="Roboto"/>
              <a:cs typeface="Roboto"/>
              <a:sym typeface="Roboto"/>
            </a:endParaRPr>
          </a:p>
          <a:p>
            <a:pPr marL="457200" lvl="0" indent="-304800" algn="l" rtl="0">
              <a:lnSpc>
                <a:spcPct val="115000"/>
              </a:lnSpc>
              <a:spcBef>
                <a:spcPts val="0"/>
              </a:spcBef>
              <a:spcAft>
                <a:spcPts val="0"/>
              </a:spcAft>
              <a:buClr>
                <a:srgbClr val="0D0D0D"/>
              </a:buClr>
              <a:buSzPts val="1200"/>
              <a:buFont typeface="Roboto"/>
              <a:buChar char="●"/>
            </a:pPr>
            <a:r>
              <a:rPr lang="en-US" sz="1200" dirty="0">
                <a:solidFill>
                  <a:srgbClr val="0D0D0D"/>
                </a:solidFill>
                <a:latin typeface="Roboto"/>
                <a:ea typeface="Roboto"/>
                <a:cs typeface="Roboto"/>
                <a:sym typeface="Roboto"/>
              </a:rPr>
              <a:t>We incorporate factors such as volatility, interest rates, and dividend yields to create realistic scenarios.</a:t>
            </a:r>
            <a:endParaRPr sz="1200" dirty="0">
              <a:solidFill>
                <a:srgbClr val="0D0D0D"/>
              </a:solidFill>
              <a:latin typeface="Roboto"/>
              <a:ea typeface="Roboto"/>
              <a:cs typeface="Roboto"/>
              <a:sym typeface="Roboto"/>
            </a:endParaRPr>
          </a:p>
          <a:p>
            <a:pPr marL="457200" lvl="0" indent="-304800" algn="l" rtl="0">
              <a:lnSpc>
                <a:spcPct val="115000"/>
              </a:lnSpc>
              <a:spcBef>
                <a:spcPts val="0"/>
              </a:spcBef>
              <a:spcAft>
                <a:spcPts val="0"/>
              </a:spcAft>
              <a:buClr>
                <a:srgbClr val="0D0D0D"/>
              </a:buClr>
              <a:buSzPts val="1200"/>
              <a:buFont typeface="Roboto"/>
              <a:buChar char="●"/>
            </a:pPr>
            <a:r>
              <a:rPr lang="en-US" sz="1200" dirty="0">
                <a:solidFill>
                  <a:srgbClr val="0D0D0D"/>
                </a:solidFill>
                <a:latin typeface="Roboto"/>
                <a:ea typeface="Roboto"/>
                <a:cs typeface="Roboto"/>
                <a:sym typeface="Roboto"/>
              </a:rPr>
              <a:t>Each simulation represents a potential evolution of the stock price over a specified period.</a:t>
            </a:r>
            <a:endParaRPr sz="1200" dirty="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1200" i="1" dirty="0">
                <a:solidFill>
                  <a:srgbClr val="0D0D0D"/>
                </a:solidFill>
                <a:latin typeface="Roboto"/>
                <a:ea typeface="Roboto"/>
                <a:cs typeface="Roboto"/>
                <a:sym typeface="Roboto"/>
              </a:rPr>
              <a:t>Simulation Parameters and Assumptions:</a:t>
            </a:r>
            <a:endParaRPr sz="1200" i="1" dirty="0">
              <a:solidFill>
                <a:srgbClr val="0D0D0D"/>
              </a:solidFill>
              <a:latin typeface="Roboto"/>
              <a:ea typeface="Roboto"/>
              <a:cs typeface="Roboto"/>
              <a:sym typeface="Roboto"/>
            </a:endParaRPr>
          </a:p>
          <a:p>
            <a:pPr marL="457200" lvl="0" indent="-304800" algn="l" rtl="0">
              <a:lnSpc>
                <a:spcPct val="115000"/>
              </a:lnSpc>
              <a:spcBef>
                <a:spcPts val="1500"/>
              </a:spcBef>
              <a:spcAft>
                <a:spcPts val="0"/>
              </a:spcAft>
              <a:buClr>
                <a:srgbClr val="0D0D0D"/>
              </a:buClr>
              <a:buSzPts val="1200"/>
              <a:buFont typeface="Roboto"/>
              <a:buChar char="●"/>
            </a:pPr>
            <a:r>
              <a:rPr lang="en-US" sz="1200" dirty="0">
                <a:solidFill>
                  <a:srgbClr val="0D0D0D"/>
                </a:solidFill>
                <a:latin typeface="Roboto"/>
                <a:ea typeface="Roboto"/>
                <a:cs typeface="Roboto"/>
                <a:sym typeface="Roboto"/>
              </a:rPr>
              <a:t>We set the parameters for the simulations based on historical data and market conditions.</a:t>
            </a:r>
            <a:endParaRPr sz="1200" dirty="0">
              <a:solidFill>
                <a:srgbClr val="0D0D0D"/>
              </a:solidFill>
              <a:latin typeface="Roboto"/>
              <a:ea typeface="Roboto"/>
              <a:cs typeface="Roboto"/>
              <a:sym typeface="Roboto"/>
            </a:endParaRPr>
          </a:p>
          <a:p>
            <a:pPr marL="457200" lvl="0" indent="-304800" algn="l" rtl="0">
              <a:lnSpc>
                <a:spcPct val="115000"/>
              </a:lnSpc>
              <a:spcBef>
                <a:spcPts val="0"/>
              </a:spcBef>
              <a:spcAft>
                <a:spcPts val="0"/>
              </a:spcAft>
              <a:buClr>
                <a:srgbClr val="0D0D0D"/>
              </a:buClr>
              <a:buSzPts val="1200"/>
              <a:buFont typeface="Roboto"/>
              <a:buChar char="●"/>
            </a:pPr>
            <a:r>
              <a:rPr lang="en-US" sz="1200" dirty="0">
                <a:solidFill>
                  <a:srgbClr val="0D0D0D"/>
                </a:solidFill>
                <a:latin typeface="Roboto"/>
                <a:ea typeface="Roboto"/>
                <a:cs typeface="Roboto"/>
                <a:sym typeface="Roboto"/>
              </a:rPr>
              <a:t>Assumptions include constant volatility, risk-free interest rate, and absence of transaction costs.</a:t>
            </a:r>
            <a:endParaRPr sz="1200" dirty="0">
              <a:solidFill>
                <a:srgbClr val="0D0D0D"/>
              </a:solidFill>
              <a:latin typeface="Roboto"/>
              <a:ea typeface="Roboto"/>
              <a:cs typeface="Roboto"/>
              <a:sym typeface="Roboto"/>
            </a:endParaRPr>
          </a:p>
          <a:p>
            <a:pPr marL="457200" lvl="0" indent="-304800" algn="l" rtl="0">
              <a:lnSpc>
                <a:spcPct val="115000"/>
              </a:lnSpc>
              <a:spcBef>
                <a:spcPts val="0"/>
              </a:spcBef>
              <a:spcAft>
                <a:spcPts val="0"/>
              </a:spcAft>
              <a:buClr>
                <a:srgbClr val="0D0D0D"/>
              </a:buClr>
              <a:buSzPts val="1200"/>
              <a:buFont typeface="Roboto"/>
              <a:buChar char="●"/>
            </a:pPr>
            <a:r>
              <a:rPr lang="en-US" sz="1200" dirty="0">
                <a:solidFill>
                  <a:srgbClr val="0D0D0D"/>
                </a:solidFill>
                <a:latin typeface="Roboto"/>
                <a:ea typeface="Roboto"/>
                <a:cs typeface="Roboto"/>
                <a:sym typeface="Roboto"/>
              </a:rPr>
              <a:t>We conduct 1,000 simulations to ensure robustness in our results.</a:t>
            </a:r>
            <a:endParaRPr sz="1200" dirty="0">
              <a:solidFill>
                <a:srgbClr val="0D0D0D"/>
              </a:solidFill>
              <a:latin typeface="Roboto"/>
              <a:ea typeface="Roboto"/>
              <a:cs typeface="Roboto"/>
              <a:sym typeface="Roboto"/>
            </a:endParaRPr>
          </a:p>
          <a:p>
            <a:pPr marL="457200" lvl="0" indent="-304800" algn="l" rtl="0">
              <a:lnSpc>
                <a:spcPct val="115000"/>
              </a:lnSpc>
              <a:spcBef>
                <a:spcPts val="0"/>
              </a:spcBef>
              <a:spcAft>
                <a:spcPts val="0"/>
              </a:spcAft>
              <a:buClr>
                <a:srgbClr val="0D0D0D"/>
              </a:buClr>
              <a:buSzPts val="1200"/>
              <a:buFont typeface="Roboto"/>
              <a:buChar char="●"/>
            </a:pPr>
            <a:r>
              <a:rPr lang="en-US" sz="1200" dirty="0">
                <a:solidFill>
                  <a:srgbClr val="0D0D0D"/>
                </a:solidFill>
                <a:latin typeface="Roboto"/>
                <a:ea typeface="Roboto"/>
                <a:cs typeface="Roboto"/>
                <a:sym typeface="Roboto"/>
              </a:rPr>
              <a:t>The simulations are run over a predefined time horizon, typically ranging from a few days to several months.</a:t>
            </a:r>
            <a:endParaRPr sz="1200" dirty="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1200" i="1" dirty="0">
                <a:solidFill>
                  <a:srgbClr val="0D0D0D"/>
                </a:solidFill>
                <a:latin typeface="Roboto"/>
                <a:ea typeface="Roboto"/>
                <a:cs typeface="Roboto"/>
                <a:sym typeface="Roboto"/>
              </a:rPr>
              <a:t>Advantages of Monte Carlo Simulations:</a:t>
            </a:r>
            <a:endParaRPr sz="1200" i="1" dirty="0">
              <a:solidFill>
                <a:srgbClr val="0D0D0D"/>
              </a:solidFill>
              <a:latin typeface="Roboto"/>
              <a:ea typeface="Roboto"/>
              <a:cs typeface="Roboto"/>
              <a:sym typeface="Roboto"/>
            </a:endParaRPr>
          </a:p>
          <a:p>
            <a:pPr marL="457200" lvl="0" indent="-304800" algn="l" rtl="0">
              <a:lnSpc>
                <a:spcPct val="115000"/>
              </a:lnSpc>
              <a:spcBef>
                <a:spcPts val="1500"/>
              </a:spcBef>
              <a:spcAft>
                <a:spcPts val="0"/>
              </a:spcAft>
              <a:buClr>
                <a:srgbClr val="0D0D0D"/>
              </a:buClr>
              <a:buSzPts val="1200"/>
              <a:buFont typeface="Roboto"/>
              <a:buChar char="●"/>
            </a:pPr>
            <a:r>
              <a:rPr lang="en-US" sz="1200" dirty="0">
                <a:solidFill>
                  <a:srgbClr val="0D0D0D"/>
                </a:solidFill>
                <a:latin typeface="Roboto"/>
                <a:ea typeface="Roboto"/>
                <a:cs typeface="Roboto"/>
                <a:sym typeface="Roboto"/>
              </a:rPr>
              <a:t>Flexibility: Monte Carlo simulations allow for the incorporation of complex models and multiple variables, providing a comprehensive analysis of possible outcomes.</a:t>
            </a:r>
            <a:endParaRPr sz="1200" dirty="0">
              <a:solidFill>
                <a:srgbClr val="0D0D0D"/>
              </a:solidFill>
              <a:latin typeface="Roboto"/>
              <a:ea typeface="Roboto"/>
              <a:cs typeface="Roboto"/>
              <a:sym typeface="Roboto"/>
            </a:endParaRPr>
          </a:p>
          <a:p>
            <a:pPr marL="457200" lvl="0" indent="-304800" algn="l" rtl="0">
              <a:lnSpc>
                <a:spcPct val="115000"/>
              </a:lnSpc>
              <a:spcBef>
                <a:spcPts val="0"/>
              </a:spcBef>
              <a:spcAft>
                <a:spcPts val="0"/>
              </a:spcAft>
              <a:buClr>
                <a:srgbClr val="0D0D0D"/>
              </a:buClr>
              <a:buSzPts val="1200"/>
              <a:buFont typeface="Roboto"/>
              <a:buChar char="●"/>
            </a:pPr>
            <a:r>
              <a:rPr lang="en-US" sz="1200" dirty="0">
                <a:solidFill>
                  <a:srgbClr val="0D0D0D"/>
                </a:solidFill>
                <a:latin typeface="Roboto"/>
                <a:ea typeface="Roboto"/>
                <a:cs typeface="Roboto"/>
                <a:sym typeface="Roboto"/>
              </a:rPr>
              <a:t>Risk Assessment: By generating a large number of scenarios, these simulations help in assessing the potential risks associated with different strategies.</a:t>
            </a:r>
            <a:endParaRPr sz="1200" dirty="0">
              <a:solidFill>
                <a:srgbClr val="0D0D0D"/>
              </a:solidFill>
              <a:latin typeface="Roboto"/>
              <a:ea typeface="Roboto"/>
              <a:cs typeface="Roboto"/>
              <a:sym typeface="Roboto"/>
            </a:endParaRPr>
          </a:p>
          <a:p>
            <a:pPr marL="457200" lvl="0" indent="-304800" algn="l" rtl="0">
              <a:lnSpc>
                <a:spcPct val="115000"/>
              </a:lnSpc>
              <a:spcBef>
                <a:spcPts val="0"/>
              </a:spcBef>
              <a:spcAft>
                <a:spcPts val="0"/>
              </a:spcAft>
              <a:buClr>
                <a:srgbClr val="0D0D0D"/>
              </a:buClr>
              <a:buSzPts val="1200"/>
              <a:buFont typeface="Roboto"/>
              <a:buChar char="●"/>
            </a:pPr>
            <a:r>
              <a:rPr lang="en-US" sz="1200" dirty="0">
                <a:solidFill>
                  <a:srgbClr val="0D0D0D"/>
                </a:solidFill>
                <a:latin typeface="Roboto"/>
                <a:ea typeface="Roboto"/>
                <a:cs typeface="Roboto"/>
                <a:sym typeface="Roboto"/>
              </a:rPr>
              <a:t>Decision Support: The insights gained from Monte Carlo simulations aid decision-making processes by providing probabilistic forecasts and identifying optimal courses of action.</a:t>
            </a:r>
            <a:endParaRPr sz="1200" dirty="0">
              <a:solidFill>
                <a:srgbClr val="0D0D0D"/>
              </a:solidFill>
              <a:latin typeface="Roboto"/>
              <a:ea typeface="Roboto"/>
              <a:cs typeface="Roboto"/>
              <a:sym typeface="Roboto"/>
            </a:endParaRPr>
          </a:p>
          <a:p>
            <a:pPr marL="0" lvl="0" indent="0" algn="l" rtl="0">
              <a:lnSpc>
                <a:spcPct val="115000"/>
              </a:lnSpc>
              <a:spcBef>
                <a:spcPts val="1500"/>
              </a:spcBef>
              <a:spcAft>
                <a:spcPts val="1500"/>
              </a:spcAft>
              <a:buNone/>
            </a:pPr>
            <a:r>
              <a:rPr lang="en-US" sz="1200" dirty="0">
                <a:solidFill>
                  <a:srgbClr val="0D0D0D"/>
                </a:solidFill>
                <a:highlight>
                  <a:srgbClr val="FFFFFF"/>
                </a:highlight>
                <a:latin typeface="Roboto"/>
                <a:ea typeface="Roboto"/>
                <a:cs typeface="Roboto"/>
                <a:sym typeface="Roboto"/>
              </a:rPr>
              <a:t>Monte Carlo simulations use randomness to simulate a process many times, allowing you to understand the range of possible outcomes and their probabilities. They're incredibly useful for decision-making in situations where outcomes are uncertain or influenced by random variables.</a:t>
            </a:r>
          </a:p>
          <a:p>
            <a:pPr marL="0" lvl="0" indent="0" algn="l" rtl="0">
              <a:lnSpc>
                <a:spcPct val="115000"/>
              </a:lnSpc>
              <a:spcBef>
                <a:spcPts val="1500"/>
              </a:spcBef>
              <a:spcAft>
                <a:spcPts val="1500"/>
              </a:spcAft>
              <a:buNone/>
            </a:pPr>
            <a:endParaRPr lang="en-US" sz="1200" dirty="0">
              <a:solidFill>
                <a:srgbClr val="0D0D0D"/>
              </a:solidFill>
              <a:highlight>
                <a:srgbClr val="FFFFFF"/>
              </a:highlight>
              <a:latin typeface="Roboto"/>
              <a:ea typeface="Roboto"/>
              <a:cs typeface="Roboto"/>
              <a:sym typeface="Roboto"/>
            </a:endParaRPr>
          </a:p>
          <a:p>
            <a:pPr marL="0" marR="0" lvl="0" indent="0" algn="l" defTabSz="914400" rtl="0" eaLnBrk="1" fontAlgn="auto" latinLnBrk="0" hangingPunct="1">
              <a:lnSpc>
                <a:spcPct val="115000"/>
              </a:lnSpc>
              <a:spcBef>
                <a:spcPts val="1500"/>
              </a:spcBef>
              <a:spcAft>
                <a:spcPts val="1500"/>
              </a:spcAft>
              <a:buClr>
                <a:srgbClr val="000000"/>
              </a:buClr>
              <a:buSzPts val="1100"/>
              <a:buFont typeface="Arial"/>
              <a:buNone/>
              <a:tabLst/>
              <a:defRPr/>
            </a:pPr>
            <a:r>
              <a:rPr lang="en-US" sz="1200" dirty="0">
                <a:solidFill>
                  <a:srgbClr val="0D0D0D"/>
                </a:solidFill>
                <a:latin typeface="Roboto"/>
                <a:ea typeface="Roboto"/>
                <a:cs typeface="Roboto"/>
                <a:sym typeface="Roboto"/>
              </a:rPr>
              <a:t>Our model utilizes Monte Carlo simulations to generate multiple possible future stock price paths based on the realized volatility and interest rates to create realistic scenarios.</a:t>
            </a:r>
            <a:endParaRPr lang="en-US" sz="1400" dirty="0"/>
          </a:p>
          <a:p>
            <a:pPr marL="0" lvl="0" indent="0" algn="l" rtl="0">
              <a:lnSpc>
                <a:spcPct val="115000"/>
              </a:lnSpc>
              <a:spcBef>
                <a:spcPts val="1500"/>
              </a:spcBef>
              <a:spcAft>
                <a:spcPts val="1500"/>
              </a:spcAft>
              <a:buNone/>
            </a:pPr>
            <a:endParaRPr sz="1200" dirty="0">
              <a:solidFill>
                <a:srgbClr val="0D0D0D"/>
              </a:solidFill>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c83ad7e1dc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c83ad7e1dc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chemeClr val="dk1"/>
              </a:buClr>
              <a:buSzPts val="1100"/>
              <a:buFont typeface="Arial"/>
              <a:buNone/>
            </a:pPr>
            <a:r>
              <a:rPr lang="en-US" sz="1200">
                <a:solidFill>
                  <a:schemeClr val="dk1"/>
                </a:solidFill>
                <a:latin typeface="Roboto"/>
                <a:ea typeface="Roboto"/>
                <a:cs typeface="Roboto"/>
                <a:sym typeface="Roboto"/>
              </a:rPr>
              <a:t>Dynamic Delta Hedging:</a:t>
            </a:r>
            <a:endParaRPr sz="1200">
              <a:solidFill>
                <a:schemeClr val="dk1"/>
              </a:solidFill>
              <a:latin typeface="Roboto"/>
              <a:ea typeface="Roboto"/>
              <a:cs typeface="Roboto"/>
              <a:sym typeface="Roboto"/>
            </a:endParaRPr>
          </a:p>
          <a:p>
            <a:pPr marL="457200" lvl="0" indent="-304800" algn="l" rtl="0">
              <a:lnSpc>
                <a:spcPct val="115000"/>
              </a:lnSpc>
              <a:spcBef>
                <a:spcPts val="1500"/>
              </a:spcBef>
              <a:spcAft>
                <a:spcPts val="0"/>
              </a:spcAft>
              <a:buClr>
                <a:schemeClr val="dk1"/>
              </a:buClr>
              <a:buSzPts val="1200"/>
              <a:buFont typeface="Roboto"/>
              <a:buChar char="●"/>
            </a:pPr>
            <a:r>
              <a:rPr lang="en-US" sz="1200">
                <a:solidFill>
                  <a:schemeClr val="dk1"/>
                </a:solidFill>
                <a:latin typeface="Roboto"/>
                <a:ea typeface="Roboto"/>
                <a:cs typeface="Roboto"/>
                <a:sym typeface="Roboto"/>
              </a:rPr>
              <a:t>Continuous Adjustment: Dynamic delta hedging involves continuously adjusting the hedge ratio based on changes in the underlying asset's price and the option's delta.</a:t>
            </a:r>
            <a:endParaRPr sz="1200">
              <a:solidFill>
                <a:schemeClr val="dk1"/>
              </a:solidFill>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Char char="●"/>
            </a:pPr>
            <a:r>
              <a:rPr lang="en-US" sz="1200">
                <a:solidFill>
                  <a:schemeClr val="dk1"/>
                </a:solidFill>
                <a:latin typeface="Roboto"/>
                <a:ea typeface="Roboto"/>
                <a:cs typeface="Roboto"/>
                <a:sym typeface="Roboto"/>
              </a:rPr>
              <a:t>Delta-Neutral Position: The primary objective is to maintain a delta-neutral position, where the overall delta of the portfolio is zero. This means that changes in the option's value are offset by corresponding changes in the value of the underlying asset.</a:t>
            </a:r>
            <a:endParaRPr sz="1200">
              <a:solidFill>
                <a:schemeClr val="dk1"/>
              </a:solidFill>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Char char="●"/>
            </a:pPr>
            <a:r>
              <a:rPr lang="en-US" sz="1200">
                <a:solidFill>
                  <a:schemeClr val="dk1"/>
                </a:solidFill>
                <a:latin typeface="Roboto"/>
                <a:ea typeface="Roboto"/>
                <a:cs typeface="Roboto"/>
                <a:sym typeface="Roboto"/>
              </a:rPr>
              <a:t>Periodic Rebalancing: Adjustments are made periodically, typically at predetermined intervals or whenever the delta deviates significantly from zero. This ensures that the hedge remains effective over time and adapts to evolving market conditions.</a:t>
            </a:r>
            <a:endParaRPr sz="1200">
              <a:solidFill>
                <a:schemeClr val="dk1"/>
              </a:solidFill>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Char char="●"/>
            </a:pPr>
            <a:r>
              <a:rPr lang="en-US" sz="1200">
                <a:solidFill>
                  <a:schemeClr val="dk1"/>
                </a:solidFill>
                <a:latin typeface="Roboto"/>
                <a:ea typeface="Roboto"/>
                <a:cs typeface="Roboto"/>
                <a:sym typeface="Roboto"/>
              </a:rPr>
              <a:t>Risk Management: Dynamic delta hedging provides effective risk management by reducing exposure to fluctuations in the underlying asset's price. By continuously rebalancing the hedge, traders can minimize the impact of price movements on their overall portfolio.</a:t>
            </a:r>
            <a:endParaRPr sz="1200">
              <a:solidFill>
                <a:schemeClr val="dk1"/>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1200">
                <a:solidFill>
                  <a:schemeClr val="dk1"/>
                </a:solidFill>
                <a:latin typeface="Roboto"/>
                <a:ea typeface="Roboto"/>
                <a:cs typeface="Roboto"/>
                <a:sym typeface="Roboto"/>
              </a:rPr>
              <a:t>Static Delta Hedging:</a:t>
            </a:r>
            <a:endParaRPr sz="1200">
              <a:solidFill>
                <a:schemeClr val="dk1"/>
              </a:solidFill>
              <a:latin typeface="Roboto"/>
              <a:ea typeface="Roboto"/>
              <a:cs typeface="Roboto"/>
              <a:sym typeface="Roboto"/>
            </a:endParaRPr>
          </a:p>
          <a:p>
            <a:pPr marL="457200" lvl="0" indent="-304800" algn="l" rtl="0">
              <a:lnSpc>
                <a:spcPct val="115000"/>
              </a:lnSpc>
              <a:spcBef>
                <a:spcPts val="1500"/>
              </a:spcBef>
              <a:spcAft>
                <a:spcPts val="0"/>
              </a:spcAft>
              <a:buClr>
                <a:schemeClr val="dk1"/>
              </a:buClr>
              <a:buSzPts val="1200"/>
              <a:buFont typeface="Roboto"/>
              <a:buChar char="●"/>
            </a:pPr>
            <a:r>
              <a:rPr lang="en-US" sz="1200">
                <a:solidFill>
                  <a:schemeClr val="dk1"/>
                </a:solidFill>
                <a:latin typeface="Roboto"/>
                <a:ea typeface="Roboto"/>
                <a:cs typeface="Roboto"/>
                <a:sym typeface="Roboto"/>
              </a:rPr>
              <a:t>Fixed Hedge Ratio: In static delta hedging, a fixed hedge ratio is established at the outset of the position and maintained throughout the option's lifespan. The hedge ratio is determined based on the initial delta of the option.</a:t>
            </a:r>
            <a:endParaRPr sz="1200">
              <a:solidFill>
                <a:schemeClr val="dk1"/>
              </a:solidFill>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Char char="●"/>
            </a:pPr>
            <a:r>
              <a:rPr lang="en-US" sz="1200">
                <a:solidFill>
                  <a:schemeClr val="dk1"/>
                </a:solidFill>
                <a:latin typeface="Roboto"/>
                <a:ea typeface="Roboto"/>
                <a:cs typeface="Roboto"/>
                <a:sym typeface="Roboto"/>
              </a:rPr>
              <a:t>Limited Adjustment: Unlike dynamic delta hedging, the hedge ratio is not adjusted in response to changes in the underlying asset's price or the option's delta. This simplifies the hedging process but may result in less effective risk management.</a:t>
            </a:r>
            <a:endParaRPr sz="1200">
              <a:solidFill>
                <a:schemeClr val="dk1"/>
              </a:solidFill>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Char char="●"/>
            </a:pPr>
            <a:r>
              <a:rPr lang="en-US" sz="1200">
                <a:solidFill>
                  <a:schemeClr val="dk1"/>
                </a:solidFill>
                <a:latin typeface="Roboto"/>
                <a:ea typeface="Roboto"/>
                <a:cs typeface="Roboto"/>
                <a:sym typeface="Roboto"/>
              </a:rPr>
              <a:t>Simplicity: Static delta hedging is relatively straightforward to implement and requires less frequent monitoring compared to dynamic delta hedging. Traders can establish the hedge ratio based on their risk tolerance and market outlook and then leave it unchanged until the option expires.</a:t>
            </a:r>
            <a:endParaRPr sz="1200">
              <a:solidFill>
                <a:schemeClr val="dk1"/>
              </a:solidFill>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Char char="●"/>
            </a:pPr>
            <a:r>
              <a:rPr lang="en-US" sz="1200">
                <a:solidFill>
                  <a:schemeClr val="dk1"/>
                </a:solidFill>
                <a:latin typeface="Roboto"/>
                <a:ea typeface="Roboto"/>
                <a:cs typeface="Roboto"/>
                <a:sym typeface="Roboto"/>
              </a:rPr>
              <a:t>Drawbacks: While static delta hedging may offer simplicity, it may not provide optimal risk management, especially in volatile markets. The fixed hedge ratio may become less effective over time as market conditions change, leading to potential losses if the hedge is not adjusted accordingly.</a:t>
            </a:r>
            <a:endParaRPr sz="1200">
              <a:solidFill>
                <a:schemeClr val="dk1"/>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1200">
                <a:solidFill>
                  <a:schemeClr val="dk1"/>
                </a:solidFill>
                <a:latin typeface="Roboto"/>
                <a:ea typeface="Roboto"/>
                <a:cs typeface="Roboto"/>
                <a:sym typeface="Roboto"/>
              </a:rPr>
              <a:t>No Hedging:</a:t>
            </a:r>
            <a:endParaRPr sz="1200">
              <a:solidFill>
                <a:schemeClr val="dk1"/>
              </a:solidFill>
              <a:latin typeface="Roboto"/>
              <a:ea typeface="Roboto"/>
              <a:cs typeface="Roboto"/>
              <a:sym typeface="Roboto"/>
            </a:endParaRPr>
          </a:p>
          <a:p>
            <a:pPr marL="457200" lvl="0" indent="-304800" algn="l" rtl="0">
              <a:lnSpc>
                <a:spcPct val="115000"/>
              </a:lnSpc>
              <a:spcBef>
                <a:spcPts val="1500"/>
              </a:spcBef>
              <a:spcAft>
                <a:spcPts val="0"/>
              </a:spcAft>
              <a:buClr>
                <a:schemeClr val="dk1"/>
              </a:buClr>
              <a:buSzPts val="1200"/>
              <a:buFont typeface="Roboto"/>
              <a:buChar char="●"/>
            </a:pPr>
            <a:r>
              <a:rPr lang="en-US" sz="1200">
                <a:solidFill>
                  <a:schemeClr val="dk1"/>
                </a:solidFill>
                <a:latin typeface="Roboto"/>
                <a:ea typeface="Roboto"/>
                <a:cs typeface="Roboto"/>
                <a:sym typeface="Roboto"/>
              </a:rPr>
              <a:t>Speculative Position: No hedging involves holding the option position without any attempt to hedge against changes in the underlying asset's price. Traders rely solely on the directional movement of the underlying asset to generate profits.</a:t>
            </a:r>
            <a:endParaRPr sz="1200">
              <a:solidFill>
                <a:schemeClr val="dk1"/>
              </a:solidFill>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Char char="●"/>
            </a:pPr>
            <a:r>
              <a:rPr lang="en-US" sz="1200">
                <a:solidFill>
                  <a:schemeClr val="dk1"/>
                </a:solidFill>
                <a:latin typeface="Roboto"/>
                <a:ea typeface="Roboto"/>
                <a:cs typeface="Roboto"/>
                <a:sym typeface="Roboto"/>
              </a:rPr>
              <a:t>Full Price Risk: By not hedging, traders expose themselves to full price risk. If the market moves unfavorably, the value of the option position can decline significantly, leading to potential losses.</a:t>
            </a:r>
            <a:endParaRPr sz="1200">
              <a:solidFill>
                <a:schemeClr val="dk1"/>
              </a:solidFill>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Char char="●"/>
            </a:pPr>
            <a:r>
              <a:rPr lang="en-US" sz="1200">
                <a:solidFill>
                  <a:schemeClr val="dk1"/>
                </a:solidFill>
                <a:latin typeface="Roboto"/>
                <a:ea typeface="Roboto"/>
                <a:cs typeface="Roboto"/>
                <a:sym typeface="Roboto"/>
              </a:rPr>
              <a:t>Potential for High Returns: While no hedging carries higher risk, it also offers the potential for higher returns. If the market moves in the trader's favor, they can profit from the full extent of the price movement without the constraints of a hedge.</a:t>
            </a:r>
            <a:endParaRPr sz="1200">
              <a:solidFill>
                <a:schemeClr val="dk1"/>
              </a:solidFill>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Char char="●"/>
            </a:pPr>
            <a:r>
              <a:rPr lang="en-US" sz="1200">
                <a:solidFill>
                  <a:schemeClr val="dk1"/>
                </a:solidFill>
                <a:latin typeface="Roboto"/>
                <a:ea typeface="Roboto"/>
                <a:cs typeface="Roboto"/>
                <a:sym typeface="Roboto"/>
              </a:rPr>
              <a:t>Not Recommended for Risk-Averse Investors: No hedging is typically considered a speculative strategy and is not recommended for risk-averse investors or those seeking to protect their capital. It requires a high tolerance for risk and a thorough understanding of market dynamics.</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c83ad7e1dc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c83ad7e1dc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US"/>
              <a:t>We are short a call option here so we are negative delta of 54. To make it delta neutral we actually need to buy back as soon as we sell the call 54 shares in the underlying at the price 102 now. </a:t>
            </a:r>
            <a:endParaRPr/>
          </a:p>
          <a:p>
            <a:pPr marL="457200" lvl="0" indent="0" algn="l" rtl="0">
              <a:spcBef>
                <a:spcPts val="0"/>
              </a:spcBef>
              <a:spcAft>
                <a:spcPts val="0"/>
              </a:spcAft>
              <a:buNone/>
            </a:pPr>
            <a:endParaRPr/>
          </a:p>
          <a:p>
            <a:pPr marL="457200" lvl="0" indent="-298450" algn="l" rtl="0">
              <a:spcBef>
                <a:spcPts val="0"/>
              </a:spcBef>
              <a:spcAft>
                <a:spcPts val="0"/>
              </a:spcAft>
              <a:buSzPts val="1100"/>
              <a:buChar char="●"/>
            </a:pPr>
            <a:r>
              <a:rPr lang="en-US"/>
              <a:t>Every week for the next 11 weeks we're going to come into the marketplace see the price so next week it's a $101.61 so we calculate the delta we look at the change in that delta position we've got a +3 delta so we actually need to hedge that and sell three contracts in the underlying.</a:t>
            </a:r>
            <a:endParaRPr/>
          </a:p>
          <a:p>
            <a:pPr marL="457200" lvl="0" indent="0" algn="l" rtl="0">
              <a:spcBef>
                <a:spcPts val="0"/>
              </a:spcBef>
              <a:spcAft>
                <a:spcPts val="0"/>
              </a:spcAft>
              <a:buNone/>
            </a:pPr>
            <a:endParaRPr/>
          </a:p>
          <a:p>
            <a:pPr marL="457200" lvl="0" indent="-298450" algn="l" rtl="0">
              <a:spcBef>
                <a:spcPts val="0"/>
              </a:spcBef>
              <a:spcAft>
                <a:spcPts val="0"/>
              </a:spcAft>
              <a:buSzPts val="1100"/>
              <a:buChar char="●"/>
            </a:pPr>
            <a:r>
              <a:rPr lang="en-US"/>
              <a:t>We keep doing this week after week, next week it's 102.5 so the price has gone up so our delta is now short we need to go adjust that by buying six contracts and so on and so forth now we keep tabs of this every week and by the final week we calculate our long position which is 30 overall in week 10 we sell our 30 stocks in the last week</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2"/>
        <p:cNvGrpSpPr/>
        <p:nvPr/>
      </p:nvGrpSpPr>
      <p:grpSpPr>
        <a:xfrm>
          <a:off x="0" y="0"/>
          <a:ext cx="0" cy="0"/>
          <a:chOff x="0" y="0"/>
          <a:chExt cx="0" cy="0"/>
        </a:xfrm>
      </p:grpSpPr>
      <p:sp>
        <p:nvSpPr>
          <p:cNvPr id="13" name="Google Shape;13;p27"/>
          <p:cNvSpPr/>
          <p:nvPr/>
        </p:nvSpPr>
        <p:spPr>
          <a:xfrm>
            <a:off x="379600" y="5407525"/>
            <a:ext cx="17404500" cy="36822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7"/>
          <p:cNvSpPr txBox="1">
            <a:spLocks noGrp="1"/>
          </p:cNvSpPr>
          <p:nvPr>
            <p:ph type="ctrTitle"/>
          </p:nvPr>
        </p:nvSpPr>
        <p:spPr>
          <a:xfrm>
            <a:off x="379600" y="1632650"/>
            <a:ext cx="17328600" cy="3168600"/>
          </a:xfrm>
          <a:prstGeom prst="rect">
            <a:avLst/>
          </a:prstGeom>
          <a:noFill/>
          <a:ln>
            <a:noFill/>
          </a:ln>
        </p:spPr>
        <p:txBody>
          <a:bodyPr spcFirstLastPara="1" wrap="square" lIns="182850" tIns="182850" rIns="182850" bIns="182850" anchor="b" anchorCtr="0">
            <a:noAutofit/>
          </a:bodyPr>
          <a:lstStyle>
            <a:lvl1pPr lvl="0" algn="ctr">
              <a:lnSpc>
                <a:spcPct val="100000"/>
              </a:lnSpc>
              <a:spcBef>
                <a:spcPts val="0"/>
              </a:spcBef>
              <a:spcAft>
                <a:spcPts val="0"/>
              </a:spcAft>
              <a:buSzPts val="7000"/>
              <a:buNone/>
              <a:defRPr sz="7000"/>
            </a:lvl1pPr>
            <a:lvl2pPr lvl="1" algn="ctr">
              <a:lnSpc>
                <a:spcPct val="100000"/>
              </a:lnSpc>
              <a:spcBef>
                <a:spcPts val="0"/>
              </a:spcBef>
              <a:spcAft>
                <a:spcPts val="0"/>
              </a:spcAft>
              <a:buClr>
                <a:schemeClr val="lt1"/>
              </a:buClr>
              <a:buSzPts val="7000"/>
              <a:buFont typeface="Lato"/>
              <a:buNone/>
              <a:defRPr sz="7000">
                <a:solidFill>
                  <a:schemeClr val="lt1"/>
                </a:solidFill>
                <a:latin typeface="Lato"/>
                <a:ea typeface="Lato"/>
                <a:cs typeface="Lato"/>
                <a:sym typeface="Lato"/>
              </a:defRPr>
            </a:lvl2pPr>
            <a:lvl3pPr lvl="2" algn="ctr">
              <a:lnSpc>
                <a:spcPct val="100000"/>
              </a:lnSpc>
              <a:spcBef>
                <a:spcPts val="0"/>
              </a:spcBef>
              <a:spcAft>
                <a:spcPts val="0"/>
              </a:spcAft>
              <a:buClr>
                <a:schemeClr val="lt1"/>
              </a:buClr>
              <a:buSzPts val="7000"/>
              <a:buFont typeface="Lato"/>
              <a:buNone/>
              <a:defRPr sz="7000">
                <a:solidFill>
                  <a:schemeClr val="lt1"/>
                </a:solidFill>
                <a:latin typeface="Lato"/>
                <a:ea typeface="Lato"/>
                <a:cs typeface="Lato"/>
                <a:sym typeface="Lato"/>
              </a:defRPr>
            </a:lvl3pPr>
            <a:lvl4pPr lvl="3" algn="ctr">
              <a:lnSpc>
                <a:spcPct val="100000"/>
              </a:lnSpc>
              <a:spcBef>
                <a:spcPts val="0"/>
              </a:spcBef>
              <a:spcAft>
                <a:spcPts val="0"/>
              </a:spcAft>
              <a:buClr>
                <a:schemeClr val="lt1"/>
              </a:buClr>
              <a:buSzPts val="7000"/>
              <a:buFont typeface="Lato"/>
              <a:buNone/>
              <a:defRPr sz="7000">
                <a:solidFill>
                  <a:schemeClr val="lt1"/>
                </a:solidFill>
                <a:latin typeface="Lato"/>
                <a:ea typeface="Lato"/>
                <a:cs typeface="Lato"/>
                <a:sym typeface="Lato"/>
              </a:defRPr>
            </a:lvl4pPr>
            <a:lvl5pPr lvl="4" algn="ctr">
              <a:lnSpc>
                <a:spcPct val="100000"/>
              </a:lnSpc>
              <a:spcBef>
                <a:spcPts val="0"/>
              </a:spcBef>
              <a:spcAft>
                <a:spcPts val="0"/>
              </a:spcAft>
              <a:buClr>
                <a:schemeClr val="lt1"/>
              </a:buClr>
              <a:buSzPts val="7000"/>
              <a:buFont typeface="Lato"/>
              <a:buNone/>
              <a:defRPr sz="7000">
                <a:solidFill>
                  <a:schemeClr val="lt1"/>
                </a:solidFill>
                <a:latin typeface="Lato"/>
                <a:ea typeface="Lato"/>
                <a:cs typeface="Lato"/>
                <a:sym typeface="Lato"/>
              </a:defRPr>
            </a:lvl5pPr>
            <a:lvl6pPr lvl="5" algn="ctr">
              <a:lnSpc>
                <a:spcPct val="100000"/>
              </a:lnSpc>
              <a:spcBef>
                <a:spcPts val="0"/>
              </a:spcBef>
              <a:spcAft>
                <a:spcPts val="0"/>
              </a:spcAft>
              <a:buClr>
                <a:schemeClr val="lt1"/>
              </a:buClr>
              <a:buSzPts val="7000"/>
              <a:buFont typeface="Lato"/>
              <a:buNone/>
              <a:defRPr sz="7000">
                <a:solidFill>
                  <a:schemeClr val="lt1"/>
                </a:solidFill>
                <a:latin typeface="Lato"/>
                <a:ea typeface="Lato"/>
                <a:cs typeface="Lato"/>
                <a:sym typeface="Lato"/>
              </a:defRPr>
            </a:lvl6pPr>
            <a:lvl7pPr lvl="6" algn="ctr">
              <a:lnSpc>
                <a:spcPct val="100000"/>
              </a:lnSpc>
              <a:spcBef>
                <a:spcPts val="0"/>
              </a:spcBef>
              <a:spcAft>
                <a:spcPts val="0"/>
              </a:spcAft>
              <a:buClr>
                <a:schemeClr val="lt1"/>
              </a:buClr>
              <a:buSzPts val="7000"/>
              <a:buFont typeface="Lato"/>
              <a:buNone/>
              <a:defRPr sz="7000">
                <a:solidFill>
                  <a:schemeClr val="lt1"/>
                </a:solidFill>
                <a:latin typeface="Lato"/>
                <a:ea typeface="Lato"/>
                <a:cs typeface="Lato"/>
                <a:sym typeface="Lato"/>
              </a:defRPr>
            </a:lvl7pPr>
            <a:lvl8pPr lvl="7" algn="ctr">
              <a:lnSpc>
                <a:spcPct val="100000"/>
              </a:lnSpc>
              <a:spcBef>
                <a:spcPts val="0"/>
              </a:spcBef>
              <a:spcAft>
                <a:spcPts val="0"/>
              </a:spcAft>
              <a:buClr>
                <a:schemeClr val="lt1"/>
              </a:buClr>
              <a:buSzPts val="7000"/>
              <a:buFont typeface="Lato"/>
              <a:buNone/>
              <a:defRPr sz="7000">
                <a:solidFill>
                  <a:schemeClr val="lt1"/>
                </a:solidFill>
                <a:latin typeface="Lato"/>
                <a:ea typeface="Lato"/>
                <a:cs typeface="Lato"/>
                <a:sym typeface="Lato"/>
              </a:defRPr>
            </a:lvl8pPr>
            <a:lvl9pPr lvl="8" algn="ctr">
              <a:lnSpc>
                <a:spcPct val="100000"/>
              </a:lnSpc>
              <a:spcBef>
                <a:spcPts val="0"/>
              </a:spcBef>
              <a:spcAft>
                <a:spcPts val="0"/>
              </a:spcAft>
              <a:buClr>
                <a:schemeClr val="lt1"/>
              </a:buClr>
              <a:buSzPts val="7000"/>
              <a:buFont typeface="Lato"/>
              <a:buNone/>
              <a:defRPr sz="7000">
                <a:solidFill>
                  <a:schemeClr val="lt1"/>
                </a:solidFill>
                <a:latin typeface="Lato"/>
                <a:ea typeface="Lato"/>
                <a:cs typeface="Lato"/>
                <a:sym typeface="Lato"/>
              </a:defRPr>
            </a:lvl9pPr>
          </a:lstStyle>
          <a:p>
            <a:endParaRPr/>
          </a:p>
        </p:txBody>
      </p:sp>
      <p:sp>
        <p:nvSpPr>
          <p:cNvPr id="15" name="Google Shape;15;p27"/>
          <p:cNvSpPr txBox="1">
            <a:spLocks noGrp="1"/>
          </p:cNvSpPr>
          <p:nvPr>
            <p:ph type="subTitle" idx="1"/>
          </p:nvPr>
        </p:nvSpPr>
        <p:spPr>
          <a:xfrm>
            <a:off x="844600" y="5617225"/>
            <a:ext cx="16398600" cy="3262800"/>
          </a:xfrm>
          <a:prstGeom prst="rect">
            <a:avLst/>
          </a:prstGeom>
          <a:noFill/>
          <a:ln>
            <a:noFill/>
          </a:ln>
        </p:spPr>
        <p:txBody>
          <a:bodyPr spcFirstLastPara="1" wrap="square" lIns="182850" tIns="182850" rIns="182850" bIns="182850" anchor="t" anchorCtr="0">
            <a:noAutofit/>
          </a:bodyPr>
          <a:lstStyle>
            <a:lvl1pPr lvl="0" algn="ctr">
              <a:lnSpc>
                <a:spcPct val="100000"/>
              </a:lnSpc>
              <a:spcBef>
                <a:spcPts val="0"/>
              </a:spcBef>
              <a:spcAft>
                <a:spcPts val="0"/>
              </a:spcAft>
              <a:buClr>
                <a:schemeClr val="lt1"/>
              </a:buClr>
              <a:buSzPts val="5000"/>
              <a:buNone/>
              <a:defRPr sz="5000">
                <a:solidFill>
                  <a:schemeClr val="lt1"/>
                </a:solidFill>
              </a:defRPr>
            </a:lvl1pPr>
            <a:lvl2pPr lvl="1" algn="ctr">
              <a:lnSpc>
                <a:spcPct val="100000"/>
              </a:lnSpc>
              <a:spcBef>
                <a:spcPts val="0"/>
              </a:spcBef>
              <a:spcAft>
                <a:spcPts val="0"/>
              </a:spcAft>
              <a:buClr>
                <a:schemeClr val="lt1"/>
              </a:buClr>
              <a:buSzPts val="3600"/>
              <a:buFont typeface="Playfair Display"/>
              <a:buNone/>
              <a:defRPr sz="36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3600"/>
              <a:buFont typeface="Playfair Display"/>
              <a:buNone/>
              <a:defRPr sz="36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3600"/>
              <a:buFont typeface="Playfair Display"/>
              <a:buNone/>
              <a:defRPr sz="36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3600"/>
              <a:buFont typeface="Playfair Display"/>
              <a:buNone/>
              <a:defRPr sz="36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3600"/>
              <a:buFont typeface="Playfair Display"/>
              <a:buNone/>
              <a:defRPr sz="36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3600"/>
              <a:buFont typeface="Playfair Display"/>
              <a:buNone/>
              <a:defRPr sz="36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3600"/>
              <a:buFont typeface="Playfair Display"/>
              <a:buNone/>
              <a:defRPr sz="36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3600"/>
              <a:buFont typeface="Playfair Display"/>
              <a:buNone/>
              <a:defRPr sz="3600" b="1">
                <a:solidFill>
                  <a:schemeClr val="lt1"/>
                </a:solidFill>
                <a:latin typeface="Playfair Display"/>
                <a:ea typeface="Playfair Display"/>
                <a:cs typeface="Playfair Display"/>
                <a:sym typeface="Playfair Display"/>
              </a:defRPr>
            </a:lvl9pPr>
          </a:lstStyle>
          <a:p>
            <a:endParaRPr/>
          </a:p>
        </p:txBody>
      </p:sp>
      <p:sp>
        <p:nvSpPr>
          <p:cNvPr id="16" name="Google Shape;16;p27"/>
          <p:cNvSpPr txBox="1">
            <a:spLocks noGrp="1"/>
          </p:cNvSpPr>
          <p:nvPr>
            <p:ph type="sldNum" idx="12"/>
          </p:nvPr>
        </p:nvSpPr>
        <p:spPr>
          <a:xfrm>
            <a:off x="16980500" y="9362019"/>
            <a:ext cx="1097400" cy="787200"/>
          </a:xfrm>
          <a:prstGeom prst="rect">
            <a:avLst/>
          </a:prstGeom>
          <a:noFill/>
          <a:ln>
            <a:noFill/>
          </a:ln>
        </p:spPr>
        <p:txBody>
          <a:bodyPr spcFirstLastPara="1" wrap="square" lIns="182850" tIns="182850" rIns="182850" bIns="182850" anchor="ctr" anchorCtr="0">
            <a:noAutofit/>
          </a:bodyPr>
          <a:lstStyle>
            <a:lvl1pPr marL="0" marR="0" lvl="0" indent="0" algn="r">
              <a:lnSpc>
                <a:spcPct val="100000"/>
              </a:lnSpc>
              <a:spcBef>
                <a:spcPts val="0"/>
              </a:spcBef>
              <a:spcAft>
                <a:spcPts val="0"/>
              </a:spcAft>
              <a:buClr>
                <a:srgbClr val="000000"/>
              </a:buClr>
              <a:buSzPts val="2600"/>
              <a:buFont typeface="Arial"/>
              <a:buNone/>
              <a:defRPr sz="26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600"/>
              <a:buFont typeface="Arial"/>
              <a:buNone/>
              <a:defRPr sz="26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600"/>
              <a:buFont typeface="Arial"/>
              <a:buNone/>
              <a:defRPr sz="26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600"/>
              <a:buFont typeface="Arial"/>
              <a:buNone/>
              <a:defRPr sz="26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600"/>
              <a:buFont typeface="Arial"/>
              <a:buNone/>
              <a:defRPr sz="26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600"/>
              <a:buFont typeface="Arial"/>
              <a:buNone/>
              <a:defRPr sz="26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600"/>
              <a:buFont typeface="Arial"/>
              <a:buNone/>
              <a:defRPr sz="26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600"/>
              <a:buFont typeface="Arial"/>
              <a:buNone/>
              <a:defRPr sz="26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600"/>
              <a:buFont typeface="Arial"/>
              <a:buNone/>
              <a:defRPr sz="26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28"/>
          <p:cNvSpPr txBox="1">
            <a:spLocks noGrp="1"/>
          </p:cNvSpPr>
          <p:nvPr>
            <p:ph type="title"/>
          </p:nvPr>
        </p:nvSpPr>
        <p:spPr>
          <a:xfrm>
            <a:off x="394800" y="858900"/>
            <a:ext cx="17041200" cy="1252200"/>
          </a:xfrm>
          <a:prstGeom prst="rect">
            <a:avLst/>
          </a:prstGeom>
          <a:noFill/>
          <a:ln>
            <a:noFill/>
          </a:ln>
        </p:spPr>
        <p:txBody>
          <a:bodyPr spcFirstLastPara="1" wrap="square" lIns="182850" tIns="182850" rIns="182850" bIns="182850" anchor="t" anchorCtr="0">
            <a:noAutofit/>
          </a:bodyPr>
          <a:lstStyle>
            <a:lvl1pPr lvl="0" algn="ctr">
              <a:lnSpc>
                <a:spcPct val="100000"/>
              </a:lnSpc>
              <a:spcBef>
                <a:spcPts val="0"/>
              </a:spcBef>
              <a:spcAft>
                <a:spcPts val="0"/>
              </a:spcAft>
              <a:buSzPts val="6400"/>
              <a:buNone/>
              <a:defRPr/>
            </a:lvl1pPr>
            <a:lvl2pPr lvl="1" algn="l">
              <a:lnSpc>
                <a:spcPct val="100000"/>
              </a:lnSpc>
              <a:spcBef>
                <a:spcPts val="0"/>
              </a:spcBef>
              <a:spcAft>
                <a:spcPts val="0"/>
              </a:spcAft>
              <a:buSzPts val="6400"/>
              <a:buNone/>
              <a:defRPr/>
            </a:lvl2pPr>
            <a:lvl3pPr lvl="2" algn="l">
              <a:lnSpc>
                <a:spcPct val="100000"/>
              </a:lnSpc>
              <a:spcBef>
                <a:spcPts val="0"/>
              </a:spcBef>
              <a:spcAft>
                <a:spcPts val="0"/>
              </a:spcAft>
              <a:buSzPts val="6400"/>
              <a:buNone/>
              <a:defRPr/>
            </a:lvl3pPr>
            <a:lvl4pPr lvl="3" algn="l">
              <a:lnSpc>
                <a:spcPct val="100000"/>
              </a:lnSpc>
              <a:spcBef>
                <a:spcPts val="0"/>
              </a:spcBef>
              <a:spcAft>
                <a:spcPts val="0"/>
              </a:spcAft>
              <a:buSzPts val="6400"/>
              <a:buNone/>
              <a:defRPr/>
            </a:lvl4pPr>
            <a:lvl5pPr lvl="4" algn="l">
              <a:lnSpc>
                <a:spcPct val="100000"/>
              </a:lnSpc>
              <a:spcBef>
                <a:spcPts val="0"/>
              </a:spcBef>
              <a:spcAft>
                <a:spcPts val="0"/>
              </a:spcAft>
              <a:buSzPts val="6400"/>
              <a:buNone/>
              <a:defRPr/>
            </a:lvl5pPr>
            <a:lvl6pPr lvl="5" algn="l">
              <a:lnSpc>
                <a:spcPct val="100000"/>
              </a:lnSpc>
              <a:spcBef>
                <a:spcPts val="0"/>
              </a:spcBef>
              <a:spcAft>
                <a:spcPts val="0"/>
              </a:spcAft>
              <a:buSzPts val="6400"/>
              <a:buNone/>
              <a:defRPr/>
            </a:lvl6pPr>
            <a:lvl7pPr lvl="6" algn="l">
              <a:lnSpc>
                <a:spcPct val="100000"/>
              </a:lnSpc>
              <a:spcBef>
                <a:spcPts val="0"/>
              </a:spcBef>
              <a:spcAft>
                <a:spcPts val="0"/>
              </a:spcAft>
              <a:buSzPts val="6400"/>
              <a:buNone/>
              <a:defRPr/>
            </a:lvl7pPr>
            <a:lvl8pPr lvl="7" algn="l">
              <a:lnSpc>
                <a:spcPct val="100000"/>
              </a:lnSpc>
              <a:spcBef>
                <a:spcPts val="0"/>
              </a:spcBef>
              <a:spcAft>
                <a:spcPts val="0"/>
              </a:spcAft>
              <a:buSzPts val="6400"/>
              <a:buNone/>
              <a:defRPr/>
            </a:lvl8pPr>
            <a:lvl9pPr lvl="8" algn="l">
              <a:lnSpc>
                <a:spcPct val="100000"/>
              </a:lnSpc>
              <a:spcBef>
                <a:spcPts val="0"/>
              </a:spcBef>
              <a:spcAft>
                <a:spcPts val="0"/>
              </a:spcAft>
              <a:buSzPts val="6400"/>
              <a:buNone/>
              <a:defRPr/>
            </a:lvl9pPr>
          </a:lstStyle>
          <a:p>
            <a:endParaRPr/>
          </a:p>
        </p:txBody>
      </p:sp>
      <p:sp>
        <p:nvSpPr>
          <p:cNvPr id="19" name="Google Shape;19;p28"/>
          <p:cNvSpPr txBox="1">
            <a:spLocks noGrp="1"/>
          </p:cNvSpPr>
          <p:nvPr>
            <p:ph type="body" idx="1"/>
          </p:nvPr>
        </p:nvSpPr>
        <p:spPr>
          <a:xfrm>
            <a:off x="623400" y="2228750"/>
            <a:ext cx="17041200" cy="6832800"/>
          </a:xfrm>
          <a:prstGeom prst="rect">
            <a:avLst/>
          </a:prstGeom>
          <a:noFill/>
          <a:ln>
            <a:noFill/>
          </a:ln>
        </p:spPr>
        <p:txBody>
          <a:bodyPr spcFirstLastPara="1" wrap="square" lIns="182850" tIns="182850" rIns="182850" bIns="182850" anchor="t" anchorCtr="0">
            <a:noAutofit/>
          </a:bodyPr>
          <a:lstStyle>
            <a:lvl1pPr marL="457200" lvl="0" indent="-450850" algn="l">
              <a:lnSpc>
                <a:spcPct val="115000"/>
              </a:lnSpc>
              <a:spcBef>
                <a:spcPts val="0"/>
              </a:spcBef>
              <a:spcAft>
                <a:spcPts val="0"/>
              </a:spcAft>
              <a:buSzPts val="3500"/>
              <a:buChar char="●"/>
              <a:defRPr sz="3500"/>
            </a:lvl1pPr>
            <a:lvl2pPr marL="914400" lvl="1" indent="-450850" algn="l">
              <a:lnSpc>
                <a:spcPct val="115000"/>
              </a:lnSpc>
              <a:spcBef>
                <a:spcPts val="3200"/>
              </a:spcBef>
              <a:spcAft>
                <a:spcPts val="0"/>
              </a:spcAft>
              <a:buSzPts val="3500"/>
              <a:buChar char="○"/>
              <a:defRPr/>
            </a:lvl2pPr>
            <a:lvl3pPr marL="1371600" lvl="2" indent="-450850" algn="l">
              <a:lnSpc>
                <a:spcPct val="115000"/>
              </a:lnSpc>
              <a:spcBef>
                <a:spcPts val="3200"/>
              </a:spcBef>
              <a:spcAft>
                <a:spcPts val="0"/>
              </a:spcAft>
              <a:buSzPts val="3500"/>
              <a:buChar char="■"/>
              <a:defRPr/>
            </a:lvl3pPr>
            <a:lvl4pPr marL="1828800" lvl="3" indent="-450850" algn="l">
              <a:lnSpc>
                <a:spcPct val="115000"/>
              </a:lnSpc>
              <a:spcBef>
                <a:spcPts val="3200"/>
              </a:spcBef>
              <a:spcAft>
                <a:spcPts val="0"/>
              </a:spcAft>
              <a:buSzPts val="3500"/>
              <a:buChar char="●"/>
              <a:defRPr/>
            </a:lvl4pPr>
            <a:lvl5pPr marL="2286000" lvl="4" indent="-450850" algn="l">
              <a:lnSpc>
                <a:spcPct val="115000"/>
              </a:lnSpc>
              <a:spcBef>
                <a:spcPts val="3200"/>
              </a:spcBef>
              <a:spcAft>
                <a:spcPts val="0"/>
              </a:spcAft>
              <a:buSzPts val="3500"/>
              <a:buChar char="○"/>
              <a:defRPr/>
            </a:lvl5pPr>
            <a:lvl6pPr marL="2743200" lvl="5" indent="-450850" algn="l">
              <a:lnSpc>
                <a:spcPct val="115000"/>
              </a:lnSpc>
              <a:spcBef>
                <a:spcPts val="3200"/>
              </a:spcBef>
              <a:spcAft>
                <a:spcPts val="0"/>
              </a:spcAft>
              <a:buSzPts val="3500"/>
              <a:buChar char="■"/>
              <a:defRPr/>
            </a:lvl6pPr>
            <a:lvl7pPr marL="3200400" lvl="6" indent="-450850" algn="l">
              <a:lnSpc>
                <a:spcPct val="115000"/>
              </a:lnSpc>
              <a:spcBef>
                <a:spcPts val="3200"/>
              </a:spcBef>
              <a:spcAft>
                <a:spcPts val="0"/>
              </a:spcAft>
              <a:buSzPts val="3500"/>
              <a:buChar char="●"/>
              <a:defRPr/>
            </a:lvl7pPr>
            <a:lvl8pPr marL="3657600" lvl="7" indent="-450850" algn="l">
              <a:lnSpc>
                <a:spcPct val="115000"/>
              </a:lnSpc>
              <a:spcBef>
                <a:spcPts val="3200"/>
              </a:spcBef>
              <a:spcAft>
                <a:spcPts val="0"/>
              </a:spcAft>
              <a:buSzPts val="3500"/>
              <a:buChar char="○"/>
              <a:defRPr/>
            </a:lvl8pPr>
            <a:lvl9pPr marL="4114800" lvl="8" indent="-450850" algn="l">
              <a:lnSpc>
                <a:spcPct val="115000"/>
              </a:lnSpc>
              <a:spcBef>
                <a:spcPts val="3200"/>
              </a:spcBef>
              <a:spcAft>
                <a:spcPts val="3200"/>
              </a:spcAft>
              <a:buSzPts val="3500"/>
              <a:buChar char="■"/>
              <a:defRPr/>
            </a:lvl9pPr>
          </a:lstStyle>
          <a:p>
            <a:endParaRPr/>
          </a:p>
        </p:txBody>
      </p:sp>
      <p:sp>
        <p:nvSpPr>
          <p:cNvPr id="20" name="Google Shape;20;p28"/>
          <p:cNvSpPr txBox="1">
            <a:spLocks noGrp="1"/>
          </p:cNvSpPr>
          <p:nvPr>
            <p:ph type="sldNum" idx="12"/>
          </p:nvPr>
        </p:nvSpPr>
        <p:spPr>
          <a:xfrm>
            <a:off x="16980500" y="9362019"/>
            <a:ext cx="1097400" cy="787200"/>
          </a:xfrm>
          <a:prstGeom prst="rect">
            <a:avLst/>
          </a:prstGeom>
          <a:noFill/>
          <a:ln>
            <a:noFill/>
          </a:ln>
        </p:spPr>
        <p:txBody>
          <a:bodyPr spcFirstLastPara="1" wrap="square" lIns="182850" tIns="182850" rIns="182850" bIns="182850" anchor="ctr" anchorCtr="0">
            <a:noAutofit/>
          </a:bodyPr>
          <a:lstStyle>
            <a:lvl1pPr marL="0" marR="0" lvl="0" indent="0" algn="r">
              <a:lnSpc>
                <a:spcPct val="100000"/>
              </a:lnSpc>
              <a:spcBef>
                <a:spcPts val="0"/>
              </a:spcBef>
              <a:spcAft>
                <a:spcPts val="0"/>
              </a:spcAft>
              <a:buClr>
                <a:srgbClr val="000000"/>
              </a:buClr>
              <a:buSzPts val="2600"/>
              <a:buFont typeface="Arial"/>
              <a:buNone/>
              <a:defRPr sz="26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600"/>
              <a:buFont typeface="Arial"/>
              <a:buNone/>
              <a:defRPr sz="26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600"/>
              <a:buFont typeface="Arial"/>
              <a:buNone/>
              <a:defRPr sz="26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600"/>
              <a:buFont typeface="Arial"/>
              <a:buNone/>
              <a:defRPr sz="26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600"/>
              <a:buFont typeface="Arial"/>
              <a:buNone/>
              <a:defRPr sz="26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600"/>
              <a:buFont typeface="Arial"/>
              <a:buNone/>
              <a:defRPr sz="26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600"/>
              <a:buFont typeface="Arial"/>
              <a:buNone/>
              <a:defRPr sz="26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600"/>
              <a:buFont typeface="Arial"/>
              <a:buNone/>
              <a:defRPr sz="26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600"/>
              <a:buFont typeface="Arial"/>
              <a:buNone/>
              <a:defRPr sz="26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24"/>
        <p:cNvGrpSpPr/>
        <p:nvPr/>
      </p:nvGrpSpPr>
      <p:grpSpPr>
        <a:xfrm>
          <a:off x="0" y="0"/>
          <a:ext cx="0" cy="0"/>
          <a:chOff x="0" y="0"/>
          <a:chExt cx="0" cy="0"/>
        </a:xfrm>
      </p:grpSpPr>
      <p:sp>
        <p:nvSpPr>
          <p:cNvPr id="25" name="Google Shape;25;p30"/>
          <p:cNvSpPr txBox="1">
            <a:spLocks noGrp="1"/>
          </p:cNvSpPr>
          <p:nvPr>
            <p:ph type="title"/>
          </p:nvPr>
        </p:nvSpPr>
        <p:spPr>
          <a:xfrm>
            <a:off x="1019100" y="2847750"/>
            <a:ext cx="16249800" cy="3596400"/>
          </a:xfrm>
          <a:prstGeom prst="rect">
            <a:avLst/>
          </a:prstGeom>
          <a:solidFill>
            <a:schemeClr val="dk1"/>
          </a:solidFill>
          <a:ln>
            <a:noFill/>
          </a:ln>
        </p:spPr>
        <p:txBody>
          <a:bodyPr spcFirstLastPara="1" wrap="square" lIns="182850" tIns="182850" rIns="182850" bIns="182850" anchor="ctr" anchorCtr="0">
            <a:noAutofit/>
          </a:bodyPr>
          <a:lstStyle>
            <a:lvl1pPr lvl="0" algn="ctr">
              <a:lnSpc>
                <a:spcPct val="100000"/>
              </a:lnSpc>
              <a:spcBef>
                <a:spcPts val="0"/>
              </a:spcBef>
              <a:spcAft>
                <a:spcPts val="0"/>
              </a:spcAft>
              <a:buClr>
                <a:schemeClr val="lt1"/>
              </a:buClr>
              <a:buSzPts val="9600"/>
              <a:buNone/>
              <a:defRPr sz="9600">
                <a:solidFill>
                  <a:schemeClr val="lt1"/>
                </a:solidFill>
              </a:defRPr>
            </a:lvl1pPr>
            <a:lvl2pPr lvl="1" algn="ctr">
              <a:lnSpc>
                <a:spcPct val="100000"/>
              </a:lnSpc>
              <a:spcBef>
                <a:spcPts val="0"/>
              </a:spcBef>
              <a:spcAft>
                <a:spcPts val="0"/>
              </a:spcAft>
              <a:buClr>
                <a:schemeClr val="lt1"/>
              </a:buClr>
              <a:buSzPts val="9600"/>
              <a:buFont typeface="Lato"/>
              <a:buNone/>
              <a:defRPr sz="9600" b="0">
                <a:solidFill>
                  <a:schemeClr val="lt1"/>
                </a:solidFill>
                <a:latin typeface="Lato"/>
                <a:ea typeface="Lato"/>
                <a:cs typeface="Lato"/>
                <a:sym typeface="Lato"/>
              </a:defRPr>
            </a:lvl2pPr>
            <a:lvl3pPr lvl="2" algn="ctr">
              <a:lnSpc>
                <a:spcPct val="100000"/>
              </a:lnSpc>
              <a:spcBef>
                <a:spcPts val="0"/>
              </a:spcBef>
              <a:spcAft>
                <a:spcPts val="0"/>
              </a:spcAft>
              <a:buClr>
                <a:schemeClr val="lt1"/>
              </a:buClr>
              <a:buSzPts val="9600"/>
              <a:buFont typeface="Lato"/>
              <a:buNone/>
              <a:defRPr sz="9600" b="0">
                <a:solidFill>
                  <a:schemeClr val="lt1"/>
                </a:solidFill>
                <a:latin typeface="Lato"/>
                <a:ea typeface="Lato"/>
                <a:cs typeface="Lato"/>
                <a:sym typeface="Lato"/>
              </a:defRPr>
            </a:lvl3pPr>
            <a:lvl4pPr lvl="3" algn="ctr">
              <a:lnSpc>
                <a:spcPct val="100000"/>
              </a:lnSpc>
              <a:spcBef>
                <a:spcPts val="0"/>
              </a:spcBef>
              <a:spcAft>
                <a:spcPts val="0"/>
              </a:spcAft>
              <a:buClr>
                <a:schemeClr val="lt1"/>
              </a:buClr>
              <a:buSzPts val="9600"/>
              <a:buFont typeface="Lato"/>
              <a:buNone/>
              <a:defRPr sz="9600" b="0">
                <a:solidFill>
                  <a:schemeClr val="lt1"/>
                </a:solidFill>
                <a:latin typeface="Lato"/>
                <a:ea typeface="Lato"/>
                <a:cs typeface="Lato"/>
                <a:sym typeface="Lato"/>
              </a:defRPr>
            </a:lvl4pPr>
            <a:lvl5pPr lvl="4" algn="ctr">
              <a:lnSpc>
                <a:spcPct val="100000"/>
              </a:lnSpc>
              <a:spcBef>
                <a:spcPts val="0"/>
              </a:spcBef>
              <a:spcAft>
                <a:spcPts val="0"/>
              </a:spcAft>
              <a:buClr>
                <a:schemeClr val="lt1"/>
              </a:buClr>
              <a:buSzPts val="9600"/>
              <a:buFont typeface="Lato"/>
              <a:buNone/>
              <a:defRPr sz="9600" b="0">
                <a:solidFill>
                  <a:schemeClr val="lt1"/>
                </a:solidFill>
                <a:latin typeface="Lato"/>
                <a:ea typeface="Lato"/>
                <a:cs typeface="Lato"/>
                <a:sym typeface="Lato"/>
              </a:defRPr>
            </a:lvl5pPr>
            <a:lvl6pPr lvl="5" algn="ctr">
              <a:lnSpc>
                <a:spcPct val="100000"/>
              </a:lnSpc>
              <a:spcBef>
                <a:spcPts val="0"/>
              </a:spcBef>
              <a:spcAft>
                <a:spcPts val="0"/>
              </a:spcAft>
              <a:buClr>
                <a:schemeClr val="lt1"/>
              </a:buClr>
              <a:buSzPts val="9600"/>
              <a:buFont typeface="Lato"/>
              <a:buNone/>
              <a:defRPr sz="9600" b="0">
                <a:solidFill>
                  <a:schemeClr val="lt1"/>
                </a:solidFill>
                <a:latin typeface="Lato"/>
                <a:ea typeface="Lato"/>
                <a:cs typeface="Lato"/>
                <a:sym typeface="Lato"/>
              </a:defRPr>
            </a:lvl6pPr>
            <a:lvl7pPr lvl="6" algn="ctr">
              <a:lnSpc>
                <a:spcPct val="100000"/>
              </a:lnSpc>
              <a:spcBef>
                <a:spcPts val="0"/>
              </a:spcBef>
              <a:spcAft>
                <a:spcPts val="0"/>
              </a:spcAft>
              <a:buClr>
                <a:schemeClr val="lt1"/>
              </a:buClr>
              <a:buSzPts val="9600"/>
              <a:buFont typeface="Lato"/>
              <a:buNone/>
              <a:defRPr sz="9600" b="0">
                <a:solidFill>
                  <a:schemeClr val="lt1"/>
                </a:solidFill>
                <a:latin typeface="Lato"/>
                <a:ea typeface="Lato"/>
                <a:cs typeface="Lato"/>
                <a:sym typeface="Lato"/>
              </a:defRPr>
            </a:lvl7pPr>
            <a:lvl8pPr lvl="7" algn="ctr">
              <a:lnSpc>
                <a:spcPct val="100000"/>
              </a:lnSpc>
              <a:spcBef>
                <a:spcPts val="0"/>
              </a:spcBef>
              <a:spcAft>
                <a:spcPts val="0"/>
              </a:spcAft>
              <a:buClr>
                <a:schemeClr val="lt1"/>
              </a:buClr>
              <a:buSzPts val="9600"/>
              <a:buFont typeface="Lato"/>
              <a:buNone/>
              <a:defRPr sz="9600" b="0">
                <a:solidFill>
                  <a:schemeClr val="lt1"/>
                </a:solidFill>
                <a:latin typeface="Lato"/>
                <a:ea typeface="Lato"/>
                <a:cs typeface="Lato"/>
                <a:sym typeface="Lato"/>
              </a:defRPr>
            </a:lvl8pPr>
            <a:lvl9pPr lvl="8" algn="ctr">
              <a:lnSpc>
                <a:spcPct val="100000"/>
              </a:lnSpc>
              <a:spcBef>
                <a:spcPts val="0"/>
              </a:spcBef>
              <a:spcAft>
                <a:spcPts val="0"/>
              </a:spcAft>
              <a:buClr>
                <a:schemeClr val="lt1"/>
              </a:buClr>
              <a:buSzPts val="9600"/>
              <a:buFont typeface="Lato"/>
              <a:buNone/>
              <a:defRPr sz="9600" b="0">
                <a:solidFill>
                  <a:schemeClr val="lt1"/>
                </a:solidFill>
                <a:latin typeface="Lato"/>
                <a:ea typeface="Lato"/>
                <a:cs typeface="Lato"/>
                <a:sym typeface="Lato"/>
              </a:defRPr>
            </a:lvl9pPr>
          </a:lstStyle>
          <a:p>
            <a:endParaRPr/>
          </a:p>
        </p:txBody>
      </p:sp>
      <p:sp>
        <p:nvSpPr>
          <p:cNvPr id="26" name="Google Shape;26;p30"/>
          <p:cNvSpPr txBox="1">
            <a:spLocks noGrp="1"/>
          </p:cNvSpPr>
          <p:nvPr>
            <p:ph type="sldNum" idx="12"/>
          </p:nvPr>
        </p:nvSpPr>
        <p:spPr>
          <a:xfrm>
            <a:off x="16980500" y="9362019"/>
            <a:ext cx="1097400" cy="787200"/>
          </a:xfrm>
          <a:prstGeom prst="rect">
            <a:avLst/>
          </a:prstGeom>
          <a:noFill/>
          <a:ln>
            <a:noFill/>
          </a:ln>
        </p:spPr>
        <p:txBody>
          <a:bodyPr spcFirstLastPara="1" wrap="square" lIns="182850" tIns="182850" rIns="182850" bIns="182850" anchor="ctr" anchorCtr="0">
            <a:noAutofit/>
          </a:bodyPr>
          <a:lstStyle>
            <a:lvl1pPr marL="0" marR="0" lvl="0" indent="0" algn="r">
              <a:lnSpc>
                <a:spcPct val="100000"/>
              </a:lnSpc>
              <a:spcBef>
                <a:spcPts val="0"/>
              </a:spcBef>
              <a:spcAft>
                <a:spcPts val="0"/>
              </a:spcAft>
              <a:buClr>
                <a:srgbClr val="000000"/>
              </a:buClr>
              <a:buSzPts val="2600"/>
              <a:buFont typeface="Arial"/>
              <a:buNone/>
              <a:defRPr sz="2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600"/>
              <a:buFont typeface="Arial"/>
              <a:buNone/>
              <a:defRPr sz="2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600"/>
              <a:buFont typeface="Arial"/>
              <a:buNone/>
              <a:defRPr sz="2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600"/>
              <a:buFont typeface="Arial"/>
              <a:buNone/>
              <a:defRPr sz="2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600"/>
              <a:buFont typeface="Arial"/>
              <a:buNone/>
              <a:defRPr sz="2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600"/>
              <a:buFont typeface="Arial"/>
              <a:buNone/>
              <a:defRPr sz="2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600"/>
              <a:buFont typeface="Arial"/>
              <a:buNone/>
              <a:defRPr sz="2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600"/>
              <a:buFont typeface="Arial"/>
              <a:buNone/>
              <a:defRPr sz="2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600"/>
              <a:buFont typeface="Arial"/>
              <a:buNone/>
              <a:defRPr sz="2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31"/>
          <p:cNvSpPr txBox="1">
            <a:spLocks noGrp="1"/>
          </p:cNvSpPr>
          <p:nvPr>
            <p:ph type="title"/>
          </p:nvPr>
        </p:nvSpPr>
        <p:spPr>
          <a:xfrm>
            <a:off x="394800" y="858900"/>
            <a:ext cx="17041200" cy="1252200"/>
          </a:xfrm>
          <a:prstGeom prst="rect">
            <a:avLst/>
          </a:prstGeom>
          <a:noFill/>
          <a:ln>
            <a:noFill/>
          </a:ln>
        </p:spPr>
        <p:txBody>
          <a:bodyPr spcFirstLastPara="1" wrap="square" lIns="182850" tIns="182850" rIns="182850" bIns="182850" anchor="t" anchorCtr="0">
            <a:noAutofit/>
          </a:bodyPr>
          <a:lstStyle>
            <a:lvl1pPr lvl="0" algn="ctr">
              <a:lnSpc>
                <a:spcPct val="100000"/>
              </a:lnSpc>
              <a:spcBef>
                <a:spcPts val="0"/>
              </a:spcBef>
              <a:spcAft>
                <a:spcPts val="0"/>
              </a:spcAft>
              <a:buSzPts val="6400"/>
              <a:buNone/>
              <a:defRPr/>
            </a:lvl1pPr>
            <a:lvl2pPr lvl="1" algn="l">
              <a:lnSpc>
                <a:spcPct val="100000"/>
              </a:lnSpc>
              <a:spcBef>
                <a:spcPts val="0"/>
              </a:spcBef>
              <a:spcAft>
                <a:spcPts val="0"/>
              </a:spcAft>
              <a:buSzPts val="6400"/>
              <a:buNone/>
              <a:defRPr/>
            </a:lvl2pPr>
            <a:lvl3pPr lvl="2" algn="l">
              <a:lnSpc>
                <a:spcPct val="100000"/>
              </a:lnSpc>
              <a:spcBef>
                <a:spcPts val="0"/>
              </a:spcBef>
              <a:spcAft>
                <a:spcPts val="0"/>
              </a:spcAft>
              <a:buSzPts val="6400"/>
              <a:buNone/>
              <a:defRPr/>
            </a:lvl3pPr>
            <a:lvl4pPr lvl="3" algn="l">
              <a:lnSpc>
                <a:spcPct val="100000"/>
              </a:lnSpc>
              <a:spcBef>
                <a:spcPts val="0"/>
              </a:spcBef>
              <a:spcAft>
                <a:spcPts val="0"/>
              </a:spcAft>
              <a:buSzPts val="6400"/>
              <a:buNone/>
              <a:defRPr/>
            </a:lvl4pPr>
            <a:lvl5pPr lvl="4" algn="l">
              <a:lnSpc>
                <a:spcPct val="100000"/>
              </a:lnSpc>
              <a:spcBef>
                <a:spcPts val="0"/>
              </a:spcBef>
              <a:spcAft>
                <a:spcPts val="0"/>
              </a:spcAft>
              <a:buSzPts val="6400"/>
              <a:buNone/>
              <a:defRPr/>
            </a:lvl5pPr>
            <a:lvl6pPr lvl="5" algn="l">
              <a:lnSpc>
                <a:spcPct val="100000"/>
              </a:lnSpc>
              <a:spcBef>
                <a:spcPts val="0"/>
              </a:spcBef>
              <a:spcAft>
                <a:spcPts val="0"/>
              </a:spcAft>
              <a:buSzPts val="6400"/>
              <a:buNone/>
              <a:defRPr/>
            </a:lvl6pPr>
            <a:lvl7pPr lvl="6" algn="l">
              <a:lnSpc>
                <a:spcPct val="100000"/>
              </a:lnSpc>
              <a:spcBef>
                <a:spcPts val="0"/>
              </a:spcBef>
              <a:spcAft>
                <a:spcPts val="0"/>
              </a:spcAft>
              <a:buSzPts val="6400"/>
              <a:buNone/>
              <a:defRPr/>
            </a:lvl7pPr>
            <a:lvl8pPr lvl="7" algn="l">
              <a:lnSpc>
                <a:spcPct val="100000"/>
              </a:lnSpc>
              <a:spcBef>
                <a:spcPts val="0"/>
              </a:spcBef>
              <a:spcAft>
                <a:spcPts val="0"/>
              </a:spcAft>
              <a:buSzPts val="6400"/>
              <a:buNone/>
              <a:defRPr/>
            </a:lvl8pPr>
            <a:lvl9pPr lvl="8" algn="l">
              <a:lnSpc>
                <a:spcPct val="100000"/>
              </a:lnSpc>
              <a:spcBef>
                <a:spcPts val="0"/>
              </a:spcBef>
              <a:spcAft>
                <a:spcPts val="0"/>
              </a:spcAft>
              <a:buSzPts val="6400"/>
              <a:buNone/>
              <a:defRPr/>
            </a:lvl9pPr>
          </a:lstStyle>
          <a:p>
            <a:endParaRPr/>
          </a:p>
        </p:txBody>
      </p:sp>
      <p:sp>
        <p:nvSpPr>
          <p:cNvPr id="29" name="Google Shape;29;p31"/>
          <p:cNvSpPr txBox="1">
            <a:spLocks noGrp="1"/>
          </p:cNvSpPr>
          <p:nvPr>
            <p:ph type="body" idx="1"/>
          </p:nvPr>
        </p:nvSpPr>
        <p:spPr>
          <a:xfrm>
            <a:off x="623400" y="2228750"/>
            <a:ext cx="7999800" cy="6832800"/>
          </a:xfrm>
          <a:prstGeom prst="rect">
            <a:avLst/>
          </a:prstGeom>
          <a:noFill/>
          <a:ln>
            <a:noFill/>
          </a:ln>
        </p:spPr>
        <p:txBody>
          <a:bodyPr spcFirstLastPara="1" wrap="square" lIns="182850" tIns="182850" rIns="182850" bIns="182850" anchor="t" anchorCtr="0">
            <a:noAutofit/>
          </a:bodyPr>
          <a:lstStyle>
            <a:lvl1pPr marL="457200" lvl="0" indent="-450850" algn="l">
              <a:lnSpc>
                <a:spcPct val="115000"/>
              </a:lnSpc>
              <a:spcBef>
                <a:spcPts val="0"/>
              </a:spcBef>
              <a:spcAft>
                <a:spcPts val="0"/>
              </a:spcAft>
              <a:buSzPts val="3500"/>
              <a:buChar char="●"/>
              <a:defRPr sz="3500"/>
            </a:lvl1pPr>
            <a:lvl2pPr marL="914400" lvl="1" indent="-450850" algn="l">
              <a:lnSpc>
                <a:spcPct val="115000"/>
              </a:lnSpc>
              <a:spcBef>
                <a:spcPts val="3200"/>
              </a:spcBef>
              <a:spcAft>
                <a:spcPts val="0"/>
              </a:spcAft>
              <a:buSzPts val="3500"/>
              <a:buChar char="○"/>
              <a:defRPr sz="3500"/>
            </a:lvl2pPr>
            <a:lvl3pPr marL="1371600" lvl="2" indent="-450850" algn="l">
              <a:lnSpc>
                <a:spcPct val="115000"/>
              </a:lnSpc>
              <a:spcBef>
                <a:spcPts val="3200"/>
              </a:spcBef>
              <a:spcAft>
                <a:spcPts val="0"/>
              </a:spcAft>
              <a:buSzPts val="3500"/>
              <a:buChar char="■"/>
              <a:defRPr sz="3500"/>
            </a:lvl3pPr>
            <a:lvl4pPr marL="1828800" lvl="3" indent="-450850" algn="l">
              <a:lnSpc>
                <a:spcPct val="115000"/>
              </a:lnSpc>
              <a:spcBef>
                <a:spcPts val="3200"/>
              </a:spcBef>
              <a:spcAft>
                <a:spcPts val="0"/>
              </a:spcAft>
              <a:buSzPts val="3500"/>
              <a:buChar char="●"/>
              <a:defRPr sz="3500"/>
            </a:lvl4pPr>
            <a:lvl5pPr marL="2286000" lvl="4" indent="-450850" algn="l">
              <a:lnSpc>
                <a:spcPct val="115000"/>
              </a:lnSpc>
              <a:spcBef>
                <a:spcPts val="3200"/>
              </a:spcBef>
              <a:spcAft>
                <a:spcPts val="0"/>
              </a:spcAft>
              <a:buSzPts val="3500"/>
              <a:buChar char="○"/>
              <a:defRPr sz="3500"/>
            </a:lvl5pPr>
            <a:lvl6pPr marL="2743200" lvl="5" indent="-450850" algn="l">
              <a:lnSpc>
                <a:spcPct val="115000"/>
              </a:lnSpc>
              <a:spcBef>
                <a:spcPts val="3200"/>
              </a:spcBef>
              <a:spcAft>
                <a:spcPts val="0"/>
              </a:spcAft>
              <a:buSzPts val="3500"/>
              <a:buChar char="■"/>
              <a:defRPr sz="3500"/>
            </a:lvl6pPr>
            <a:lvl7pPr marL="3200400" lvl="6" indent="-450850" algn="l">
              <a:lnSpc>
                <a:spcPct val="115000"/>
              </a:lnSpc>
              <a:spcBef>
                <a:spcPts val="3200"/>
              </a:spcBef>
              <a:spcAft>
                <a:spcPts val="0"/>
              </a:spcAft>
              <a:buSzPts val="3500"/>
              <a:buChar char="●"/>
              <a:defRPr sz="3500"/>
            </a:lvl7pPr>
            <a:lvl8pPr marL="3657600" lvl="7" indent="-450850" algn="l">
              <a:lnSpc>
                <a:spcPct val="115000"/>
              </a:lnSpc>
              <a:spcBef>
                <a:spcPts val="3200"/>
              </a:spcBef>
              <a:spcAft>
                <a:spcPts val="0"/>
              </a:spcAft>
              <a:buSzPts val="3500"/>
              <a:buChar char="○"/>
              <a:defRPr sz="3500"/>
            </a:lvl8pPr>
            <a:lvl9pPr marL="4114800" lvl="8" indent="-450850" algn="l">
              <a:lnSpc>
                <a:spcPct val="115000"/>
              </a:lnSpc>
              <a:spcBef>
                <a:spcPts val="3200"/>
              </a:spcBef>
              <a:spcAft>
                <a:spcPts val="3200"/>
              </a:spcAft>
              <a:buSzPts val="3500"/>
              <a:buChar char="■"/>
              <a:defRPr sz="3500"/>
            </a:lvl9pPr>
          </a:lstStyle>
          <a:p>
            <a:endParaRPr/>
          </a:p>
        </p:txBody>
      </p:sp>
      <p:sp>
        <p:nvSpPr>
          <p:cNvPr id="30" name="Google Shape;30;p31"/>
          <p:cNvSpPr txBox="1">
            <a:spLocks noGrp="1"/>
          </p:cNvSpPr>
          <p:nvPr>
            <p:ph type="body" idx="2"/>
          </p:nvPr>
        </p:nvSpPr>
        <p:spPr>
          <a:xfrm>
            <a:off x="9664800" y="2228750"/>
            <a:ext cx="7999800" cy="6832800"/>
          </a:xfrm>
          <a:prstGeom prst="rect">
            <a:avLst/>
          </a:prstGeom>
          <a:noFill/>
          <a:ln>
            <a:noFill/>
          </a:ln>
        </p:spPr>
        <p:txBody>
          <a:bodyPr spcFirstLastPara="1" wrap="square" lIns="182850" tIns="182850" rIns="182850" bIns="182850" anchor="t" anchorCtr="0">
            <a:noAutofit/>
          </a:bodyPr>
          <a:lstStyle>
            <a:lvl1pPr marL="457200" lvl="0" indent="-450850" algn="l">
              <a:lnSpc>
                <a:spcPct val="115000"/>
              </a:lnSpc>
              <a:spcBef>
                <a:spcPts val="0"/>
              </a:spcBef>
              <a:spcAft>
                <a:spcPts val="0"/>
              </a:spcAft>
              <a:buSzPts val="3500"/>
              <a:buChar char="●"/>
              <a:defRPr sz="3500"/>
            </a:lvl1pPr>
            <a:lvl2pPr marL="914400" lvl="1" indent="-450850" algn="l">
              <a:lnSpc>
                <a:spcPct val="115000"/>
              </a:lnSpc>
              <a:spcBef>
                <a:spcPts val="3200"/>
              </a:spcBef>
              <a:spcAft>
                <a:spcPts val="0"/>
              </a:spcAft>
              <a:buSzPts val="3500"/>
              <a:buChar char="○"/>
              <a:defRPr sz="3500"/>
            </a:lvl2pPr>
            <a:lvl3pPr marL="1371600" lvl="2" indent="-450850" algn="l">
              <a:lnSpc>
                <a:spcPct val="115000"/>
              </a:lnSpc>
              <a:spcBef>
                <a:spcPts val="3200"/>
              </a:spcBef>
              <a:spcAft>
                <a:spcPts val="0"/>
              </a:spcAft>
              <a:buSzPts val="3500"/>
              <a:buChar char="■"/>
              <a:defRPr sz="3500"/>
            </a:lvl3pPr>
            <a:lvl4pPr marL="1828800" lvl="3" indent="-450850" algn="l">
              <a:lnSpc>
                <a:spcPct val="115000"/>
              </a:lnSpc>
              <a:spcBef>
                <a:spcPts val="3200"/>
              </a:spcBef>
              <a:spcAft>
                <a:spcPts val="0"/>
              </a:spcAft>
              <a:buSzPts val="3500"/>
              <a:buChar char="●"/>
              <a:defRPr sz="3500"/>
            </a:lvl4pPr>
            <a:lvl5pPr marL="2286000" lvl="4" indent="-450850" algn="l">
              <a:lnSpc>
                <a:spcPct val="115000"/>
              </a:lnSpc>
              <a:spcBef>
                <a:spcPts val="3200"/>
              </a:spcBef>
              <a:spcAft>
                <a:spcPts val="0"/>
              </a:spcAft>
              <a:buSzPts val="3500"/>
              <a:buChar char="○"/>
              <a:defRPr sz="3500"/>
            </a:lvl5pPr>
            <a:lvl6pPr marL="2743200" lvl="5" indent="-450850" algn="l">
              <a:lnSpc>
                <a:spcPct val="115000"/>
              </a:lnSpc>
              <a:spcBef>
                <a:spcPts val="3200"/>
              </a:spcBef>
              <a:spcAft>
                <a:spcPts val="0"/>
              </a:spcAft>
              <a:buSzPts val="3500"/>
              <a:buChar char="■"/>
              <a:defRPr sz="3500"/>
            </a:lvl6pPr>
            <a:lvl7pPr marL="3200400" lvl="6" indent="-450850" algn="l">
              <a:lnSpc>
                <a:spcPct val="115000"/>
              </a:lnSpc>
              <a:spcBef>
                <a:spcPts val="3200"/>
              </a:spcBef>
              <a:spcAft>
                <a:spcPts val="0"/>
              </a:spcAft>
              <a:buSzPts val="3500"/>
              <a:buChar char="●"/>
              <a:defRPr sz="3500"/>
            </a:lvl7pPr>
            <a:lvl8pPr marL="3657600" lvl="7" indent="-450850" algn="l">
              <a:lnSpc>
                <a:spcPct val="115000"/>
              </a:lnSpc>
              <a:spcBef>
                <a:spcPts val="3200"/>
              </a:spcBef>
              <a:spcAft>
                <a:spcPts val="0"/>
              </a:spcAft>
              <a:buSzPts val="3500"/>
              <a:buChar char="○"/>
              <a:defRPr sz="3500"/>
            </a:lvl8pPr>
            <a:lvl9pPr marL="4114800" lvl="8" indent="-450850" algn="l">
              <a:lnSpc>
                <a:spcPct val="115000"/>
              </a:lnSpc>
              <a:spcBef>
                <a:spcPts val="3200"/>
              </a:spcBef>
              <a:spcAft>
                <a:spcPts val="3200"/>
              </a:spcAft>
              <a:buSzPts val="3500"/>
              <a:buChar char="■"/>
              <a:defRPr sz="3500"/>
            </a:lvl9pPr>
          </a:lstStyle>
          <a:p>
            <a:endParaRPr/>
          </a:p>
        </p:txBody>
      </p:sp>
      <p:sp>
        <p:nvSpPr>
          <p:cNvPr id="31" name="Google Shape;31;p31"/>
          <p:cNvSpPr txBox="1">
            <a:spLocks noGrp="1"/>
          </p:cNvSpPr>
          <p:nvPr>
            <p:ph type="sldNum" idx="12"/>
          </p:nvPr>
        </p:nvSpPr>
        <p:spPr>
          <a:xfrm>
            <a:off x="16980500" y="9362019"/>
            <a:ext cx="1097400" cy="787200"/>
          </a:xfrm>
          <a:prstGeom prst="rect">
            <a:avLst/>
          </a:prstGeom>
          <a:noFill/>
          <a:ln>
            <a:noFill/>
          </a:ln>
        </p:spPr>
        <p:txBody>
          <a:bodyPr spcFirstLastPara="1" wrap="square" lIns="182850" tIns="182850" rIns="182850" bIns="182850" anchor="ctr" anchorCtr="0">
            <a:noAutofit/>
          </a:bodyPr>
          <a:lstStyle>
            <a:lvl1pPr marL="0" marR="0" lvl="0" indent="0" algn="r">
              <a:lnSpc>
                <a:spcPct val="100000"/>
              </a:lnSpc>
              <a:spcBef>
                <a:spcPts val="0"/>
              </a:spcBef>
              <a:spcAft>
                <a:spcPts val="0"/>
              </a:spcAft>
              <a:buClr>
                <a:srgbClr val="000000"/>
              </a:buClr>
              <a:buSzPts val="2600"/>
              <a:buFont typeface="Arial"/>
              <a:buNone/>
              <a:defRPr sz="26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600"/>
              <a:buFont typeface="Arial"/>
              <a:buNone/>
              <a:defRPr sz="26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600"/>
              <a:buFont typeface="Arial"/>
              <a:buNone/>
              <a:defRPr sz="26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600"/>
              <a:buFont typeface="Arial"/>
              <a:buNone/>
              <a:defRPr sz="26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600"/>
              <a:buFont typeface="Arial"/>
              <a:buNone/>
              <a:defRPr sz="26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600"/>
              <a:buFont typeface="Arial"/>
              <a:buNone/>
              <a:defRPr sz="26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600"/>
              <a:buFont typeface="Arial"/>
              <a:buNone/>
              <a:defRPr sz="26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600"/>
              <a:buFont typeface="Arial"/>
              <a:buNone/>
              <a:defRPr sz="26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600"/>
              <a:buFont typeface="Arial"/>
              <a:buNone/>
              <a:defRPr sz="26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32"/>
          <p:cNvSpPr txBox="1">
            <a:spLocks noGrp="1"/>
          </p:cNvSpPr>
          <p:nvPr>
            <p:ph type="title"/>
          </p:nvPr>
        </p:nvSpPr>
        <p:spPr>
          <a:xfrm>
            <a:off x="471000" y="1263600"/>
            <a:ext cx="5616000" cy="1511400"/>
          </a:xfrm>
          <a:prstGeom prst="rect">
            <a:avLst/>
          </a:prstGeom>
          <a:noFill/>
          <a:ln>
            <a:noFill/>
          </a:ln>
        </p:spPr>
        <p:txBody>
          <a:bodyPr spcFirstLastPara="1" wrap="square" lIns="182850" tIns="182850" rIns="182850" bIns="182850" anchor="b" anchorCtr="0">
            <a:noAutofit/>
          </a:bodyPr>
          <a:lstStyle>
            <a:lvl1pPr lvl="0" algn="ctr">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2"/>
          <p:cNvSpPr txBox="1">
            <a:spLocks noGrp="1"/>
          </p:cNvSpPr>
          <p:nvPr>
            <p:ph type="body" idx="1"/>
          </p:nvPr>
        </p:nvSpPr>
        <p:spPr>
          <a:xfrm>
            <a:off x="623400" y="2782755"/>
            <a:ext cx="5616000" cy="6358800"/>
          </a:xfrm>
          <a:prstGeom prst="rect">
            <a:avLst/>
          </a:prstGeom>
          <a:noFill/>
          <a:ln>
            <a:noFill/>
          </a:ln>
        </p:spPr>
        <p:txBody>
          <a:bodyPr spcFirstLastPara="1" wrap="square" lIns="182850" tIns="182850" rIns="182850" bIns="182850" anchor="t" anchorCtr="0">
            <a:noAutofit/>
          </a:bodyPr>
          <a:lstStyle>
            <a:lvl1pPr marL="457200" lvl="0" indent="-450850" algn="l">
              <a:lnSpc>
                <a:spcPct val="115000"/>
              </a:lnSpc>
              <a:spcBef>
                <a:spcPts val="0"/>
              </a:spcBef>
              <a:spcAft>
                <a:spcPts val="0"/>
              </a:spcAft>
              <a:buSzPts val="3500"/>
              <a:buChar char="●"/>
              <a:defRPr sz="3500"/>
            </a:lvl1pPr>
            <a:lvl2pPr marL="914400" lvl="1" indent="-450850" algn="l">
              <a:lnSpc>
                <a:spcPct val="115000"/>
              </a:lnSpc>
              <a:spcBef>
                <a:spcPts val="3200"/>
              </a:spcBef>
              <a:spcAft>
                <a:spcPts val="0"/>
              </a:spcAft>
              <a:buSzPts val="3500"/>
              <a:buChar char="○"/>
              <a:defRPr sz="3500"/>
            </a:lvl2pPr>
            <a:lvl3pPr marL="1371600" lvl="2" indent="-450850" algn="l">
              <a:lnSpc>
                <a:spcPct val="115000"/>
              </a:lnSpc>
              <a:spcBef>
                <a:spcPts val="3200"/>
              </a:spcBef>
              <a:spcAft>
                <a:spcPts val="0"/>
              </a:spcAft>
              <a:buSzPts val="3500"/>
              <a:buChar char="■"/>
              <a:defRPr sz="3500"/>
            </a:lvl3pPr>
            <a:lvl4pPr marL="1828800" lvl="3" indent="-450850" algn="l">
              <a:lnSpc>
                <a:spcPct val="115000"/>
              </a:lnSpc>
              <a:spcBef>
                <a:spcPts val="3200"/>
              </a:spcBef>
              <a:spcAft>
                <a:spcPts val="0"/>
              </a:spcAft>
              <a:buSzPts val="3500"/>
              <a:buChar char="●"/>
              <a:defRPr sz="3500"/>
            </a:lvl4pPr>
            <a:lvl5pPr marL="2286000" lvl="4" indent="-450850" algn="l">
              <a:lnSpc>
                <a:spcPct val="115000"/>
              </a:lnSpc>
              <a:spcBef>
                <a:spcPts val="3200"/>
              </a:spcBef>
              <a:spcAft>
                <a:spcPts val="0"/>
              </a:spcAft>
              <a:buSzPts val="3500"/>
              <a:buChar char="○"/>
              <a:defRPr sz="3500"/>
            </a:lvl5pPr>
            <a:lvl6pPr marL="2743200" lvl="5" indent="-450850" algn="l">
              <a:lnSpc>
                <a:spcPct val="115000"/>
              </a:lnSpc>
              <a:spcBef>
                <a:spcPts val="3200"/>
              </a:spcBef>
              <a:spcAft>
                <a:spcPts val="0"/>
              </a:spcAft>
              <a:buSzPts val="3500"/>
              <a:buChar char="■"/>
              <a:defRPr sz="3500"/>
            </a:lvl6pPr>
            <a:lvl7pPr marL="3200400" lvl="6" indent="-450850" algn="l">
              <a:lnSpc>
                <a:spcPct val="115000"/>
              </a:lnSpc>
              <a:spcBef>
                <a:spcPts val="3200"/>
              </a:spcBef>
              <a:spcAft>
                <a:spcPts val="0"/>
              </a:spcAft>
              <a:buSzPts val="3500"/>
              <a:buChar char="●"/>
              <a:defRPr sz="3500"/>
            </a:lvl7pPr>
            <a:lvl8pPr marL="3657600" lvl="7" indent="-450850" algn="l">
              <a:lnSpc>
                <a:spcPct val="115000"/>
              </a:lnSpc>
              <a:spcBef>
                <a:spcPts val="3200"/>
              </a:spcBef>
              <a:spcAft>
                <a:spcPts val="0"/>
              </a:spcAft>
              <a:buSzPts val="3500"/>
              <a:buChar char="○"/>
              <a:defRPr sz="3500"/>
            </a:lvl8pPr>
            <a:lvl9pPr marL="4114800" lvl="8" indent="-450850" algn="l">
              <a:lnSpc>
                <a:spcPct val="115000"/>
              </a:lnSpc>
              <a:spcBef>
                <a:spcPts val="3200"/>
              </a:spcBef>
              <a:spcAft>
                <a:spcPts val="3200"/>
              </a:spcAft>
              <a:buSzPts val="3500"/>
              <a:buChar char="■"/>
              <a:defRPr sz="3500"/>
            </a:lvl9pPr>
          </a:lstStyle>
          <a:p>
            <a:endParaRPr/>
          </a:p>
        </p:txBody>
      </p:sp>
      <p:sp>
        <p:nvSpPr>
          <p:cNvPr id="35" name="Google Shape;35;p32"/>
          <p:cNvSpPr txBox="1">
            <a:spLocks noGrp="1"/>
          </p:cNvSpPr>
          <p:nvPr>
            <p:ph type="sldNum" idx="12"/>
          </p:nvPr>
        </p:nvSpPr>
        <p:spPr>
          <a:xfrm>
            <a:off x="16980500" y="9362019"/>
            <a:ext cx="1097400" cy="787200"/>
          </a:xfrm>
          <a:prstGeom prst="rect">
            <a:avLst/>
          </a:prstGeom>
          <a:noFill/>
          <a:ln>
            <a:noFill/>
          </a:ln>
        </p:spPr>
        <p:txBody>
          <a:bodyPr spcFirstLastPara="1" wrap="square" lIns="182850" tIns="182850" rIns="182850" bIns="182850" anchor="ctr" anchorCtr="0">
            <a:noAutofit/>
          </a:bodyPr>
          <a:lstStyle>
            <a:lvl1pPr marL="0" marR="0" lvl="0" indent="0" algn="r">
              <a:lnSpc>
                <a:spcPct val="100000"/>
              </a:lnSpc>
              <a:spcBef>
                <a:spcPts val="0"/>
              </a:spcBef>
              <a:spcAft>
                <a:spcPts val="0"/>
              </a:spcAft>
              <a:buClr>
                <a:srgbClr val="000000"/>
              </a:buClr>
              <a:buSzPts val="2600"/>
              <a:buFont typeface="Arial"/>
              <a:buNone/>
              <a:defRPr sz="26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600"/>
              <a:buFont typeface="Arial"/>
              <a:buNone/>
              <a:defRPr sz="26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600"/>
              <a:buFont typeface="Arial"/>
              <a:buNone/>
              <a:defRPr sz="26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600"/>
              <a:buFont typeface="Arial"/>
              <a:buNone/>
              <a:defRPr sz="26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600"/>
              <a:buFont typeface="Arial"/>
              <a:buNone/>
              <a:defRPr sz="26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600"/>
              <a:buFont typeface="Arial"/>
              <a:buNone/>
              <a:defRPr sz="26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600"/>
              <a:buFont typeface="Arial"/>
              <a:buNone/>
              <a:defRPr sz="26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600"/>
              <a:buFont typeface="Arial"/>
              <a:buNone/>
              <a:defRPr sz="26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600"/>
              <a:buFont typeface="Arial"/>
              <a:buNone/>
              <a:defRPr sz="26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CCCCCC"/>
        </a:solidFill>
        <a:effectLst/>
      </p:bgPr>
    </p:bg>
    <p:spTree>
      <p:nvGrpSpPr>
        <p:cNvPr id="1" name="Shape 36"/>
        <p:cNvGrpSpPr/>
        <p:nvPr/>
      </p:nvGrpSpPr>
      <p:grpSpPr>
        <a:xfrm>
          <a:off x="0" y="0"/>
          <a:ext cx="0" cy="0"/>
          <a:chOff x="0" y="0"/>
          <a:chExt cx="0" cy="0"/>
        </a:xfrm>
      </p:grpSpPr>
      <p:sp>
        <p:nvSpPr>
          <p:cNvPr id="37" name="Google Shape;37;p33"/>
          <p:cNvSpPr txBox="1">
            <a:spLocks noGrp="1"/>
          </p:cNvSpPr>
          <p:nvPr>
            <p:ph type="title"/>
          </p:nvPr>
        </p:nvSpPr>
        <p:spPr>
          <a:xfrm>
            <a:off x="980500" y="1052700"/>
            <a:ext cx="15342000" cy="8181600"/>
          </a:xfrm>
          <a:prstGeom prst="rect">
            <a:avLst/>
          </a:prstGeom>
          <a:noFill/>
          <a:ln>
            <a:noFill/>
          </a:ln>
        </p:spPr>
        <p:txBody>
          <a:bodyPr spcFirstLastPara="1" wrap="square" lIns="182850" tIns="182850" rIns="182850" bIns="182850" anchor="ctr" anchorCtr="0">
            <a:noAutofit/>
          </a:bodyPr>
          <a:lstStyle>
            <a:lvl1pPr lvl="0" algn="l">
              <a:lnSpc>
                <a:spcPct val="100000"/>
              </a:lnSpc>
              <a:spcBef>
                <a:spcPts val="0"/>
              </a:spcBef>
              <a:spcAft>
                <a:spcPts val="0"/>
              </a:spcAft>
              <a:buSzPts val="9600"/>
              <a:buNone/>
              <a:defRPr sz="9600" b="0"/>
            </a:lvl1pPr>
            <a:lvl2pPr lvl="1" algn="l">
              <a:lnSpc>
                <a:spcPct val="100000"/>
              </a:lnSpc>
              <a:spcBef>
                <a:spcPts val="0"/>
              </a:spcBef>
              <a:spcAft>
                <a:spcPts val="0"/>
              </a:spcAft>
              <a:buClr>
                <a:schemeClr val="lt1"/>
              </a:buClr>
              <a:buSzPts val="9600"/>
              <a:buFont typeface="Lato"/>
              <a:buNone/>
              <a:defRPr sz="9600" b="0">
                <a:solidFill>
                  <a:schemeClr val="lt1"/>
                </a:solidFill>
                <a:latin typeface="Lato"/>
                <a:ea typeface="Lato"/>
                <a:cs typeface="Lato"/>
                <a:sym typeface="Lato"/>
              </a:defRPr>
            </a:lvl2pPr>
            <a:lvl3pPr lvl="2" algn="l">
              <a:lnSpc>
                <a:spcPct val="100000"/>
              </a:lnSpc>
              <a:spcBef>
                <a:spcPts val="0"/>
              </a:spcBef>
              <a:spcAft>
                <a:spcPts val="0"/>
              </a:spcAft>
              <a:buClr>
                <a:schemeClr val="lt1"/>
              </a:buClr>
              <a:buSzPts val="9600"/>
              <a:buFont typeface="Lato"/>
              <a:buNone/>
              <a:defRPr sz="9600" b="0">
                <a:solidFill>
                  <a:schemeClr val="lt1"/>
                </a:solidFill>
                <a:latin typeface="Lato"/>
                <a:ea typeface="Lato"/>
                <a:cs typeface="Lato"/>
                <a:sym typeface="Lato"/>
              </a:defRPr>
            </a:lvl3pPr>
            <a:lvl4pPr lvl="3" algn="l">
              <a:lnSpc>
                <a:spcPct val="100000"/>
              </a:lnSpc>
              <a:spcBef>
                <a:spcPts val="0"/>
              </a:spcBef>
              <a:spcAft>
                <a:spcPts val="0"/>
              </a:spcAft>
              <a:buClr>
                <a:schemeClr val="lt1"/>
              </a:buClr>
              <a:buSzPts val="9600"/>
              <a:buFont typeface="Lato"/>
              <a:buNone/>
              <a:defRPr sz="9600" b="0">
                <a:solidFill>
                  <a:schemeClr val="lt1"/>
                </a:solidFill>
                <a:latin typeface="Lato"/>
                <a:ea typeface="Lato"/>
                <a:cs typeface="Lato"/>
                <a:sym typeface="Lato"/>
              </a:defRPr>
            </a:lvl4pPr>
            <a:lvl5pPr lvl="4" algn="l">
              <a:lnSpc>
                <a:spcPct val="100000"/>
              </a:lnSpc>
              <a:spcBef>
                <a:spcPts val="0"/>
              </a:spcBef>
              <a:spcAft>
                <a:spcPts val="0"/>
              </a:spcAft>
              <a:buClr>
                <a:schemeClr val="lt1"/>
              </a:buClr>
              <a:buSzPts val="9600"/>
              <a:buFont typeface="Lato"/>
              <a:buNone/>
              <a:defRPr sz="9600" b="0">
                <a:solidFill>
                  <a:schemeClr val="lt1"/>
                </a:solidFill>
                <a:latin typeface="Lato"/>
                <a:ea typeface="Lato"/>
                <a:cs typeface="Lato"/>
                <a:sym typeface="Lato"/>
              </a:defRPr>
            </a:lvl5pPr>
            <a:lvl6pPr lvl="5" algn="l">
              <a:lnSpc>
                <a:spcPct val="100000"/>
              </a:lnSpc>
              <a:spcBef>
                <a:spcPts val="0"/>
              </a:spcBef>
              <a:spcAft>
                <a:spcPts val="0"/>
              </a:spcAft>
              <a:buClr>
                <a:schemeClr val="lt1"/>
              </a:buClr>
              <a:buSzPts val="9600"/>
              <a:buFont typeface="Lato"/>
              <a:buNone/>
              <a:defRPr sz="9600" b="0">
                <a:solidFill>
                  <a:schemeClr val="lt1"/>
                </a:solidFill>
                <a:latin typeface="Lato"/>
                <a:ea typeface="Lato"/>
                <a:cs typeface="Lato"/>
                <a:sym typeface="Lato"/>
              </a:defRPr>
            </a:lvl6pPr>
            <a:lvl7pPr lvl="6" algn="l">
              <a:lnSpc>
                <a:spcPct val="100000"/>
              </a:lnSpc>
              <a:spcBef>
                <a:spcPts val="0"/>
              </a:spcBef>
              <a:spcAft>
                <a:spcPts val="0"/>
              </a:spcAft>
              <a:buClr>
                <a:schemeClr val="lt1"/>
              </a:buClr>
              <a:buSzPts val="9600"/>
              <a:buFont typeface="Lato"/>
              <a:buNone/>
              <a:defRPr sz="9600" b="0">
                <a:solidFill>
                  <a:schemeClr val="lt1"/>
                </a:solidFill>
                <a:latin typeface="Lato"/>
                <a:ea typeface="Lato"/>
                <a:cs typeface="Lato"/>
                <a:sym typeface="Lato"/>
              </a:defRPr>
            </a:lvl7pPr>
            <a:lvl8pPr lvl="7" algn="l">
              <a:lnSpc>
                <a:spcPct val="100000"/>
              </a:lnSpc>
              <a:spcBef>
                <a:spcPts val="0"/>
              </a:spcBef>
              <a:spcAft>
                <a:spcPts val="0"/>
              </a:spcAft>
              <a:buClr>
                <a:schemeClr val="lt1"/>
              </a:buClr>
              <a:buSzPts val="9600"/>
              <a:buFont typeface="Lato"/>
              <a:buNone/>
              <a:defRPr sz="9600" b="0">
                <a:solidFill>
                  <a:schemeClr val="lt1"/>
                </a:solidFill>
                <a:latin typeface="Lato"/>
                <a:ea typeface="Lato"/>
                <a:cs typeface="Lato"/>
                <a:sym typeface="Lato"/>
              </a:defRPr>
            </a:lvl8pPr>
            <a:lvl9pPr lvl="8" algn="l">
              <a:lnSpc>
                <a:spcPct val="100000"/>
              </a:lnSpc>
              <a:spcBef>
                <a:spcPts val="0"/>
              </a:spcBef>
              <a:spcAft>
                <a:spcPts val="0"/>
              </a:spcAft>
              <a:buClr>
                <a:schemeClr val="lt1"/>
              </a:buClr>
              <a:buSzPts val="9600"/>
              <a:buFont typeface="Lato"/>
              <a:buNone/>
              <a:defRPr sz="9600" b="0">
                <a:solidFill>
                  <a:schemeClr val="lt1"/>
                </a:solidFill>
                <a:latin typeface="Lato"/>
                <a:ea typeface="Lato"/>
                <a:cs typeface="Lato"/>
                <a:sym typeface="Lato"/>
              </a:defRPr>
            </a:lvl9pPr>
          </a:lstStyle>
          <a:p>
            <a:endParaRPr/>
          </a:p>
        </p:txBody>
      </p:sp>
      <p:sp>
        <p:nvSpPr>
          <p:cNvPr id="38" name="Google Shape;38;p33"/>
          <p:cNvSpPr txBox="1">
            <a:spLocks noGrp="1"/>
          </p:cNvSpPr>
          <p:nvPr>
            <p:ph type="sldNum" idx="12"/>
          </p:nvPr>
        </p:nvSpPr>
        <p:spPr>
          <a:xfrm>
            <a:off x="16980500" y="9362019"/>
            <a:ext cx="1097400" cy="787200"/>
          </a:xfrm>
          <a:prstGeom prst="rect">
            <a:avLst/>
          </a:prstGeom>
          <a:noFill/>
          <a:ln>
            <a:noFill/>
          </a:ln>
        </p:spPr>
        <p:txBody>
          <a:bodyPr spcFirstLastPara="1" wrap="square" lIns="182850" tIns="182850" rIns="182850" bIns="182850" anchor="ctr" anchorCtr="0">
            <a:noAutofit/>
          </a:bodyPr>
          <a:lstStyle>
            <a:lvl1pPr marL="0" marR="0" lvl="0" indent="0" algn="r">
              <a:lnSpc>
                <a:spcPct val="100000"/>
              </a:lnSpc>
              <a:spcBef>
                <a:spcPts val="0"/>
              </a:spcBef>
              <a:spcAft>
                <a:spcPts val="0"/>
              </a:spcAft>
              <a:buClr>
                <a:srgbClr val="000000"/>
              </a:buClr>
              <a:buSzPts val="2600"/>
              <a:buFont typeface="Arial"/>
              <a:buNone/>
              <a:defRPr sz="2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600"/>
              <a:buFont typeface="Arial"/>
              <a:buNone/>
              <a:defRPr sz="2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600"/>
              <a:buFont typeface="Arial"/>
              <a:buNone/>
              <a:defRPr sz="2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600"/>
              <a:buFont typeface="Arial"/>
              <a:buNone/>
              <a:defRPr sz="2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600"/>
              <a:buFont typeface="Arial"/>
              <a:buNone/>
              <a:defRPr sz="2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600"/>
              <a:buFont typeface="Arial"/>
              <a:buNone/>
              <a:defRPr sz="2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600"/>
              <a:buFont typeface="Arial"/>
              <a:buNone/>
              <a:defRPr sz="2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600"/>
              <a:buFont typeface="Arial"/>
              <a:buNone/>
              <a:defRPr sz="2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600"/>
              <a:buFont typeface="Arial"/>
              <a:buNone/>
              <a:defRPr sz="2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9"/>
        <p:cNvGrpSpPr/>
        <p:nvPr/>
      </p:nvGrpSpPr>
      <p:grpSpPr>
        <a:xfrm>
          <a:off x="0" y="0"/>
          <a:ext cx="0" cy="0"/>
          <a:chOff x="0" y="0"/>
          <a:chExt cx="0" cy="0"/>
        </a:xfrm>
      </p:grpSpPr>
      <p:sp>
        <p:nvSpPr>
          <p:cNvPr id="40" name="Google Shape;40;p34"/>
          <p:cNvSpPr txBox="1">
            <a:spLocks noGrp="1"/>
          </p:cNvSpPr>
          <p:nvPr>
            <p:ph type="body" idx="1"/>
          </p:nvPr>
        </p:nvSpPr>
        <p:spPr>
          <a:xfrm>
            <a:off x="639000" y="8461150"/>
            <a:ext cx="11997600" cy="1197600"/>
          </a:xfrm>
          <a:prstGeom prst="rect">
            <a:avLst/>
          </a:prstGeom>
          <a:noFill/>
          <a:ln>
            <a:noFill/>
          </a:ln>
        </p:spPr>
        <p:txBody>
          <a:bodyPr spcFirstLastPara="1" wrap="square" lIns="182850" tIns="182850" rIns="182850" bIns="182850" anchor="ctr" anchorCtr="0">
            <a:noAutofit/>
          </a:bodyPr>
          <a:lstStyle>
            <a:lvl1pPr marL="457200" lvl="0" indent="-228600" algn="l">
              <a:lnSpc>
                <a:spcPct val="100000"/>
              </a:lnSpc>
              <a:spcBef>
                <a:spcPts val="0"/>
              </a:spcBef>
              <a:spcAft>
                <a:spcPts val="0"/>
              </a:spcAft>
              <a:buClr>
                <a:srgbClr val="000000"/>
              </a:buClr>
              <a:buSzPts val="3500"/>
              <a:buNone/>
              <a:defRPr>
                <a:solidFill>
                  <a:srgbClr val="000000"/>
                </a:solidFill>
              </a:defRPr>
            </a:lvl1pPr>
          </a:lstStyle>
          <a:p>
            <a:endParaRPr/>
          </a:p>
        </p:txBody>
      </p:sp>
      <p:sp>
        <p:nvSpPr>
          <p:cNvPr id="41" name="Google Shape;41;p34"/>
          <p:cNvSpPr txBox="1">
            <a:spLocks noGrp="1"/>
          </p:cNvSpPr>
          <p:nvPr>
            <p:ph type="sldNum" idx="12"/>
          </p:nvPr>
        </p:nvSpPr>
        <p:spPr>
          <a:xfrm>
            <a:off x="16980500" y="9362019"/>
            <a:ext cx="1097400" cy="787200"/>
          </a:xfrm>
          <a:prstGeom prst="rect">
            <a:avLst/>
          </a:prstGeom>
          <a:noFill/>
          <a:ln>
            <a:noFill/>
          </a:ln>
        </p:spPr>
        <p:txBody>
          <a:bodyPr spcFirstLastPara="1" wrap="square" lIns="182850" tIns="182850" rIns="182850" bIns="182850" anchor="ctr" anchorCtr="0">
            <a:noAutofit/>
          </a:bodyPr>
          <a:lstStyle>
            <a:lvl1pPr marL="0" marR="0" lvl="0" indent="0" algn="r">
              <a:lnSpc>
                <a:spcPct val="100000"/>
              </a:lnSpc>
              <a:spcBef>
                <a:spcPts val="0"/>
              </a:spcBef>
              <a:spcAft>
                <a:spcPts val="0"/>
              </a:spcAft>
              <a:buClr>
                <a:srgbClr val="000000"/>
              </a:buClr>
              <a:buSzPts val="2600"/>
              <a:buFont typeface="Arial"/>
              <a:buNone/>
              <a:defRPr sz="26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600"/>
              <a:buFont typeface="Arial"/>
              <a:buNone/>
              <a:defRPr sz="26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600"/>
              <a:buFont typeface="Arial"/>
              <a:buNone/>
              <a:defRPr sz="26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600"/>
              <a:buFont typeface="Arial"/>
              <a:buNone/>
              <a:defRPr sz="26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600"/>
              <a:buFont typeface="Arial"/>
              <a:buNone/>
              <a:defRPr sz="26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600"/>
              <a:buFont typeface="Arial"/>
              <a:buNone/>
              <a:defRPr sz="26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600"/>
              <a:buFont typeface="Arial"/>
              <a:buNone/>
              <a:defRPr sz="26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600"/>
              <a:buFont typeface="Arial"/>
              <a:buNone/>
              <a:defRPr sz="26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600"/>
              <a:buFont typeface="Arial"/>
              <a:buNone/>
              <a:defRPr sz="26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2"/>
        <p:cNvGrpSpPr/>
        <p:nvPr/>
      </p:nvGrpSpPr>
      <p:grpSpPr>
        <a:xfrm>
          <a:off x="0" y="0"/>
          <a:ext cx="0" cy="0"/>
          <a:chOff x="0" y="0"/>
          <a:chExt cx="0" cy="0"/>
        </a:xfrm>
      </p:grpSpPr>
      <p:sp>
        <p:nvSpPr>
          <p:cNvPr id="43" name="Google Shape;43;p35"/>
          <p:cNvSpPr txBox="1">
            <a:spLocks noGrp="1"/>
          </p:cNvSpPr>
          <p:nvPr>
            <p:ph type="title" hasCustomPrompt="1"/>
          </p:nvPr>
        </p:nvSpPr>
        <p:spPr>
          <a:xfrm>
            <a:off x="623400" y="2466200"/>
            <a:ext cx="17041200" cy="3220200"/>
          </a:xfrm>
          <a:prstGeom prst="rect">
            <a:avLst/>
          </a:prstGeom>
          <a:noFill/>
          <a:ln>
            <a:noFill/>
          </a:ln>
        </p:spPr>
        <p:txBody>
          <a:bodyPr spcFirstLastPara="1" wrap="square" lIns="182850" tIns="182850" rIns="182850" bIns="182850" anchor="b" anchorCtr="0">
            <a:noAutofit/>
          </a:bodyPr>
          <a:lstStyle>
            <a:lvl1pPr lvl="0" algn="ctr">
              <a:lnSpc>
                <a:spcPct val="100000"/>
              </a:lnSpc>
              <a:spcBef>
                <a:spcPts val="0"/>
              </a:spcBef>
              <a:spcAft>
                <a:spcPts val="0"/>
              </a:spcAft>
              <a:buSzPts val="20000"/>
              <a:buFont typeface="Lato"/>
              <a:buNone/>
              <a:defRPr sz="20000">
                <a:latin typeface="Lato"/>
                <a:ea typeface="Lato"/>
                <a:cs typeface="Lato"/>
                <a:sym typeface="Lato"/>
              </a:defRPr>
            </a:lvl1pPr>
            <a:lvl2pPr lvl="1" algn="ctr">
              <a:lnSpc>
                <a:spcPct val="100000"/>
              </a:lnSpc>
              <a:spcBef>
                <a:spcPts val="0"/>
              </a:spcBef>
              <a:spcAft>
                <a:spcPts val="0"/>
              </a:spcAft>
              <a:buSzPts val="20000"/>
              <a:buFont typeface="Lato"/>
              <a:buNone/>
              <a:defRPr sz="20000">
                <a:latin typeface="Lato"/>
                <a:ea typeface="Lato"/>
                <a:cs typeface="Lato"/>
                <a:sym typeface="Lato"/>
              </a:defRPr>
            </a:lvl2pPr>
            <a:lvl3pPr lvl="2" algn="ctr">
              <a:lnSpc>
                <a:spcPct val="100000"/>
              </a:lnSpc>
              <a:spcBef>
                <a:spcPts val="0"/>
              </a:spcBef>
              <a:spcAft>
                <a:spcPts val="0"/>
              </a:spcAft>
              <a:buSzPts val="20000"/>
              <a:buFont typeface="Lato"/>
              <a:buNone/>
              <a:defRPr sz="20000">
                <a:latin typeface="Lato"/>
                <a:ea typeface="Lato"/>
                <a:cs typeface="Lato"/>
                <a:sym typeface="Lato"/>
              </a:defRPr>
            </a:lvl3pPr>
            <a:lvl4pPr lvl="3" algn="ctr">
              <a:lnSpc>
                <a:spcPct val="100000"/>
              </a:lnSpc>
              <a:spcBef>
                <a:spcPts val="0"/>
              </a:spcBef>
              <a:spcAft>
                <a:spcPts val="0"/>
              </a:spcAft>
              <a:buSzPts val="20000"/>
              <a:buFont typeface="Lato"/>
              <a:buNone/>
              <a:defRPr sz="20000">
                <a:latin typeface="Lato"/>
                <a:ea typeface="Lato"/>
                <a:cs typeface="Lato"/>
                <a:sym typeface="Lato"/>
              </a:defRPr>
            </a:lvl4pPr>
            <a:lvl5pPr lvl="4" algn="ctr">
              <a:lnSpc>
                <a:spcPct val="100000"/>
              </a:lnSpc>
              <a:spcBef>
                <a:spcPts val="0"/>
              </a:spcBef>
              <a:spcAft>
                <a:spcPts val="0"/>
              </a:spcAft>
              <a:buSzPts val="20000"/>
              <a:buFont typeface="Lato"/>
              <a:buNone/>
              <a:defRPr sz="20000">
                <a:latin typeface="Lato"/>
                <a:ea typeface="Lato"/>
                <a:cs typeface="Lato"/>
                <a:sym typeface="Lato"/>
              </a:defRPr>
            </a:lvl5pPr>
            <a:lvl6pPr lvl="5" algn="ctr">
              <a:lnSpc>
                <a:spcPct val="100000"/>
              </a:lnSpc>
              <a:spcBef>
                <a:spcPts val="0"/>
              </a:spcBef>
              <a:spcAft>
                <a:spcPts val="0"/>
              </a:spcAft>
              <a:buSzPts val="20000"/>
              <a:buFont typeface="Lato"/>
              <a:buNone/>
              <a:defRPr sz="20000">
                <a:latin typeface="Lato"/>
                <a:ea typeface="Lato"/>
                <a:cs typeface="Lato"/>
                <a:sym typeface="Lato"/>
              </a:defRPr>
            </a:lvl6pPr>
            <a:lvl7pPr lvl="6" algn="ctr">
              <a:lnSpc>
                <a:spcPct val="100000"/>
              </a:lnSpc>
              <a:spcBef>
                <a:spcPts val="0"/>
              </a:spcBef>
              <a:spcAft>
                <a:spcPts val="0"/>
              </a:spcAft>
              <a:buSzPts val="20000"/>
              <a:buFont typeface="Lato"/>
              <a:buNone/>
              <a:defRPr sz="20000">
                <a:latin typeface="Lato"/>
                <a:ea typeface="Lato"/>
                <a:cs typeface="Lato"/>
                <a:sym typeface="Lato"/>
              </a:defRPr>
            </a:lvl7pPr>
            <a:lvl8pPr lvl="7" algn="ctr">
              <a:lnSpc>
                <a:spcPct val="100000"/>
              </a:lnSpc>
              <a:spcBef>
                <a:spcPts val="0"/>
              </a:spcBef>
              <a:spcAft>
                <a:spcPts val="0"/>
              </a:spcAft>
              <a:buSzPts val="20000"/>
              <a:buFont typeface="Lato"/>
              <a:buNone/>
              <a:defRPr sz="20000">
                <a:latin typeface="Lato"/>
                <a:ea typeface="Lato"/>
                <a:cs typeface="Lato"/>
                <a:sym typeface="Lato"/>
              </a:defRPr>
            </a:lvl8pPr>
            <a:lvl9pPr lvl="8" algn="ctr">
              <a:lnSpc>
                <a:spcPct val="100000"/>
              </a:lnSpc>
              <a:spcBef>
                <a:spcPts val="0"/>
              </a:spcBef>
              <a:spcAft>
                <a:spcPts val="0"/>
              </a:spcAft>
              <a:buSzPts val="20000"/>
              <a:buFont typeface="Lato"/>
              <a:buNone/>
              <a:defRPr sz="20000">
                <a:latin typeface="Lato"/>
                <a:ea typeface="Lato"/>
                <a:cs typeface="Lato"/>
                <a:sym typeface="Lato"/>
              </a:defRPr>
            </a:lvl9pPr>
          </a:lstStyle>
          <a:p>
            <a:r>
              <a:t>xx%</a:t>
            </a:r>
          </a:p>
        </p:txBody>
      </p:sp>
      <p:sp>
        <p:nvSpPr>
          <p:cNvPr id="44" name="Google Shape;44;p35"/>
          <p:cNvSpPr txBox="1">
            <a:spLocks noGrp="1"/>
          </p:cNvSpPr>
          <p:nvPr>
            <p:ph type="body" idx="1"/>
          </p:nvPr>
        </p:nvSpPr>
        <p:spPr>
          <a:xfrm>
            <a:off x="623400" y="5838900"/>
            <a:ext cx="17041200" cy="2143200"/>
          </a:xfrm>
          <a:prstGeom prst="rect">
            <a:avLst/>
          </a:prstGeom>
          <a:noFill/>
          <a:ln>
            <a:noFill/>
          </a:ln>
        </p:spPr>
        <p:txBody>
          <a:bodyPr spcFirstLastPara="1" wrap="square" lIns="182850" tIns="182850" rIns="182850" bIns="182850" anchor="t" anchorCtr="0">
            <a:noAutofit/>
          </a:bodyPr>
          <a:lstStyle>
            <a:lvl1pPr marL="457200" lvl="0" indent="-450850" algn="ctr">
              <a:lnSpc>
                <a:spcPct val="115000"/>
              </a:lnSpc>
              <a:spcBef>
                <a:spcPts val="0"/>
              </a:spcBef>
              <a:spcAft>
                <a:spcPts val="0"/>
              </a:spcAft>
              <a:buSzPts val="3500"/>
              <a:buChar char="●"/>
              <a:defRPr/>
            </a:lvl1pPr>
            <a:lvl2pPr marL="914400" lvl="1" indent="-450850" algn="ctr">
              <a:lnSpc>
                <a:spcPct val="115000"/>
              </a:lnSpc>
              <a:spcBef>
                <a:spcPts val="3200"/>
              </a:spcBef>
              <a:spcAft>
                <a:spcPts val="0"/>
              </a:spcAft>
              <a:buSzPts val="3500"/>
              <a:buChar char="○"/>
              <a:defRPr/>
            </a:lvl2pPr>
            <a:lvl3pPr marL="1371600" lvl="2" indent="-450850" algn="ctr">
              <a:lnSpc>
                <a:spcPct val="115000"/>
              </a:lnSpc>
              <a:spcBef>
                <a:spcPts val="3200"/>
              </a:spcBef>
              <a:spcAft>
                <a:spcPts val="0"/>
              </a:spcAft>
              <a:buSzPts val="3500"/>
              <a:buChar char="■"/>
              <a:defRPr/>
            </a:lvl3pPr>
            <a:lvl4pPr marL="1828800" lvl="3" indent="-450850" algn="ctr">
              <a:lnSpc>
                <a:spcPct val="115000"/>
              </a:lnSpc>
              <a:spcBef>
                <a:spcPts val="3200"/>
              </a:spcBef>
              <a:spcAft>
                <a:spcPts val="0"/>
              </a:spcAft>
              <a:buSzPts val="3500"/>
              <a:buChar char="●"/>
              <a:defRPr/>
            </a:lvl4pPr>
            <a:lvl5pPr marL="2286000" lvl="4" indent="-450850" algn="ctr">
              <a:lnSpc>
                <a:spcPct val="115000"/>
              </a:lnSpc>
              <a:spcBef>
                <a:spcPts val="3200"/>
              </a:spcBef>
              <a:spcAft>
                <a:spcPts val="0"/>
              </a:spcAft>
              <a:buSzPts val="3500"/>
              <a:buChar char="○"/>
              <a:defRPr/>
            </a:lvl5pPr>
            <a:lvl6pPr marL="2743200" lvl="5" indent="-450850" algn="ctr">
              <a:lnSpc>
                <a:spcPct val="115000"/>
              </a:lnSpc>
              <a:spcBef>
                <a:spcPts val="3200"/>
              </a:spcBef>
              <a:spcAft>
                <a:spcPts val="0"/>
              </a:spcAft>
              <a:buSzPts val="3500"/>
              <a:buChar char="■"/>
              <a:defRPr/>
            </a:lvl6pPr>
            <a:lvl7pPr marL="3200400" lvl="6" indent="-450850" algn="ctr">
              <a:lnSpc>
                <a:spcPct val="115000"/>
              </a:lnSpc>
              <a:spcBef>
                <a:spcPts val="3200"/>
              </a:spcBef>
              <a:spcAft>
                <a:spcPts val="0"/>
              </a:spcAft>
              <a:buSzPts val="3500"/>
              <a:buChar char="●"/>
              <a:defRPr/>
            </a:lvl7pPr>
            <a:lvl8pPr marL="3657600" lvl="7" indent="-450850" algn="ctr">
              <a:lnSpc>
                <a:spcPct val="115000"/>
              </a:lnSpc>
              <a:spcBef>
                <a:spcPts val="3200"/>
              </a:spcBef>
              <a:spcAft>
                <a:spcPts val="0"/>
              </a:spcAft>
              <a:buSzPts val="3500"/>
              <a:buChar char="○"/>
              <a:defRPr/>
            </a:lvl8pPr>
            <a:lvl9pPr marL="4114800" lvl="8" indent="-450850" algn="ctr">
              <a:lnSpc>
                <a:spcPct val="115000"/>
              </a:lnSpc>
              <a:spcBef>
                <a:spcPts val="3200"/>
              </a:spcBef>
              <a:spcAft>
                <a:spcPts val="3200"/>
              </a:spcAft>
              <a:buSzPts val="3500"/>
              <a:buChar char="■"/>
              <a:defRPr/>
            </a:lvl9pPr>
          </a:lstStyle>
          <a:p>
            <a:endParaRPr/>
          </a:p>
        </p:txBody>
      </p:sp>
      <p:sp>
        <p:nvSpPr>
          <p:cNvPr id="45" name="Google Shape;45;p35"/>
          <p:cNvSpPr txBox="1">
            <a:spLocks noGrp="1"/>
          </p:cNvSpPr>
          <p:nvPr>
            <p:ph type="sldNum" idx="12"/>
          </p:nvPr>
        </p:nvSpPr>
        <p:spPr>
          <a:xfrm>
            <a:off x="16980500" y="9362019"/>
            <a:ext cx="1097400" cy="787200"/>
          </a:xfrm>
          <a:prstGeom prst="rect">
            <a:avLst/>
          </a:prstGeom>
          <a:noFill/>
          <a:ln>
            <a:noFill/>
          </a:ln>
        </p:spPr>
        <p:txBody>
          <a:bodyPr spcFirstLastPara="1" wrap="square" lIns="182850" tIns="182850" rIns="182850" bIns="182850" anchor="ctr" anchorCtr="0">
            <a:noAutofit/>
          </a:bodyPr>
          <a:lstStyle>
            <a:lvl1pPr marL="0" marR="0" lvl="0" indent="0" algn="r">
              <a:lnSpc>
                <a:spcPct val="100000"/>
              </a:lnSpc>
              <a:spcBef>
                <a:spcPts val="0"/>
              </a:spcBef>
              <a:spcAft>
                <a:spcPts val="0"/>
              </a:spcAft>
              <a:buClr>
                <a:srgbClr val="000000"/>
              </a:buClr>
              <a:buSzPts val="2600"/>
              <a:buFont typeface="Arial"/>
              <a:buNone/>
              <a:defRPr sz="26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600"/>
              <a:buFont typeface="Arial"/>
              <a:buNone/>
              <a:defRPr sz="26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600"/>
              <a:buFont typeface="Arial"/>
              <a:buNone/>
              <a:defRPr sz="26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600"/>
              <a:buFont typeface="Arial"/>
              <a:buNone/>
              <a:defRPr sz="26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600"/>
              <a:buFont typeface="Arial"/>
              <a:buNone/>
              <a:defRPr sz="26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600"/>
              <a:buFont typeface="Arial"/>
              <a:buNone/>
              <a:defRPr sz="26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600"/>
              <a:buFont typeface="Arial"/>
              <a:buNone/>
              <a:defRPr sz="26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600"/>
              <a:buFont typeface="Arial"/>
              <a:buNone/>
              <a:defRPr sz="26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600"/>
              <a:buFont typeface="Arial"/>
              <a:buNone/>
              <a:defRPr sz="26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6"/>
        <p:cNvGrpSpPr/>
        <p:nvPr/>
      </p:nvGrpSpPr>
      <p:grpSpPr>
        <a:xfrm>
          <a:off x="0" y="0"/>
          <a:ext cx="0" cy="0"/>
          <a:chOff x="0" y="0"/>
          <a:chExt cx="0" cy="0"/>
        </a:xfrm>
      </p:grpSpPr>
      <p:sp>
        <p:nvSpPr>
          <p:cNvPr id="47" name="Google Shape;47;p36"/>
          <p:cNvSpPr txBox="1">
            <a:spLocks noGrp="1"/>
          </p:cNvSpPr>
          <p:nvPr>
            <p:ph type="sldNum" idx="12"/>
          </p:nvPr>
        </p:nvSpPr>
        <p:spPr>
          <a:xfrm>
            <a:off x="16980500" y="9362019"/>
            <a:ext cx="1097400" cy="787200"/>
          </a:xfrm>
          <a:prstGeom prst="rect">
            <a:avLst/>
          </a:prstGeom>
          <a:noFill/>
          <a:ln>
            <a:noFill/>
          </a:ln>
        </p:spPr>
        <p:txBody>
          <a:bodyPr spcFirstLastPara="1" wrap="square" lIns="182850" tIns="182850" rIns="182850" bIns="182850" anchor="ctr" anchorCtr="0">
            <a:noAutofit/>
          </a:bodyPr>
          <a:lstStyle>
            <a:lvl1pPr marL="0" marR="0" lvl="0" indent="0" algn="r">
              <a:lnSpc>
                <a:spcPct val="100000"/>
              </a:lnSpc>
              <a:spcBef>
                <a:spcPts val="0"/>
              </a:spcBef>
              <a:spcAft>
                <a:spcPts val="0"/>
              </a:spcAft>
              <a:buClr>
                <a:srgbClr val="000000"/>
              </a:buClr>
              <a:buSzPts val="2600"/>
              <a:buFont typeface="Arial"/>
              <a:buNone/>
              <a:defRPr sz="26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600"/>
              <a:buFont typeface="Arial"/>
              <a:buNone/>
              <a:defRPr sz="26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600"/>
              <a:buFont typeface="Arial"/>
              <a:buNone/>
              <a:defRPr sz="26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600"/>
              <a:buFont typeface="Arial"/>
              <a:buNone/>
              <a:defRPr sz="26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600"/>
              <a:buFont typeface="Arial"/>
              <a:buNone/>
              <a:defRPr sz="26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600"/>
              <a:buFont typeface="Arial"/>
              <a:buNone/>
              <a:defRPr sz="26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600"/>
              <a:buFont typeface="Arial"/>
              <a:buNone/>
              <a:defRPr sz="26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600"/>
              <a:buFont typeface="Arial"/>
              <a:buNone/>
              <a:defRPr sz="26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600"/>
              <a:buFont typeface="Arial"/>
              <a:buNone/>
              <a:defRPr sz="26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Google Shape;6;p26"/>
          <p:cNvSpPr txBox="1">
            <a:spLocks noGrp="1"/>
          </p:cNvSpPr>
          <p:nvPr>
            <p:ph type="title"/>
          </p:nvPr>
        </p:nvSpPr>
        <p:spPr>
          <a:xfrm>
            <a:off x="394800" y="858900"/>
            <a:ext cx="17041200" cy="1252200"/>
          </a:xfrm>
          <a:prstGeom prst="rect">
            <a:avLst/>
          </a:prstGeom>
          <a:noFill/>
          <a:ln>
            <a:noFill/>
          </a:ln>
        </p:spPr>
        <p:txBody>
          <a:bodyPr spcFirstLastPara="1" wrap="square" lIns="182850" tIns="182850" rIns="182850" bIns="182850" anchor="t" anchorCtr="0">
            <a:noAutofit/>
          </a:bodyPr>
          <a:lstStyle>
            <a:lvl1pPr marR="0" lvl="0" algn="ctr" rtl="0">
              <a:lnSpc>
                <a:spcPct val="100000"/>
              </a:lnSpc>
              <a:spcBef>
                <a:spcPts val="0"/>
              </a:spcBef>
              <a:spcAft>
                <a:spcPts val="0"/>
              </a:spcAft>
              <a:buClr>
                <a:srgbClr val="000000"/>
              </a:buClr>
              <a:buSzPts val="6400"/>
              <a:buFont typeface="Arial"/>
              <a:buNone/>
              <a:defRPr sz="6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chemeClr val="dk1"/>
              </a:buClr>
              <a:buSzPts val="6400"/>
              <a:buFont typeface="Playfair Display"/>
              <a:buNone/>
              <a:defRPr sz="6400" b="1" i="0" u="none" strike="noStrike" cap="none">
                <a:solidFill>
                  <a:schemeClr val="dk1"/>
                </a:solidFill>
                <a:latin typeface="Playfair Display"/>
                <a:ea typeface="Playfair Display"/>
                <a:cs typeface="Playfair Display"/>
                <a:sym typeface="Playfair Display"/>
              </a:defRPr>
            </a:lvl2pPr>
            <a:lvl3pPr marR="0" lvl="2" algn="l" rtl="0">
              <a:lnSpc>
                <a:spcPct val="100000"/>
              </a:lnSpc>
              <a:spcBef>
                <a:spcPts val="0"/>
              </a:spcBef>
              <a:spcAft>
                <a:spcPts val="0"/>
              </a:spcAft>
              <a:buClr>
                <a:schemeClr val="dk1"/>
              </a:buClr>
              <a:buSzPts val="6400"/>
              <a:buFont typeface="Playfair Display"/>
              <a:buNone/>
              <a:defRPr sz="6400" b="1" i="0" u="none" strike="noStrike" cap="none">
                <a:solidFill>
                  <a:schemeClr val="dk1"/>
                </a:solidFill>
                <a:latin typeface="Playfair Display"/>
                <a:ea typeface="Playfair Display"/>
                <a:cs typeface="Playfair Display"/>
                <a:sym typeface="Playfair Display"/>
              </a:defRPr>
            </a:lvl3pPr>
            <a:lvl4pPr marR="0" lvl="3" algn="l" rtl="0">
              <a:lnSpc>
                <a:spcPct val="100000"/>
              </a:lnSpc>
              <a:spcBef>
                <a:spcPts val="0"/>
              </a:spcBef>
              <a:spcAft>
                <a:spcPts val="0"/>
              </a:spcAft>
              <a:buClr>
                <a:schemeClr val="dk1"/>
              </a:buClr>
              <a:buSzPts val="6400"/>
              <a:buFont typeface="Playfair Display"/>
              <a:buNone/>
              <a:defRPr sz="6400" b="1" i="0" u="none" strike="noStrike" cap="none">
                <a:solidFill>
                  <a:schemeClr val="dk1"/>
                </a:solidFill>
                <a:latin typeface="Playfair Display"/>
                <a:ea typeface="Playfair Display"/>
                <a:cs typeface="Playfair Display"/>
                <a:sym typeface="Playfair Display"/>
              </a:defRPr>
            </a:lvl4pPr>
            <a:lvl5pPr marR="0" lvl="4" algn="l" rtl="0">
              <a:lnSpc>
                <a:spcPct val="100000"/>
              </a:lnSpc>
              <a:spcBef>
                <a:spcPts val="0"/>
              </a:spcBef>
              <a:spcAft>
                <a:spcPts val="0"/>
              </a:spcAft>
              <a:buClr>
                <a:schemeClr val="dk1"/>
              </a:buClr>
              <a:buSzPts val="6400"/>
              <a:buFont typeface="Playfair Display"/>
              <a:buNone/>
              <a:defRPr sz="6400" b="1" i="0" u="none" strike="noStrike" cap="none">
                <a:solidFill>
                  <a:schemeClr val="dk1"/>
                </a:solidFill>
                <a:latin typeface="Playfair Display"/>
                <a:ea typeface="Playfair Display"/>
                <a:cs typeface="Playfair Display"/>
                <a:sym typeface="Playfair Display"/>
              </a:defRPr>
            </a:lvl5pPr>
            <a:lvl6pPr marR="0" lvl="5" algn="l" rtl="0">
              <a:lnSpc>
                <a:spcPct val="100000"/>
              </a:lnSpc>
              <a:spcBef>
                <a:spcPts val="0"/>
              </a:spcBef>
              <a:spcAft>
                <a:spcPts val="0"/>
              </a:spcAft>
              <a:buClr>
                <a:schemeClr val="dk1"/>
              </a:buClr>
              <a:buSzPts val="6400"/>
              <a:buFont typeface="Playfair Display"/>
              <a:buNone/>
              <a:defRPr sz="6400" b="1" i="0" u="none" strike="noStrike" cap="none">
                <a:solidFill>
                  <a:schemeClr val="dk1"/>
                </a:solidFill>
                <a:latin typeface="Playfair Display"/>
                <a:ea typeface="Playfair Display"/>
                <a:cs typeface="Playfair Display"/>
                <a:sym typeface="Playfair Display"/>
              </a:defRPr>
            </a:lvl6pPr>
            <a:lvl7pPr marR="0" lvl="6" algn="l" rtl="0">
              <a:lnSpc>
                <a:spcPct val="100000"/>
              </a:lnSpc>
              <a:spcBef>
                <a:spcPts val="0"/>
              </a:spcBef>
              <a:spcAft>
                <a:spcPts val="0"/>
              </a:spcAft>
              <a:buClr>
                <a:schemeClr val="dk1"/>
              </a:buClr>
              <a:buSzPts val="6400"/>
              <a:buFont typeface="Playfair Display"/>
              <a:buNone/>
              <a:defRPr sz="6400" b="1" i="0" u="none" strike="noStrike" cap="none">
                <a:solidFill>
                  <a:schemeClr val="dk1"/>
                </a:solidFill>
                <a:latin typeface="Playfair Display"/>
                <a:ea typeface="Playfair Display"/>
                <a:cs typeface="Playfair Display"/>
                <a:sym typeface="Playfair Display"/>
              </a:defRPr>
            </a:lvl7pPr>
            <a:lvl8pPr marR="0" lvl="7" algn="l" rtl="0">
              <a:lnSpc>
                <a:spcPct val="100000"/>
              </a:lnSpc>
              <a:spcBef>
                <a:spcPts val="0"/>
              </a:spcBef>
              <a:spcAft>
                <a:spcPts val="0"/>
              </a:spcAft>
              <a:buClr>
                <a:schemeClr val="dk1"/>
              </a:buClr>
              <a:buSzPts val="6400"/>
              <a:buFont typeface="Playfair Display"/>
              <a:buNone/>
              <a:defRPr sz="6400" b="1" i="0" u="none" strike="noStrike" cap="none">
                <a:solidFill>
                  <a:schemeClr val="dk1"/>
                </a:solidFill>
                <a:latin typeface="Playfair Display"/>
                <a:ea typeface="Playfair Display"/>
                <a:cs typeface="Playfair Display"/>
                <a:sym typeface="Playfair Display"/>
              </a:defRPr>
            </a:lvl8pPr>
            <a:lvl9pPr marR="0" lvl="8" algn="l" rtl="0">
              <a:lnSpc>
                <a:spcPct val="100000"/>
              </a:lnSpc>
              <a:spcBef>
                <a:spcPts val="0"/>
              </a:spcBef>
              <a:spcAft>
                <a:spcPts val="0"/>
              </a:spcAft>
              <a:buClr>
                <a:schemeClr val="dk1"/>
              </a:buClr>
              <a:buSzPts val="6400"/>
              <a:buFont typeface="Playfair Display"/>
              <a:buNone/>
              <a:defRPr sz="6400" b="1" i="0" u="none" strike="noStrike" cap="none">
                <a:solidFill>
                  <a:schemeClr val="dk1"/>
                </a:solidFill>
                <a:latin typeface="Playfair Display"/>
                <a:ea typeface="Playfair Display"/>
                <a:cs typeface="Playfair Display"/>
                <a:sym typeface="Playfair Display"/>
              </a:defRPr>
            </a:lvl9pPr>
          </a:lstStyle>
          <a:p>
            <a:endParaRPr/>
          </a:p>
        </p:txBody>
      </p:sp>
      <p:sp>
        <p:nvSpPr>
          <p:cNvPr id="7" name="Google Shape;7;p26"/>
          <p:cNvSpPr txBox="1">
            <a:spLocks noGrp="1"/>
          </p:cNvSpPr>
          <p:nvPr>
            <p:ph type="body" idx="1"/>
          </p:nvPr>
        </p:nvSpPr>
        <p:spPr>
          <a:xfrm>
            <a:off x="623400" y="2228750"/>
            <a:ext cx="17041200" cy="6832800"/>
          </a:xfrm>
          <a:prstGeom prst="rect">
            <a:avLst/>
          </a:prstGeom>
          <a:noFill/>
          <a:ln>
            <a:noFill/>
          </a:ln>
        </p:spPr>
        <p:txBody>
          <a:bodyPr spcFirstLastPara="1" wrap="square" lIns="182850" tIns="182850" rIns="182850" bIns="182850" anchor="t" anchorCtr="0">
            <a:noAutofit/>
          </a:bodyPr>
          <a:lstStyle>
            <a:lvl1pPr marL="457200" marR="0" lvl="0" indent="-450850" algn="l" rtl="0">
              <a:lnSpc>
                <a:spcPct val="115000"/>
              </a:lnSpc>
              <a:spcBef>
                <a:spcPts val="0"/>
              </a:spcBef>
              <a:spcAft>
                <a:spcPts val="0"/>
              </a:spcAft>
              <a:buClr>
                <a:srgbClr val="434343"/>
              </a:buClr>
              <a:buSzPts val="3500"/>
              <a:buFont typeface="Arial"/>
              <a:buChar char="●"/>
              <a:defRPr sz="3500" b="0" i="0" u="none" strike="noStrike" cap="none">
                <a:solidFill>
                  <a:srgbClr val="434343"/>
                </a:solidFill>
                <a:latin typeface="Arial"/>
                <a:ea typeface="Arial"/>
                <a:cs typeface="Arial"/>
                <a:sym typeface="Arial"/>
              </a:defRPr>
            </a:lvl1pPr>
            <a:lvl2pPr marL="914400" marR="0" lvl="1" indent="-450850" algn="l" rtl="0">
              <a:lnSpc>
                <a:spcPct val="115000"/>
              </a:lnSpc>
              <a:spcBef>
                <a:spcPts val="3200"/>
              </a:spcBef>
              <a:spcAft>
                <a:spcPts val="0"/>
              </a:spcAft>
              <a:buClr>
                <a:srgbClr val="434343"/>
              </a:buClr>
              <a:buSzPts val="3500"/>
              <a:buFont typeface="Arial"/>
              <a:buChar char="○"/>
              <a:defRPr sz="3500" b="0" i="0" u="none" strike="noStrike" cap="none">
                <a:solidFill>
                  <a:srgbClr val="434343"/>
                </a:solidFill>
                <a:latin typeface="Arial"/>
                <a:ea typeface="Arial"/>
                <a:cs typeface="Arial"/>
                <a:sym typeface="Arial"/>
              </a:defRPr>
            </a:lvl2pPr>
            <a:lvl3pPr marL="1371600" marR="0" lvl="2" indent="-450850" algn="l" rtl="0">
              <a:lnSpc>
                <a:spcPct val="115000"/>
              </a:lnSpc>
              <a:spcBef>
                <a:spcPts val="3200"/>
              </a:spcBef>
              <a:spcAft>
                <a:spcPts val="0"/>
              </a:spcAft>
              <a:buClr>
                <a:srgbClr val="434343"/>
              </a:buClr>
              <a:buSzPts val="3500"/>
              <a:buFont typeface="Arial"/>
              <a:buChar char="■"/>
              <a:defRPr sz="3500" b="0" i="0" u="none" strike="noStrike" cap="none">
                <a:solidFill>
                  <a:srgbClr val="434343"/>
                </a:solidFill>
                <a:latin typeface="Arial"/>
                <a:ea typeface="Arial"/>
                <a:cs typeface="Arial"/>
                <a:sym typeface="Arial"/>
              </a:defRPr>
            </a:lvl3pPr>
            <a:lvl4pPr marL="1828800" marR="0" lvl="3" indent="-450850" algn="l" rtl="0">
              <a:lnSpc>
                <a:spcPct val="115000"/>
              </a:lnSpc>
              <a:spcBef>
                <a:spcPts val="3200"/>
              </a:spcBef>
              <a:spcAft>
                <a:spcPts val="0"/>
              </a:spcAft>
              <a:buClr>
                <a:srgbClr val="434343"/>
              </a:buClr>
              <a:buSzPts val="3500"/>
              <a:buFont typeface="Arial"/>
              <a:buChar char="●"/>
              <a:defRPr sz="3500" b="0" i="0" u="none" strike="noStrike" cap="none">
                <a:solidFill>
                  <a:srgbClr val="434343"/>
                </a:solidFill>
                <a:latin typeface="Arial"/>
                <a:ea typeface="Arial"/>
                <a:cs typeface="Arial"/>
                <a:sym typeface="Arial"/>
              </a:defRPr>
            </a:lvl4pPr>
            <a:lvl5pPr marL="2286000" marR="0" lvl="4" indent="-450850" algn="l" rtl="0">
              <a:lnSpc>
                <a:spcPct val="115000"/>
              </a:lnSpc>
              <a:spcBef>
                <a:spcPts val="3200"/>
              </a:spcBef>
              <a:spcAft>
                <a:spcPts val="0"/>
              </a:spcAft>
              <a:buClr>
                <a:srgbClr val="434343"/>
              </a:buClr>
              <a:buSzPts val="3500"/>
              <a:buFont typeface="Arial"/>
              <a:buChar char="○"/>
              <a:defRPr sz="3500" b="0" i="0" u="none" strike="noStrike" cap="none">
                <a:solidFill>
                  <a:srgbClr val="434343"/>
                </a:solidFill>
                <a:latin typeface="Arial"/>
                <a:ea typeface="Arial"/>
                <a:cs typeface="Arial"/>
                <a:sym typeface="Arial"/>
              </a:defRPr>
            </a:lvl5pPr>
            <a:lvl6pPr marL="2743200" marR="0" lvl="5" indent="-450850" algn="l" rtl="0">
              <a:lnSpc>
                <a:spcPct val="115000"/>
              </a:lnSpc>
              <a:spcBef>
                <a:spcPts val="3200"/>
              </a:spcBef>
              <a:spcAft>
                <a:spcPts val="0"/>
              </a:spcAft>
              <a:buClr>
                <a:srgbClr val="434343"/>
              </a:buClr>
              <a:buSzPts val="3500"/>
              <a:buFont typeface="Arial"/>
              <a:buChar char="■"/>
              <a:defRPr sz="3500" b="0" i="0" u="none" strike="noStrike" cap="none">
                <a:solidFill>
                  <a:srgbClr val="434343"/>
                </a:solidFill>
                <a:latin typeface="Arial"/>
                <a:ea typeface="Arial"/>
                <a:cs typeface="Arial"/>
                <a:sym typeface="Arial"/>
              </a:defRPr>
            </a:lvl6pPr>
            <a:lvl7pPr marL="3200400" marR="0" lvl="6" indent="-450850" algn="l" rtl="0">
              <a:lnSpc>
                <a:spcPct val="115000"/>
              </a:lnSpc>
              <a:spcBef>
                <a:spcPts val="3200"/>
              </a:spcBef>
              <a:spcAft>
                <a:spcPts val="0"/>
              </a:spcAft>
              <a:buClr>
                <a:srgbClr val="434343"/>
              </a:buClr>
              <a:buSzPts val="3500"/>
              <a:buFont typeface="Arial"/>
              <a:buChar char="●"/>
              <a:defRPr sz="3500" b="0" i="0" u="none" strike="noStrike" cap="none">
                <a:solidFill>
                  <a:srgbClr val="434343"/>
                </a:solidFill>
                <a:latin typeface="Arial"/>
                <a:ea typeface="Arial"/>
                <a:cs typeface="Arial"/>
                <a:sym typeface="Arial"/>
              </a:defRPr>
            </a:lvl7pPr>
            <a:lvl8pPr marL="3657600" marR="0" lvl="7" indent="-450850" algn="l" rtl="0">
              <a:lnSpc>
                <a:spcPct val="115000"/>
              </a:lnSpc>
              <a:spcBef>
                <a:spcPts val="3200"/>
              </a:spcBef>
              <a:spcAft>
                <a:spcPts val="0"/>
              </a:spcAft>
              <a:buClr>
                <a:srgbClr val="434343"/>
              </a:buClr>
              <a:buSzPts val="3500"/>
              <a:buFont typeface="Arial"/>
              <a:buChar char="○"/>
              <a:defRPr sz="3500" b="0" i="0" u="none" strike="noStrike" cap="none">
                <a:solidFill>
                  <a:srgbClr val="434343"/>
                </a:solidFill>
                <a:latin typeface="Arial"/>
                <a:ea typeface="Arial"/>
                <a:cs typeface="Arial"/>
                <a:sym typeface="Arial"/>
              </a:defRPr>
            </a:lvl8pPr>
            <a:lvl9pPr marL="4114800" marR="0" lvl="8" indent="-450850" algn="l" rtl="0">
              <a:lnSpc>
                <a:spcPct val="115000"/>
              </a:lnSpc>
              <a:spcBef>
                <a:spcPts val="3200"/>
              </a:spcBef>
              <a:spcAft>
                <a:spcPts val="3200"/>
              </a:spcAft>
              <a:buClr>
                <a:srgbClr val="434343"/>
              </a:buClr>
              <a:buSzPts val="3500"/>
              <a:buFont typeface="Arial"/>
              <a:buChar char="■"/>
              <a:defRPr sz="3500" b="0" i="0" u="none" strike="noStrike" cap="none">
                <a:solidFill>
                  <a:srgbClr val="434343"/>
                </a:solidFill>
                <a:latin typeface="Arial"/>
                <a:ea typeface="Arial"/>
                <a:cs typeface="Arial"/>
                <a:sym typeface="Arial"/>
              </a:defRPr>
            </a:lvl9pPr>
          </a:lstStyle>
          <a:p>
            <a:endParaRPr/>
          </a:p>
        </p:txBody>
      </p:sp>
      <p:sp>
        <p:nvSpPr>
          <p:cNvPr id="8" name="Google Shape;8;p26"/>
          <p:cNvSpPr txBox="1">
            <a:spLocks noGrp="1"/>
          </p:cNvSpPr>
          <p:nvPr>
            <p:ph type="sldNum" idx="12"/>
          </p:nvPr>
        </p:nvSpPr>
        <p:spPr>
          <a:xfrm>
            <a:off x="16980500" y="9362019"/>
            <a:ext cx="1097400" cy="787200"/>
          </a:xfrm>
          <a:prstGeom prst="rect">
            <a:avLst/>
          </a:prstGeom>
          <a:noFill/>
          <a:ln>
            <a:noFill/>
          </a:ln>
        </p:spPr>
        <p:txBody>
          <a:bodyPr spcFirstLastPara="1" wrap="square" lIns="182850" tIns="182850" rIns="182850" bIns="182850" anchor="ctr" anchorCtr="0">
            <a:noAutofit/>
          </a:bodyPr>
          <a:lstStyle>
            <a:lvl1pPr marL="0" marR="0" lvl="0" indent="0" algn="r" rtl="0">
              <a:lnSpc>
                <a:spcPct val="100000"/>
              </a:lnSpc>
              <a:spcBef>
                <a:spcPts val="0"/>
              </a:spcBef>
              <a:spcAft>
                <a:spcPts val="0"/>
              </a:spcAft>
              <a:buClr>
                <a:srgbClr val="000000"/>
              </a:buClr>
              <a:buSzPts val="2600"/>
              <a:buFont typeface="Arial"/>
              <a:buNone/>
              <a:defRPr sz="2600"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2600"/>
              <a:buFont typeface="Arial"/>
              <a:buNone/>
              <a:defRPr sz="2600"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2600"/>
              <a:buFont typeface="Arial"/>
              <a:buNone/>
              <a:defRPr sz="2600"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2600"/>
              <a:buFont typeface="Arial"/>
              <a:buNone/>
              <a:defRPr sz="2600"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2600"/>
              <a:buFont typeface="Arial"/>
              <a:buNone/>
              <a:defRPr sz="2600"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2600"/>
              <a:buFont typeface="Arial"/>
              <a:buNone/>
              <a:defRPr sz="2600"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2600"/>
              <a:buFont typeface="Arial"/>
              <a:buNone/>
              <a:defRPr sz="2600"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2600"/>
              <a:buFont typeface="Arial"/>
              <a:buNone/>
              <a:defRPr sz="2600"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2600"/>
              <a:buFont typeface="Arial"/>
              <a:buNone/>
              <a:defRPr sz="26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9" name="Google Shape;9;p26"/>
          <p:cNvPicPr preferRelativeResize="0"/>
          <p:nvPr/>
        </p:nvPicPr>
        <p:blipFill rotWithShape="1">
          <a:blip r:embed="rId11">
            <a:alphaModFix/>
          </a:blip>
          <a:srcRect/>
          <a:stretch/>
        </p:blipFill>
        <p:spPr>
          <a:xfrm>
            <a:off x="7617162" y="260575"/>
            <a:ext cx="3053676" cy="480675"/>
          </a:xfrm>
          <a:prstGeom prst="rect">
            <a:avLst/>
          </a:prstGeom>
          <a:noFill/>
          <a:ln>
            <a:noFill/>
          </a:ln>
        </p:spPr>
      </p:pic>
      <p:cxnSp>
        <p:nvCxnSpPr>
          <p:cNvPr id="10" name="Google Shape;10;p26"/>
          <p:cNvCxnSpPr/>
          <p:nvPr/>
        </p:nvCxnSpPr>
        <p:spPr>
          <a:xfrm>
            <a:off x="417550" y="493750"/>
            <a:ext cx="6908700" cy="0"/>
          </a:xfrm>
          <a:prstGeom prst="straightConnector1">
            <a:avLst/>
          </a:prstGeom>
          <a:noFill/>
          <a:ln w="19050" cap="flat" cmpd="sng">
            <a:solidFill>
              <a:schemeClr val="dk1"/>
            </a:solidFill>
            <a:prstDash val="solid"/>
            <a:round/>
            <a:headEnd type="none" w="sm" len="sm"/>
            <a:tailEnd type="none" w="sm" len="sm"/>
          </a:ln>
        </p:spPr>
      </p:cxnSp>
      <p:cxnSp>
        <p:nvCxnSpPr>
          <p:cNvPr id="11" name="Google Shape;11;p26"/>
          <p:cNvCxnSpPr/>
          <p:nvPr/>
        </p:nvCxnSpPr>
        <p:spPr>
          <a:xfrm>
            <a:off x="10913325" y="500913"/>
            <a:ext cx="6908700" cy="0"/>
          </a:xfrm>
          <a:prstGeom prst="straightConnector1">
            <a:avLst/>
          </a:prstGeom>
          <a:noFill/>
          <a:ln w="19050" cap="flat" cmpd="sng">
            <a:solidFill>
              <a:schemeClr val="dk1"/>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1"/>
          <p:cNvSpPr txBox="1">
            <a:spLocks noGrp="1"/>
          </p:cNvSpPr>
          <p:nvPr>
            <p:ph type="ctrTitle"/>
          </p:nvPr>
        </p:nvSpPr>
        <p:spPr>
          <a:xfrm>
            <a:off x="379600" y="1632650"/>
            <a:ext cx="17328600" cy="2201414"/>
          </a:xfrm>
          <a:prstGeom prst="rect">
            <a:avLst/>
          </a:prstGeom>
          <a:noFill/>
          <a:ln>
            <a:noFill/>
          </a:ln>
        </p:spPr>
        <p:txBody>
          <a:bodyPr spcFirstLastPara="1" wrap="square" lIns="182850" tIns="182850" rIns="182850" bIns="182850" anchor="b" anchorCtr="0">
            <a:noAutofit/>
          </a:bodyPr>
          <a:lstStyle/>
          <a:p>
            <a:pPr marL="0" lvl="0" indent="0" algn="ctr" rtl="0">
              <a:lnSpc>
                <a:spcPct val="100000"/>
              </a:lnSpc>
              <a:spcBef>
                <a:spcPts val="0"/>
              </a:spcBef>
              <a:spcAft>
                <a:spcPts val="0"/>
              </a:spcAft>
              <a:buSzPts val="7000"/>
              <a:buNone/>
            </a:pPr>
            <a:r>
              <a:rPr lang="en-US" sz="6400" b="1" dirty="0"/>
              <a:t>Implementing Various Delta Hedging Strategies</a:t>
            </a:r>
            <a:endParaRPr sz="6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26cfe2fb700_1_1"/>
          <p:cNvSpPr txBox="1">
            <a:spLocks noGrp="1"/>
          </p:cNvSpPr>
          <p:nvPr>
            <p:ph type="title"/>
          </p:nvPr>
        </p:nvSpPr>
        <p:spPr>
          <a:xfrm>
            <a:off x="394800" y="858900"/>
            <a:ext cx="17041200" cy="1252200"/>
          </a:xfrm>
          <a:prstGeom prst="rect">
            <a:avLst/>
          </a:prstGeom>
        </p:spPr>
        <p:txBody>
          <a:bodyPr spcFirstLastPara="1" wrap="square" lIns="182850" tIns="182850" rIns="182850" bIns="182850" anchor="t" anchorCtr="0">
            <a:noAutofit/>
          </a:bodyPr>
          <a:lstStyle/>
          <a:p>
            <a:pPr marL="0" lvl="0" indent="0" algn="ctr" rtl="0">
              <a:spcBef>
                <a:spcPts val="0"/>
              </a:spcBef>
              <a:spcAft>
                <a:spcPts val="0"/>
              </a:spcAft>
              <a:buNone/>
            </a:pPr>
            <a:r>
              <a:rPr lang="en-US" b="1"/>
              <a:t>Dynamic Hedging Strategy (Example)</a:t>
            </a:r>
            <a:endParaRPr b="1"/>
          </a:p>
        </p:txBody>
      </p:sp>
      <p:sp>
        <p:nvSpPr>
          <p:cNvPr id="139" name="Google Shape;139;g26cfe2fb700_1_1"/>
          <p:cNvSpPr txBox="1">
            <a:spLocks noGrp="1"/>
          </p:cNvSpPr>
          <p:nvPr>
            <p:ph type="sldNum" idx="12"/>
          </p:nvPr>
        </p:nvSpPr>
        <p:spPr>
          <a:xfrm>
            <a:off x="16980500" y="9362019"/>
            <a:ext cx="1097400" cy="787200"/>
          </a:xfrm>
          <a:prstGeom prst="rect">
            <a:avLst/>
          </a:prstGeom>
        </p:spPr>
        <p:txBody>
          <a:bodyPr spcFirstLastPara="1" wrap="square" lIns="182850" tIns="182850" rIns="182850" bIns="182850" anchor="ctr" anchorCtr="0">
            <a:noAutofit/>
          </a:bodyPr>
          <a:lstStyle/>
          <a:p>
            <a:pPr marL="0" lvl="0" indent="0" algn="r" rtl="0">
              <a:spcBef>
                <a:spcPts val="0"/>
              </a:spcBef>
              <a:spcAft>
                <a:spcPts val="0"/>
              </a:spcAft>
              <a:buClr>
                <a:srgbClr val="000000"/>
              </a:buClr>
              <a:buSzPts val="2600"/>
              <a:buFont typeface="Arial"/>
              <a:buNone/>
            </a:pPr>
            <a:fld id="{00000000-1234-1234-1234-123412341234}" type="slidenum">
              <a:rPr lang="en-US"/>
              <a:t>10</a:t>
            </a:fld>
            <a:endParaRPr/>
          </a:p>
        </p:txBody>
      </p:sp>
      <p:graphicFrame>
        <p:nvGraphicFramePr>
          <p:cNvPr id="140" name="Google Shape;140;g26cfe2fb700_1_1"/>
          <p:cNvGraphicFramePr/>
          <p:nvPr>
            <p:extLst>
              <p:ext uri="{D42A27DB-BD31-4B8C-83A1-F6EECF244321}">
                <p14:modId xmlns:p14="http://schemas.microsoft.com/office/powerpoint/2010/main" val="1458442161"/>
              </p:ext>
            </p:extLst>
          </p:nvPr>
        </p:nvGraphicFramePr>
        <p:xfrm>
          <a:off x="4157375" y="2466538"/>
          <a:ext cx="8760525" cy="7478550"/>
        </p:xfrm>
        <a:graphic>
          <a:graphicData uri="http://schemas.openxmlformats.org/drawingml/2006/table">
            <a:tbl>
              <a:tblPr>
                <a:noFill/>
                <a:tableStyleId>{2D9E3363-CED2-4188-BD5F-B9053AF861D6}</a:tableStyleId>
              </a:tblPr>
              <a:tblGrid>
                <a:gridCol w="5375650">
                  <a:extLst>
                    <a:ext uri="{9D8B030D-6E8A-4147-A177-3AD203B41FA5}">
                      <a16:colId xmlns:a16="http://schemas.microsoft.com/office/drawing/2014/main" val="20000"/>
                    </a:ext>
                  </a:extLst>
                </a:gridCol>
                <a:gridCol w="3384875">
                  <a:extLst>
                    <a:ext uri="{9D8B030D-6E8A-4147-A177-3AD203B41FA5}">
                      <a16:colId xmlns:a16="http://schemas.microsoft.com/office/drawing/2014/main" val="20001"/>
                    </a:ext>
                  </a:extLst>
                </a:gridCol>
              </a:tblGrid>
              <a:tr h="1035625">
                <a:tc gridSpan="2">
                  <a:txBody>
                    <a:bodyPr/>
                    <a:lstStyle/>
                    <a:p>
                      <a:pPr marL="0" lvl="0" indent="0" algn="ctr" rtl="0">
                        <a:spcBef>
                          <a:spcPts val="0"/>
                        </a:spcBef>
                        <a:spcAft>
                          <a:spcPts val="0"/>
                        </a:spcAft>
                        <a:buNone/>
                      </a:pPr>
                      <a:r>
                        <a:rPr lang="en-US" sz="2500" b="1" dirty="0">
                          <a:solidFill>
                            <a:srgbClr val="FFFFFF"/>
                          </a:solidFill>
                        </a:rPr>
                        <a:t>Dynamic hedging results</a:t>
                      </a:r>
                      <a:endParaRPr sz="2500" b="1" dirty="0">
                        <a:solidFill>
                          <a:srgbClr val="FFFFFF"/>
                        </a:solidFill>
                      </a:endParaRPr>
                    </a:p>
                    <a:p>
                      <a:pPr marL="0" lvl="0" indent="0" algn="ctr" rtl="0">
                        <a:spcBef>
                          <a:spcPts val="0"/>
                        </a:spcBef>
                        <a:spcAft>
                          <a:spcPts val="0"/>
                        </a:spcAft>
                        <a:buNone/>
                      </a:pPr>
                      <a:endParaRPr dirty="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0000"/>
                    </a:solidFill>
                  </a:tcPr>
                </a:tc>
                <a:tc hMerge="1">
                  <a:txBody>
                    <a:bodyPr/>
                    <a:lstStyle/>
                    <a:p>
                      <a:endParaRPr lang="en-US"/>
                    </a:p>
                  </a:txBody>
                  <a:tcPr/>
                </a:tc>
                <a:extLst>
                  <a:ext uri="{0D108BD9-81ED-4DB2-BD59-A6C34878D82A}">
                    <a16:rowId xmlns:a16="http://schemas.microsoft.com/office/drawing/2014/main" val="10000"/>
                  </a:ext>
                </a:extLst>
              </a:tr>
              <a:tr h="793475">
                <a:tc>
                  <a:txBody>
                    <a:bodyPr/>
                    <a:lstStyle/>
                    <a:p>
                      <a:pPr marL="0" marR="0" lvl="0" indent="0" algn="ctr" rtl="0">
                        <a:lnSpc>
                          <a:spcPct val="100000"/>
                        </a:lnSpc>
                        <a:spcBef>
                          <a:spcPts val="0"/>
                        </a:spcBef>
                        <a:spcAft>
                          <a:spcPts val="0"/>
                        </a:spcAft>
                        <a:buClr>
                          <a:srgbClr val="000000"/>
                        </a:buClr>
                        <a:buSzPts val="2500"/>
                        <a:buFont typeface="Arial"/>
                        <a:buNone/>
                      </a:pPr>
                      <a:r>
                        <a:rPr lang="en-US" sz="2500" b="1">
                          <a:solidFill>
                            <a:srgbClr val="FFFFFF"/>
                          </a:solidFill>
                        </a:rPr>
                        <a:t>Original Option P&amp;L</a:t>
                      </a:r>
                      <a:endParaRPr sz="2500" b="1" u="none" strike="noStrike" cap="none">
                        <a:solidFill>
                          <a:srgbClr val="FFFFFF"/>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0000"/>
                    </a:solidFill>
                  </a:tcPr>
                </a:tc>
                <a:tc>
                  <a:txBody>
                    <a:bodyPr/>
                    <a:lstStyle/>
                    <a:p>
                      <a:pPr marL="0" marR="0" lvl="0" indent="0" algn="ctr" rtl="0">
                        <a:lnSpc>
                          <a:spcPct val="115000"/>
                        </a:lnSpc>
                        <a:spcBef>
                          <a:spcPts val="0"/>
                        </a:spcBef>
                        <a:spcAft>
                          <a:spcPts val="0"/>
                        </a:spcAft>
                        <a:buNone/>
                      </a:pPr>
                      <a:r>
                        <a:rPr lang="en-US" sz="2800" dirty="0">
                          <a:solidFill>
                            <a:srgbClr val="0D0D0D"/>
                          </a:solidFill>
                        </a:rPr>
                        <a:t>$ 189.50</a:t>
                      </a:r>
                      <a:endParaRPr sz="2800" u="none" strike="noStrike" cap="none" dirty="0">
                        <a:solidFill>
                          <a:srgbClr val="0D0D0D"/>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941575">
                <a:tc>
                  <a:txBody>
                    <a:bodyPr/>
                    <a:lstStyle/>
                    <a:p>
                      <a:pPr marL="0" marR="0" lvl="0" indent="0" algn="ctr" rtl="0">
                        <a:lnSpc>
                          <a:spcPct val="100000"/>
                        </a:lnSpc>
                        <a:spcBef>
                          <a:spcPts val="0"/>
                        </a:spcBef>
                        <a:spcAft>
                          <a:spcPts val="0"/>
                        </a:spcAft>
                        <a:buClr>
                          <a:srgbClr val="000000"/>
                        </a:buClr>
                        <a:buSzPts val="2500"/>
                        <a:buFont typeface="Arial"/>
                        <a:buNone/>
                      </a:pPr>
                      <a:r>
                        <a:rPr lang="en-US" sz="2500" b="1">
                          <a:solidFill>
                            <a:srgbClr val="FFFFFF"/>
                          </a:solidFill>
                        </a:rPr>
                        <a:t>Original Stock P&amp;L</a:t>
                      </a:r>
                      <a:endParaRPr sz="2500" b="1" u="none" strike="noStrike" cap="none">
                        <a:solidFill>
                          <a:srgbClr val="FFFFFF"/>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0000"/>
                    </a:solidFill>
                  </a:tcPr>
                </a:tc>
                <a:tc>
                  <a:txBody>
                    <a:bodyPr/>
                    <a:lstStyle/>
                    <a:p>
                      <a:pPr marL="0" lvl="0" indent="0" algn="ctr" rtl="0">
                        <a:lnSpc>
                          <a:spcPct val="115000"/>
                        </a:lnSpc>
                        <a:spcBef>
                          <a:spcPts val="0"/>
                        </a:spcBef>
                        <a:spcAft>
                          <a:spcPts val="0"/>
                        </a:spcAft>
                        <a:buNone/>
                      </a:pPr>
                      <a:r>
                        <a:rPr lang="en-US" sz="2800" dirty="0">
                          <a:solidFill>
                            <a:srgbClr val="0D0D0D"/>
                          </a:solidFill>
                        </a:rPr>
                        <a:t>$ 37.26</a:t>
                      </a:r>
                      <a:endParaRPr dirty="0">
                        <a:solidFill>
                          <a:srgbClr val="0D0D0D"/>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941575">
                <a:tc>
                  <a:txBody>
                    <a:bodyPr/>
                    <a:lstStyle/>
                    <a:p>
                      <a:pPr marL="0" marR="0" lvl="0" indent="0" algn="ctr" rtl="0">
                        <a:lnSpc>
                          <a:spcPct val="100000"/>
                        </a:lnSpc>
                        <a:spcBef>
                          <a:spcPts val="0"/>
                        </a:spcBef>
                        <a:spcAft>
                          <a:spcPts val="0"/>
                        </a:spcAft>
                        <a:buClr>
                          <a:srgbClr val="000000"/>
                        </a:buClr>
                        <a:buSzPts val="2500"/>
                        <a:buFont typeface="Arial"/>
                        <a:buNone/>
                      </a:pPr>
                      <a:r>
                        <a:rPr lang="en-US" sz="2500" b="1">
                          <a:solidFill>
                            <a:srgbClr val="FFFFFF"/>
                          </a:solidFill>
                        </a:rPr>
                        <a:t>Adjustment P&amp;L</a:t>
                      </a:r>
                      <a:endParaRPr sz="2500" b="1" u="none" strike="noStrike" cap="none">
                        <a:solidFill>
                          <a:srgbClr val="FFFFFF"/>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0000"/>
                    </a:solidFill>
                  </a:tcPr>
                </a:tc>
                <a:tc>
                  <a:txBody>
                    <a:bodyPr/>
                    <a:lstStyle/>
                    <a:p>
                      <a:pPr marL="0" lvl="0" indent="0" algn="ctr" rtl="0">
                        <a:lnSpc>
                          <a:spcPct val="115000"/>
                        </a:lnSpc>
                        <a:spcBef>
                          <a:spcPts val="0"/>
                        </a:spcBef>
                        <a:spcAft>
                          <a:spcPts val="0"/>
                        </a:spcAft>
                        <a:buNone/>
                      </a:pPr>
                      <a:r>
                        <a:rPr lang="en-US" sz="2800">
                          <a:solidFill>
                            <a:srgbClr val="0D0D0D"/>
                          </a:solidFill>
                        </a:rPr>
                        <a:t>$ -94.53</a:t>
                      </a:r>
                      <a:endParaRPr>
                        <a:solidFill>
                          <a:srgbClr val="0D0D0D"/>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941575">
                <a:tc>
                  <a:txBody>
                    <a:bodyPr/>
                    <a:lstStyle/>
                    <a:p>
                      <a:pPr marL="0" marR="0" lvl="0" indent="0" algn="ctr" rtl="0">
                        <a:lnSpc>
                          <a:spcPct val="100000"/>
                        </a:lnSpc>
                        <a:spcBef>
                          <a:spcPts val="0"/>
                        </a:spcBef>
                        <a:spcAft>
                          <a:spcPts val="0"/>
                        </a:spcAft>
                        <a:buNone/>
                      </a:pPr>
                      <a:r>
                        <a:rPr lang="en-US" sz="2500" b="1">
                          <a:solidFill>
                            <a:srgbClr val="FFFFFF"/>
                          </a:solidFill>
                        </a:rPr>
                        <a:t>Carry (Interest) on Option</a:t>
                      </a:r>
                      <a:endParaRPr sz="2500" b="1">
                        <a:solidFill>
                          <a:srgbClr val="FFFFFF"/>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0000"/>
                    </a:solidFill>
                  </a:tcPr>
                </a:tc>
                <a:tc>
                  <a:txBody>
                    <a:bodyPr/>
                    <a:lstStyle/>
                    <a:p>
                      <a:pPr marL="0" lvl="0" indent="0" algn="ctr" rtl="0">
                        <a:lnSpc>
                          <a:spcPct val="115000"/>
                        </a:lnSpc>
                        <a:spcBef>
                          <a:spcPts val="0"/>
                        </a:spcBef>
                        <a:spcAft>
                          <a:spcPts val="0"/>
                        </a:spcAft>
                        <a:buNone/>
                      </a:pPr>
                      <a:r>
                        <a:rPr lang="en-US" sz="2800" dirty="0">
                          <a:solidFill>
                            <a:srgbClr val="0D0D0D"/>
                          </a:solidFill>
                        </a:rPr>
                        <a:t>$ 1.07</a:t>
                      </a:r>
                      <a:endParaRPr sz="2800" dirty="0">
                        <a:solidFill>
                          <a:srgbClr val="0D0D0D"/>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941575">
                <a:tc>
                  <a:txBody>
                    <a:bodyPr/>
                    <a:lstStyle/>
                    <a:p>
                      <a:pPr marL="0" lvl="0" indent="0" algn="ctr" rtl="0">
                        <a:spcBef>
                          <a:spcPts val="0"/>
                        </a:spcBef>
                        <a:spcAft>
                          <a:spcPts val="0"/>
                        </a:spcAft>
                        <a:buNone/>
                      </a:pPr>
                      <a:r>
                        <a:rPr lang="en-US" sz="2500" b="1">
                          <a:solidFill>
                            <a:schemeClr val="lt1"/>
                          </a:solidFill>
                        </a:rPr>
                        <a:t>Carry (Interest) on Stock</a:t>
                      </a:r>
                      <a:endParaRPr sz="2500" b="1">
                        <a:solidFill>
                          <a:srgbClr val="FFFFFF"/>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0000"/>
                    </a:solidFill>
                  </a:tcPr>
                </a:tc>
                <a:tc>
                  <a:txBody>
                    <a:bodyPr/>
                    <a:lstStyle/>
                    <a:p>
                      <a:pPr marL="0" lvl="0" indent="0" algn="ctr" rtl="0">
                        <a:lnSpc>
                          <a:spcPct val="115000"/>
                        </a:lnSpc>
                        <a:spcBef>
                          <a:spcPts val="0"/>
                        </a:spcBef>
                        <a:spcAft>
                          <a:spcPts val="0"/>
                        </a:spcAft>
                        <a:buNone/>
                      </a:pPr>
                      <a:r>
                        <a:rPr lang="en-US" sz="2800" dirty="0">
                          <a:solidFill>
                            <a:srgbClr val="0D0D0D"/>
                          </a:solidFill>
                        </a:rPr>
                        <a:t>$ -22.93</a:t>
                      </a:r>
                      <a:endParaRPr sz="2800" dirty="0">
                        <a:solidFill>
                          <a:srgbClr val="0D0D0D"/>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941575">
                <a:tc>
                  <a:txBody>
                    <a:bodyPr/>
                    <a:lstStyle/>
                    <a:p>
                      <a:pPr marL="0" marR="0" lvl="0" indent="0" algn="ctr" rtl="0">
                        <a:lnSpc>
                          <a:spcPct val="100000"/>
                        </a:lnSpc>
                        <a:spcBef>
                          <a:spcPts val="0"/>
                        </a:spcBef>
                        <a:spcAft>
                          <a:spcPts val="0"/>
                        </a:spcAft>
                        <a:buNone/>
                      </a:pPr>
                      <a:r>
                        <a:rPr lang="en-US" sz="2500" b="1">
                          <a:solidFill>
                            <a:srgbClr val="FFFFFF"/>
                          </a:solidFill>
                        </a:rPr>
                        <a:t>Interest on Adjustments</a:t>
                      </a:r>
                      <a:endParaRPr sz="2500" b="1">
                        <a:solidFill>
                          <a:srgbClr val="FFFFFF"/>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0000"/>
                    </a:solidFill>
                  </a:tcPr>
                </a:tc>
                <a:tc>
                  <a:txBody>
                    <a:bodyPr/>
                    <a:lstStyle/>
                    <a:p>
                      <a:pPr marL="0" lvl="0" indent="0" algn="ctr" rtl="0">
                        <a:lnSpc>
                          <a:spcPct val="115000"/>
                        </a:lnSpc>
                        <a:spcBef>
                          <a:spcPts val="0"/>
                        </a:spcBef>
                        <a:spcAft>
                          <a:spcPts val="0"/>
                        </a:spcAft>
                        <a:buNone/>
                      </a:pPr>
                      <a:r>
                        <a:rPr lang="en-US" sz="2800" dirty="0">
                          <a:solidFill>
                            <a:srgbClr val="0D0D0D"/>
                          </a:solidFill>
                        </a:rPr>
                        <a:t>$ 0.37</a:t>
                      </a:r>
                      <a:endParaRPr sz="2800" dirty="0">
                        <a:solidFill>
                          <a:srgbClr val="0D0D0D"/>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941575">
                <a:tc>
                  <a:txBody>
                    <a:bodyPr/>
                    <a:lstStyle/>
                    <a:p>
                      <a:pPr marL="0" marR="0" lvl="0" indent="0" algn="ctr" rtl="0">
                        <a:lnSpc>
                          <a:spcPct val="100000"/>
                        </a:lnSpc>
                        <a:spcBef>
                          <a:spcPts val="0"/>
                        </a:spcBef>
                        <a:spcAft>
                          <a:spcPts val="0"/>
                        </a:spcAft>
                        <a:buNone/>
                      </a:pPr>
                      <a:r>
                        <a:rPr lang="en-US" sz="2500" b="1">
                          <a:solidFill>
                            <a:srgbClr val="FFFFFF"/>
                          </a:solidFill>
                        </a:rPr>
                        <a:t>TOTAL CASH FLOW</a:t>
                      </a:r>
                      <a:endParaRPr sz="2500" b="1">
                        <a:solidFill>
                          <a:srgbClr val="FFFFFF"/>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0000"/>
                    </a:solidFill>
                  </a:tcPr>
                </a:tc>
                <a:tc>
                  <a:txBody>
                    <a:bodyPr/>
                    <a:lstStyle/>
                    <a:p>
                      <a:pPr marL="0" lvl="0" indent="0" algn="ctr" rtl="0">
                        <a:lnSpc>
                          <a:spcPct val="115000"/>
                        </a:lnSpc>
                        <a:spcBef>
                          <a:spcPts val="0"/>
                        </a:spcBef>
                        <a:spcAft>
                          <a:spcPts val="0"/>
                        </a:spcAft>
                        <a:buNone/>
                      </a:pPr>
                      <a:r>
                        <a:rPr lang="en-US" sz="2800" b="1" dirty="0">
                          <a:solidFill>
                            <a:srgbClr val="0D0D0D"/>
                          </a:solidFill>
                        </a:rPr>
                        <a:t>$ 110.74</a:t>
                      </a:r>
                      <a:endParaRPr sz="2800" b="1" dirty="0">
                        <a:solidFill>
                          <a:srgbClr val="0D0D0D"/>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g26cfe2fb700_1_12"/>
          <p:cNvSpPr txBox="1">
            <a:spLocks noGrp="1"/>
          </p:cNvSpPr>
          <p:nvPr>
            <p:ph type="title"/>
          </p:nvPr>
        </p:nvSpPr>
        <p:spPr>
          <a:xfrm>
            <a:off x="394800" y="858900"/>
            <a:ext cx="17041200" cy="1252200"/>
          </a:xfrm>
          <a:prstGeom prst="rect">
            <a:avLst/>
          </a:prstGeom>
        </p:spPr>
        <p:txBody>
          <a:bodyPr spcFirstLastPara="1" wrap="square" lIns="182850" tIns="182850" rIns="182850" bIns="182850" anchor="t" anchorCtr="0">
            <a:noAutofit/>
          </a:bodyPr>
          <a:lstStyle/>
          <a:p>
            <a:pPr marL="0" lvl="0" indent="0" algn="ctr" rtl="0">
              <a:spcBef>
                <a:spcPts val="0"/>
              </a:spcBef>
              <a:spcAft>
                <a:spcPts val="0"/>
              </a:spcAft>
              <a:buNone/>
            </a:pPr>
            <a:r>
              <a:rPr lang="en-US" b="1"/>
              <a:t>Dynamic Hedging Strategy</a:t>
            </a:r>
            <a:endParaRPr b="1"/>
          </a:p>
        </p:txBody>
      </p:sp>
      <p:sp>
        <p:nvSpPr>
          <p:cNvPr id="146" name="Google Shape;146;g26cfe2fb700_1_12"/>
          <p:cNvSpPr txBox="1">
            <a:spLocks noGrp="1"/>
          </p:cNvSpPr>
          <p:nvPr>
            <p:ph type="sldNum" idx="12"/>
          </p:nvPr>
        </p:nvSpPr>
        <p:spPr>
          <a:xfrm>
            <a:off x="16980500" y="9362019"/>
            <a:ext cx="1097400" cy="787200"/>
          </a:xfrm>
          <a:prstGeom prst="rect">
            <a:avLst/>
          </a:prstGeom>
        </p:spPr>
        <p:txBody>
          <a:bodyPr spcFirstLastPara="1" wrap="square" lIns="182850" tIns="182850" rIns="182850" bIns="182850" anchor="ctr" anchorCtr="0">
            <a:noAutofit/>
          </a:bodyPr>
          <a:lstStyle/>
          <a:p>
            <a:pPr marL="0" lvl="0" indent="0" algn="r" rtl="0">
              <a:spcBef>
                <a:spcPts val="0"/>
              </a:spcBef>
              <a:spcAft>
                <a:spcPts val="0"/>
              </a:spcAft>
              <a:buClr>
                <a:srgbClr val="000000"/>
              </a:buClr>
              <a:buSzPts val="2600"/>
              <a:buFont typeface="Arial"/>
              <a:buNone/>
            </a:pPr>
            <a:fld id="{00000000-1234-1234-1234-123412341234}" type="slidenum">
              <a:rPr lang="en-US"/>
              <a:t>11</a:t>
            </a:fld>
            <a:endParaRPr/>
          </a:p>
        </p:txBody>
      </p:sp>
      <p:pic>
        <p:nvPicPr>
          <p:cNvPr id="147" name="Google Shape;147;g26cfe2fb700_1_12"/>
          <p:cNvPicPr preferRelativeResize="0"/>
          <p:nvPr/>
        </p:nvPicPr>
        <p:blipFill>
          <a:blip r:embed="rId3">
            <a:alphaModFix/>
          </a:blip>
          <a:stretch>
            <a:fillRect/>
          </a:stretch>
        </p:blipFill>
        <p:spPr>
          <a:xfrm>
            <a:off x="3395938" y="2278125"/>
            <a:ext cx="11038936" cy="78711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g2c83ad7e1dc_0_18"/>
          <p:cNvSpPr txBox="1">
            <a:spLocks noGrp="1"/>
          </p:cNvSpPr>
          <p:nvPr>
            <p:ph type="title"/>
          </p:nvPr>
        </p:nvSpPr>
        <p:spPr>
          <a:xfrm>
            <a:off x="394800" y="858900"/>
            <a:ext cx="17041200" cy="1252200"/>
          </a:xfrm>
          <a:prstGeom prst="rect">
            <a:avLst/>
          </a:prstGeom>
        </p:spPr>
        <p:txBody>
          <a:bodyPr spcFirstLastPara="1" wrap="square" lIns="182850" tIns="182850" rIns="182850" bIns="182850" anchor="t" anchorCtr="0">
            <a:noAutofit/>
          </a:bodyPr>
          <a:lstStyle/>
          <a:p>
            <a:pPr marL="0" lvl="0" indent="0" algn="ctr" rtl="0">
              <a:spcBef>
                <a:spcPts val="0"/>
              </a:spcBef>
              <a:spcAft>
                <a:spcPts val="0"/>
              </a:spcAft>
              <a:buNone/>
            </a:pPr>
            <a:r>
              <a:rPr lang="en-US" b="1"/>
              <a:t>Static Hedging Strategy</a:t>
            </a:r>
            <a:endParaRPr b="1"/>
          </a:p>
        </p:txBody>
      </p:sp>
      <p:sp>
        <p:nvSpPr>
          <p:cNvPr id="153" name="Google Shape;153;g2c83ad7e1dc_0_18"/>
          <p:cNvSpPr txBox="1">
            <a:spLocks noGrp="1"/>
          </p:cNvSpPr>
          <p:nvPr>
            <p:ph type="sldNum" idx="12"/>
          </p:nvPr>
        </p:nvSpPr>
        <p:spPr>
          <a:xfrm>
            <a:off x="16980500" y="9362019"/>
            <a:ext cx="1097400" cy="787200"/>
          </a:xfrm>
          <a:prstGeom prst="rect">
            <a:avLst/>
          </a:prstGeom>
        </p:spPr>
        <p:txBody>
          <a:bodyPr spcFirstLastPara="1" wrap="square" lIns="182850" tIns="182850" rIns="182850" bIns="182850" anchor="ctr" anchorCtr="0">
            <a:noAutofit/>
          </a:bodyPr>
          <a:lstStyle/>
          <a:p>
            <a:pPr marL="0" lvl="0" indent="0" algn="r" rtl="0">
              <a:spcBef>
                <a:spcPts val="0"/>
              </a:spcBef>
              <a:spcAft>
                <a:spcPts val="0"/>
              </a:spcAft>
              <a:buClr>
                <a:srgbClr val="000000"/>
              </a:buClr>
              <a:buSzPts val="2600"/>
              <a:buFont typeface="Arial"/>
              <a:buNone/>
            </a:pPr>
            <a:fld id="{00000000-1234-1234-1234-123412341234}" type="slidenum">
              <a:rPr lang="en-US"/>
              <a:t>12</a:t>
            </a:fld>
            <a:endParaRPr/>
          </a:p>
        </p:txBody>
      </p:sp>
      <p:pic>
        <p:nvPicPr>
          <p:cNvPr id="154" name="Google Shape;154;g2c83ad7e1dc_0_18"/>
          <p:cNvPicPr preferRelativeResize="0"/>
          <p:nvPr/>
        </p:nvPicPr>
        <p:blipFill>
          <a:blip r:embed="rId3">
            <a:alphaModFix/>
          </a:blip>
          <a:stretch>
            <a:fillRect/>
          </a:stretch>
        </p:blipFill>
        <p:spPr>
          <a:xfrm>
            <a:off x="3073175" y="2278125"/>
            <a:ext cx="11684429" cy="78711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2c83ad7e1dc_0_24"/>
          <p:cNvSpPr txBox="1">
            <a:spLocks noGrp="1"/>
          </p:cNvSpPr>
          <p:nvPr>
            <p:ph type="title"/>
          </p:nvPr>
        </p:nvSpPr>
        <p:spPr>
          <a:xfrm>
            <a:off x="394800" y="858900"/>
            <a:ext cx="17041200" cy="1252200"/>
          </a:xfrm>
          <a:prstGeom prst="rect">
            <a:avLst/>
          </a:prstGeom>
        </p:spPr>
        <p:txBody>
          <a:bodyPr spcFirstLastPara="1" wrap="square" lIns="182850" tIns="182850" rIns="182850" bIns="182850" anchor="t" anchorCtr="0">
            <a:noAutofit/>
          </a:bodyPr>
          <a:lstStyle/>
          <a:p>
            <a:pPr marL="0" lvl="0" indent="0" algn="ctr" rtl="0">
              <a:spcBef>
                <a:spcPts val="0"/>
              </a:spcBef>
              <a:spcAft>
                <a:spcPts val="0"/>
              </a:spcAft>
              <a:buNone/>
            </a:pPr>
            <a:r>
              <a:rPr lang="en-US" b="1"/>
              <a:t>No - Hedge Strategy</a:t>
            </a:r>
            <a:endParaRPr b="1"/>
          </a:p>
        </p:txBody>
      </p:sp>
      <p:sp>
        <p:nvSpPr>
          <p:cNvPr id="160" name="Google Shape;160;g2c83ad7e1dc_0_24"/>
          <p:cNvSpPr txBox="1">
            <a:spLocks noGrp="1"/>
          </p:cNvSpPr>
          <p:nvPr>
            <p:ph type="sldNum" idx="12"/>
          </p:nvPr>
        </p:nvSpPr>
        <p:spPr>
          <a:xfrm>
            <a:off x="16980500" y="9362019"/>
            <a:ext cx="1097400" cy="787200"/>
          </a:xfrm>
          <a:prstGeom prst="rect">
            <a:avLst/>
          </a:prstGeom>
        </p:spPr>
        <p:txBody>
          <a:bodyPr spcFirstLastPara="1" wrap="square" lIns="182850" tIns="182850" rIns="182850" bIns="182850" anchor="ctr" anchorCtr="0">
            <a:noAutofit/>
          </a:bodyPr>
          <a:lstStyle/>
          <a:p>
            <a:pPr marL="0" lvl="0" indent="0" algn="r" rtl="0">
              <a:spcBef>
                <a:spcPts val="0"/>
              </a:spcBef>
              <a:spcAft>
                <a:spcPts val="0"/>
              </a:spcAft>
              <a:buClr>
                <a:srgbClr val="000000"/>
              </a:buClr>
              <a:buSzPts val="2600"/>
              <a:buFont typeface="Arial"/>
              <a:buNone/>
            </a:pPr>
            <a:fld id="{00000000-1234-1234-1234-123412341234}" type="slidenum">
              <a:rPr lang="en-US"/>
              <a:t>13</a:t>
            </a:fld>
            <a:endParaRPr/>
          </a:p>
        </p:txBody>
      </p:sp>
      <p:pic>
        <p:nvPicPr>
          <p:cNvPr id="161" name="Google Shape;161;g2c83ad7e1dc_0_24"/>
          <p:cNvPicPr preferRelativeResize="0"/>
          <p:nvPr/>
        </p:nvPicPr>
        <p:blipFill>
          <a:blip r:embed="rId3">
            <a:alphaModFix/>
          </a:blip>
          <a:stretch>
            <a:fillRect/>
          </a:stretch>
        </p:blipFill>
        <p:spPr>
          <a:xfrm>
            <a:off x="3024050" y="2278125"/>
            <a:ext cx="11782701" cy="7871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2c83ad7e1dc_0_30"/>
          <p:cNvSpPr txBox="1">
            <a:spLocks noGrp="1"/>
          </p:cNvSpPr>
          <p:nvPr>
            <p:ph type="title"/>
          </p:nvPr>
        </p:nvSpPr>
        <p:spPr>
          <a:xfrm>
            <a:off x="394800" y="858900"/>
            <a:ext cx="17041200" cy="1252200"/>
          </a:xfrm>
          <a:prstGeom prst="rect">
            <a:avLst/>
          </a:prstGeom>
        </p:spPr>
        <p:txBody>
          <a:bodyPr spcFirstLastPara="1" wrap="square" lIns="182850" tIns="182850" rIns="182850" bIns="182850" anchor="t" anchorCtr="0">
            <a:noAutofit/>
          </a:bodyPr>
          <a:lstStyle/>
          <a:p>
            <a:pPr marL="0" lvl="0" indent="0" algn="ctr" rtl="0">
              <a:spcBef>
                <a:spcPts val="0"/>
              </a:spcBef>
              <a:spcAft>
                <a:spcPts val="0"/>
              </a:spcAft>
              <a:buNone/>
            </a:pPr>
            <a:r>
              <a:rPr lang="en-US" b="1"/>
              <a:t>Performance of Strategies</a:t>
            </a:r>
            <a:endParaRPr b="1"/>
          </a:p>
        </p:txBody>
      </p:sp>
      <p:sp>
        <p:nvSpPr>
          <p:cNvPr id="167" name="Google Shape;167;g2c83ad7e1dc_0_30"/>
          <p:cNvSpPr txBox="1">
            <a:spLocks noGrp="1"/>
          </p:cNvSpPr>
          <p:nvPr>
            <p:ph type="sldNum" idx="12"/>
          </p:nvPr>
        </p:nvSpPr>
        <p:spPr>
          <a:xfrm>
            <a:off x="16980500" y="9362019"/>
            <a:ext cx="1097400" cy="787200"/>
          </a:xfrm>
          <a:prstGeom prst="rect">
            <a:avLst/>
          </a:prstGeom>
        </p:spPr>
        <p:txBody>
          <a:bodyPr spcFirstLastPara="1" wrap="square" lIns="182850" tIns="182850" rIns="182850" bIns="182850" anchor="ctr" anchorCtr="0">
            <a:noAutofit/>
          </a:bodyPr>
          <a:lstStyle/>
          <a:p>
            <a:pPr marL="0" lvl="0" indent="0" algn="r" rtl="0">
              <a:spcBef>
                <a:spcPts val="0"/>
              </a:spcBef>
              <a:spcAft>
                <a:spcPts val="0"/>
              </a:spcAft>
              <a:buClr>
                <a:srgbClr val="000000"/>
              </a:buClr>
              <a:buSzPts val="2600"/>
              <a:buFont typeface="Arial"/>
              <a:buNone/>
            </a:pPr>
            <a:fld id="{00000000-1234-1234-1234-123412341234}" type="slidenum">
              <a:rPr lang="en-US"/>
              <a:t>14</a:t>
            </a:fld>
            <a:endParaRPr/>
          </a:p>
        </p:txBody>
      </p:sp>
      <p:graphicFrame>
        <p:nvGraphicFramePr>
          <p:cNvPr id="168" name="Google Shape;168;g2c83ad7e1dc_0_30"/>
          <p:cNvGraphicFramePr/>
          <p:nvPr>
            <p:extLst>
              <p:ext uri="{D42A27DB-BD31-4B8C-83A1-F6EECF244321}">
                <p14:modId xmlns:p14="http://schemas.microsoft.com/office/powerpoint/2010/main" val="2797512792"/>
              </p:ext>
            </p:extLst>
          </p:nvPr>
        </p:nvGraphicFramePr>
        <p:xfrm>
          <a:off x="623413" y="3082538"/>
          <a:ext cx="16357075" cy="6279500"/>
        </p:xfrm>
        <a:graphic>
          <a:graphicData uri="http://schemas.openxmlformats.org/drawingml/2006/table">
            <a:tbl>
              <a:tblPr>
                <a:noFill/>
                <a:tableStyleId>{2D9E3363-CED2-4188-BD5F-B9053AF861D6}</a:tableStyleId>
              </a:tblPr>
              <a:tblGrid>
                <a:gridCol w="3048935">
                  <a:extLst>
                    <a:ext uri="{9D8B030D-6E8A-4147-A177-3AD203B41FA5}">
                      <a16:colId xmlns:a16="http://schemas.microsoft.com/office/drawing/2014/main" val="20000"/>
                    </a:ext>
                  </a:extLst>
                </a:gridCol>
                <a:gridCol w="2462981">
                  <a:extLst>
                    <a:ext uri="{9D8B030D-6E8A-4147-A177-3AD203B41FA5}">
                      <a16:colId xmlns:a16="http://schemas.microsoft.com/office/drawing/2014/main" val="20001"/>
                    </a:ext>
                  </a:extLst>
                </a:gridCol>
                <a:gridCol w="3554361">
                  <a:extLst>
                    <a:ext uri="{9D8B030D-6E8A-4147-A177-3AD203B41FA5}">
                      <a16:colId xmlns:a16="http://schemas.microsoft.com/office/drawing/2014/main" val="20002"/>
                    </a:ext>
                  </a:extLst>
                </a:gridCol>
                <a:gridCol w="3144248">
                  <a:extLst>
                    <a:ext uri="{9D8B030D-6E8A-4147-A177-3AD203B41FA5}">
                      <a16:colId xmlns:a16="http://schemas.microsoft.com/office/drawing/2014/main" val="20003"/>
                    </a:ext>
                  </a:extLst>
                </a:gridCol>
                <a:gridCol w="4146550">
                  <a:extLst>
                    <a:ext uri="{9D8B030D-6E8A-4147-A177-3AD203B41FA5}">
                      <a16:colId xmlns:a16="http://schemas.microsoft.com/office/drawing/2014/main" val="20004"/>
                    </a:ext>
                  </a:extLst>
                </a:gridCol>
              </a:tblGrid>
              <a:tr h="1193125">
                <a:tc>
                  <a:txBody>
                    <a:bodyPr/>
                    <a:lstStyle/>
                    <a:p>
                      <a:pPr marL="0" marR="0" lvl="0" indent="0" algn="ctr" rtl="0">
                        <a:lnSpc>
                          <a:spcPct val="100000"/>
                        </a:lnSpc>
                        <a:spcBef>
                          <a:spcPts val="0"/>
                        </a:spcBef>
                        <a:spcAft>
                          <a:spcPts val="0"/>
                        </a:spcAft>
                        <a:buClr>
                          <a:srgbClr val="000000"/>
                        </a:buClr>
                        <a:buSzPts val="2500"/>
                        <a:buFont typeface="Arial"/>
                        <a:buNone/>
                      </a:pPr>
                      <a:endParaRPr sz="2700" b="1" u="none" strike="noStrike" cap="none" dirty="0">
                        <a:solidFill>
                          <a:srgbClr val="FFFFFF"/>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0000"/>
                    </a:solidFill>
                  </a:tcPr>
                </a:tc>
                <a:tc>
                  <a:txBody>
                    <a:bodyPr/>
                    <a:lstStyle/>
                    <a:p>
                      <a:pPr marL="0" lvl="0" indent="0" algn="ctr" rtl="0">
                        <a:spcBef>
                          <a:spcPts val="0"/>
                        </a:spcBef>
                        <a:spcAft>
                          <a:spcPts val="0"/>
                        </a:spcAft>
                        <a:buNone/>
                      </a:pPr>
                      <a:r>
                        <a:rPr lang="en-US" sz="2700" b="1">
                          <a:solidFill>
                            <a:schemeClr val="lt1"/>
                          </a:solidFill>
                        </a:rPr>
                        <a:t>P5</a:t>
                      </a:r>
                      <a:endParaRPr sz="16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0000"/>
                    </a:solidFill>
                  </a:tcPr>
                </a:tc>
                <a:tc>
                  <a:txBody>
                    <a:bodyPr/>
                    <a:lstStyle/>
                    <a:p>
                      <a:pPr marL="0" lvl="0" indent="0" algn="ctr" rtl="0">
                        <a:spcBef>
                          <a:spcPts val="0"/>
                        </a:spcBef>
                        <a:spcAft>
                          <a:spcPts val="0"/>
                        </a:spcAft>
                        <a:buNone/>
                      </a:pPr>
                      <a:r>
                        <a:rPr lang="en-US" sz="2700" b="1" dirty="0">
                          <a:solidFill>
                            <a:schemeClr val="lt1"/>
                          </a:solidFill>
                        </a:rPr>
                        <a:t>Mean</a:t>
                      </a:r>
                      <a:endParaRPr sz="2700" b="1" dirty="0">
                        <a:solidFill>
                          <a:schemeClr val="lt1"/>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0000"/>
                    </a:solidFill>
                  </a:tcPr>
                </a:tc>
                <a:tc>
                  <a:txBody>
                    <a:bodyPr/>
                    <a:lstStyle/>
                    <a:p>
                      <a:pPr marL="0" lvl="0" indent="0" algn="ctr" rtl="0">
                        <a:spcBef>
                          <a:spcPts val="0"/>
                        </a:spcBef>
                        <a:spcAft>
                          <a:spcPts val="0"/>
                        </a:spcAft>
                        <a:buNone/>
                      </a:pPr>
                      <a:r>
                        <a:rPr lang="en-US" sz="2700" b="1" dirty="0">
                          <a:solidFill>
                            <a:schemeClr val="lt1"/>
                          </a:solidFill>
                        </a:rPr>
                        <a:t>P95</a:t>
                      </a:r>
                      <a:endParaRPr sz="1600" dirty="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0000"/>
                    </a:solidFill>
                  </a:tcPr>
                </a:tc>
                <a:tc>
                  <a:txBody>
                    <a:bodyPr/>
                    <a:lstStyle/>
                    <a:p>
                      <a:pPr marL="0" lvl="0" indent="0" algn="ctr" rtl="0">
                        <a:spcBef>
                          <a:spcPts val="0"/>
                        </a:spcBef>
                        <a:spcAft>
                          <a:spcPts val="0"/>
                        </a:spcAft>
                        <a:buNone/>
                      </a:pPr>
                      <a:r>
                        <a:rPr lang="en-US" sz="2700" b="1">
                          <a:solidFill>
                            <a:schemeClr val="lt1"/>
                          </a:solidFill>
                        </a:rPr>
                        <a:t>P95 - P5</a:t>
                      </a:r>
                      <a:endParaRPr sz="2700" b="1">
                        <a:solidFill>
                          <a:schemeClr val="lt1"/>
                        </a:solidFill>
                      </a:endParaRPr>
                    </a:p>
                    <a:p>
                      <a:pPr marL="0" lvl="0" indent="0" algn="ctr" rtl="0">
                        <a:spcBef>
                          <a:spcPts val="0"/>
                        </a:spcBef>
                        <a:spcAft>
                          <a:spcPts val="0"/>
                        </a:spcAft>
                        <a:buNone/>
                      </a:pPr>
                      <a:r>
                        <a:rPr lang="en-US" sz="2500" b="1">
                          <a:solidFill>
                            <a:schemeClr val="lt1"/>
                          </a:solidFill>
                        </a:rPr>
                        <a:t>(90% Confidence Interval)</a:t>
                      </a:r>
                      <a:endParaRPr sz="2700" b="1">
                        <a:solidFill>
                          <a:schemeClr val="lt1"/>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0000"/>
                    </a:solidFill>
                  </a:tcPr>
                </a:tc>
                <a:extLst>
                  <a:ext uri="{0D108BD9-81ED-4DB2-BD59-A6C34878D82A}">
                    <a16:rowId xmlns:a16="http://schemas.microsoft.com/office/drawing/2014/main" val="10000"/>
                  </a:ext>
                </a:extLst>
              </a:tr>
              <a:tr h="1645225">
                <a:tc>
                  <a:txBody>
                    <a:bodyPr/>
                    <a:lstStyle/>
                    <a:p>
                      <a:pPr marL="0" lvl="0" indent="0" algn="ctr" rtl="0">
                        <a:spcBef>
                          <a:spcPts val="0"/>
                        </a:spcBef>
                        <a:spcAft>
                          <a:spcPts val="0"/>
                        </a:spcAft>
                        <a:buNone/>
                      </a:pPr>
                      <a:r>
                        <a:rPr lang="en-US" sz="2700" b="1">
                          <a:solidFill>
                            <a:schemeClr val="lt1"/>
                          </a:solidFill>
                        </a:rPr>
                        <a:t>Dynamic Hedge</a:t>
                      </a:r>
                      <a:endParaRPr sz="1600"/>
                    </a:p>
                    <a:p>
                      <a:pPr marL="0" marR="0" lvl="0" indent="0" algn="ctr" rtl="0">
                        <a:lnSpc>
                          <a:spcPct val="100000"/>
                        </a:lnSpc>
                        <a:spcBef>
                          <a:spcPts val="0"/>
                        </a:spcBef>
                        <a:spcAft>
                          <a:spcPts val="0"/>
                        </a:spcAft>
                        <a:buClr>
                          <a:srgbClr val="000000"/>
                        </a:buClr>
                        <a:buSzPts val="2500"/>
                        <a:buFont typeface="Arial"/>
                        <a:buNone/>
                      </a:pPr>
                      <a:endParaRPr sz="2700" b="1">
                        <a:solidFill>
                          <a:srgbClr val="FFFFFF"/>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0000"/>
                    </a:solidFill>
                  </a:tcPr>
                </a:tc>
                <a:tc>
                  <a:txBody>
                    <a:bodyPr/>
                    <a:lstStyle/>
                    <a:p>
                      <a:pPr marL="0" lvl="0" indent="0" algn="ctr" rtl="0">
                        <a:lnSpc>
                          <a:spcPct val="115000"/>
                        </a:lnSpc>
                        <a:spcBef>
                          <a:spcPts val="0"/>
                        </a:spcBef>
                        <a:spcAft>
                          <a:spcPts val="0"/>
                        </a:spcAft>
                        <a:buNone/>
                      </a:pPr>
                      <a:r>
                        <a:rPr lang="en-US" sz="2600">
                          <a:solidFill>
                            <a:srgbClr val="0D0D0D"/>
                          </a:solidFill>
                        </a:rPr>
                        <a:t>-284.21</a:t>
                      </a:r>
                      <a:endParaRPr sz="2600">
                        <a:solidFill>
                          <a:srgbClr val="0D0D0D"/>
                        </a:solidFill>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2600"/>
                        <a:t>481.77</a:t>
                      </a:r>
                      <a:endParaRPr sz="2600">
                        <a:solidFill>
                          <a:srgbClr val="0D0D0D"/>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US" sz="2600" dirty="0">
                          <a:solidFill>
                            <a:srgbClr val="0D0D0D"/>
                          </a:solidFill>
                        </a:rPr>
                        <a:t>1108.26</a:t>
                      </a:r>
                      <a:endParaRPr sz="2600" dirty="0">
                        <a:solidFill>
                          <a:srgbClr val="0D0D0D"/>
                        </a:solidFill>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2600"/>
                        <a:t>1392.47</a:t>
                      </a:r>
                      <a:endParaRPr sz="26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720575">
                <a:tc>
                  <a:txBody>
                    <a:bodyPr/>
                    <a:lstStyle/>
                    <a:p>
                      <a:pPr marL="0" lvl="0" indent="0" algn="ctr" rtl="0">
                        <a:spcBef>
                          <a:spcPts val="0"/>
                        </a:spcBef>
                        <a:spcAft>
                          <a:spcPts val="0"/>
                        </a:spcAft>
                        <a:buNone/>
                      </a:pPr>
                      <a:r>
                        <a:rPr lang="en-US" sz="2700" b="1">
                          <a:solidFill>
                            <a:schemeClr val="lt1"/>
                          </a:solidFill>
                        </a:rPr>
                        <a:t>Static Hedge</a:t>
                      </a:r>
                      <a:endParaRPr sz="1600"/>
                    </a:p>
                    <a:p>
                      <a:pPr marL="0" marR="0" lvl="0" indent="0" algn="ctr" rtl="0">
                        <a:lnSpc>
                          <a:spcPct val="100000"/>
                        </a:lnSpc>
                        <a:spcBef>
                          <a:spcPts val="0"/>
                        </a:spcBef>
                        <a:spcAft>
                          <a:spcPts val="0"/>
                        </a:spcAft>
                        <a:buClr>
                          <a:srgbClr val="000000"/>
                        </a:buClr>
                        <a:buSzPts val="2500"/>
                        <a:buFont typeface="Arial"/>
                        <a:buNone/>
                      </a:pPr>
                      <a:endParaRPr sz="2700" b="1">
                        <a:solidFill>
                          <a:srgbClr val="FFFFFF"/>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0000"/>
                    </a:solidFill>
                  </a:tcPr>
                </a:tc>
                <a:tc>
                  <a:txBody>
                    <a:bodyPr/>
                    <a:lstStyle/>
                    <a:p>
                      <a:pPr marL="0" lvl="0" indent="0" algn="ctr" rtl="0">
                        <a:lnSpc>
                          <a:spcPct val="115000"/>
                        </a:lnSpc>
                        <a:spcBef>
                          <a:spcPts val="0"/>
                        </a:spcBef>
                        <a:spcAft>
                          <a:spcPts val="0"/>
                        </a:spcAft>
                        <a:buNone/>
                      </a:pPr>
                      <a:r>
                        <a:rPr lang="en-US" sz="2600">
                          <a:solidFill>
                            <a:srgbClr val="0D0D0D"/>
                          </a:solidFill>
                        </a:rPr>
                        <a:t>-836.89</a:t>
                      </a:r>
                      <a:endParaRPr sz="2600">
                        <a:solidFill>
                          <a:srgbClr val="0D0D0D"/>
                        </a:solidFill>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2600" dirty="0"/>
                        <a:t>503.27</a:t>
                      </a:r>
                      <a:endParaRPr sz="2600" dirty="0">
                        <a:solidFill>
                          <a:srgbClr val="0D0D0D"/>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US" sz="2600">
                          <a:solidFill>
                            <a:srgbClr val="0D0D0D"/>
                          </a:solidFill>
                        </a:rPr>
                        <a:t>1384.95</a:t>
                      </a:r>
                      <a:endParaRPr sz="2600">
                        <a:solidFill>
                          <a:srgbClr val="0D0D0D"/>
                        </a:solidFill>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2600" dirty="0"/>
                        <a:t>2221.84</a:t>
                      </a:r>
                      <a:endParaRPr sz="2600" dirty="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1720575">
                <a:tc>
                  <a:txBody>
                    <a:bodyPr/>
                    <a:lstStyle/>
                    <a:p>
                      <a:pPr marL="0" lvl="0" indent="0" algn="ctr" rtl="0">
                        <a:spcBef>
                          <a:spcPts val="0"/>
                        </a:spcBef>
                        <a:spcAft>
                          <a:spcPts val="0"/>
                        </a:spcAft>
                        <a:buNone/>
                      </a:pPr>
                      <a:r>
                        <a:rPr lang="en-US" sz="2700" b="1" dirty="0">
                          <a:solidFill>
                            <a:schemeClr val="lt1"/>
                          </a:solidFill>
                        </a:rPr>
                        <a:t>No Hedge</a:t>
                      </a:r>
                      <a:endParaRPr sz="1600" dirty="0"/>
                    </a:p>
                    <a:p>
                      <a:pPr marL="0" marR="0" lvl="0" indent="0" algn="ctr" rtl="0">
                        <a:lnSpc>
                          <a:spcPct val="100000"/>
                        </a:lnSpc>
                        <a:spcBef>
                          <a:spcPts val="0"/>
                        </a:spcBef>
                        <a:spcAft>
                          <a:spcPts val="0"/>
                        </a:spcAft>
                        <a:buClr>
                          <a:srgbClr val="000000"/>
                        </a:buClr>
                        <a:buSzPts val="2500"/>
                        <a:buFont typeface="Arial"/>
                        <a:buNone/>
                      </a:pPr>
                      <a:endParaRPr sz="2700" b="1" dirty="0">
                        <a:solidFill>
                          <a:srgbClr val="FFFFFF"/>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0000"/>
                    </a:solidFill>
                  </a:tcPr>
                </a:tc>
                <a:tc>
                  <a:txBody>
                    <a:bodyPr/>
                    <a:lstStyle/>
                    <a:p>
                      <a:pPr marL="0" lvl="0" indent="0" algn="ctr" rtl="0">
                        <a:lnSpc>
                          <a:spcPct val="115000"/>
                        </a:lnSpc>
                        <a:spcBef>
                          <a:spcPts val="0"/>
                        </a:spcBef>
                        <a:spcAft>
                          <a:spcPts val="0"/>
                        </a:spcAft>
                        <a:buNone/>
                      </a:pPr>
                      <a:r>
                        <a:rPr lang="en-US" sz="2600" b="1" dirty="0">
                          <a:solidFill>
                            <a:srgbClr val="FF0000"/>
                          </a:solidFill>
                        </a:rPr>
                        <a:t>-2659.97</a:t>
                      </a:r>
                      <a:endParaRPr sz="2600" b="1" dirty="0">
                        <a:solidFill>
                          <a:srgbClr val="FF0000"/>
                        </a:solidFill>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2600" dirty="0"/>
                        <a:t>504.18</a:t>
                      </a:r>
                      <a:endParaRPr sz="2600" dirty="0">
                        <a:solidFill>
                          <a:srgbClr val="0D0D0D"/>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US" sz="2600">
                          <a:solidFill>
                            <a:srgbClr val="0D0D0D"/>
                          </a:solidFill>
                        </a:rPr>
                        <a:t>1589.68</a:t>
                      </a:r>
                      <a:endParaRPr sz="2600">
                        <a:solidFill>
                          <a:srgbClr val="0D0D0D"/>
                        </a:solidFill>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2600" dirty="0"/>
                        <a:t>4249.65</a:t>
                      </a:r>
                      <a:endParaRPr sz="2600" dirty="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169" name="Google Shape;169;g2c83ad7e1dc_0_30"/>
          <p:cNvSpPr txBox="1">
            <a:spLocks noGrp="1"/>
          </p:cNvSpPr>
          <p:nvPr>
            <p:ph type="body" idx="1"/>
          </p:nvPr>
        </p:nvSpPr>
        <p:spPr>
          <a:xfrm>
            <a:off x="623400" y="2228750"/>
            <a:ext cx="17041200" cy="853800"/>
          </a:xfrm>
          <a:prstGeom prst="rect">
            <a:avLst/>
          </a:prstGeom>
        </p:spPr>
        <p:txBody>
          <a:bodyPr spcFirstLastPara="1" wrap="square" lIns="182850" tIns="182850" rIns="182850" bIns="182850" anchor="t" anchorCtr="0">
            <a:noAutofit/>
          </a:bodyPr>
          <a:lstStyle/>
          <a:p>
            <a:pPr marL="457200" lvl="0" indent="-412750" algn="l" rtl="0">
              <a:spcBef>
                <a:spcPts val="1500"/>
              </a:spcBef>
              <a:spcAft>
                <a:spcPts val="0"/>
              </a:spcAft>
              <a:buClr>
                <a:srgbClr val="0D0D0D"/>
              </a:buClr>
              <a:buSzPts val="2900"/>
              <a:buFont typeface="Roboto"/>
              <a:buChar char="●"/>
            </a:pPr>
            <a:r>
              <a:rPr lang="en-US" sz="2900">
                <a:solidFill>
                  <a:srgbClr val="0D0D0D"/>
                </a:solidFill>
                <a:latin typeface="Roboto"/>
                <a:ea typeface="Roboto"/>
                <a:cs typeface="Roboto"/>
                <a:sym typeface="Roboto"/>
              </a:rPr>
              <a:t>Short Call (Realized volatility = 0.11)</a:t>
            </a:r>
            <a:endParaRPr sz="2900">
              <a:solidFill>
                <a:srgbClr val="0D0D0D"/>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2c83ad7e1dc_0_54"/>
          <p:cNvSpPr txBox="1">
            <a:spLocks noGrp="1"/>
          </p:cNvSpPr>
          <p:nvPr>
            <p:ph type="title"/>
          </p:nvPr>
        </p:nvSpPr>
        <p:spPr>
          <a:xfrm>
            <a:off x="394800" y="858900"/>
            <a:ext cx="17041200" cy="1252200"/>
          </a:xfrm>
          <a:prstGeom prst="rect">
            <a:avLst/>
          </a:prstGeom>
        </p:spPr>
        <p:txBody>
          <a:bodyPr spcFirstLastPara="1" wrap="square" lIns="182850" tIns="182850" rIns="182850" bIns="182850" anchor="t" anchorCtr="0">
            <a:noAutofit/>
          </a:bodyPr>
          <a:lstStyle/>
          <a:p>
            <a:pPr marL="0" lvl="0" indent="0" algn="ctr" rtl="0">
              <a:spcBef>
                <a:spcPts val="0"/>
              </a:spcBef>
              <a:spcAft>
                <a:spcPts val="0"/>
              </a:spcAft>
              <a:buNone/>
            </a:pPr>
            <a:r>
              <a:rPr lang="en-US" b="1"/>
              <a:t>Performance of Strategies</a:t>
            </a:r>
            <a:endParaRPr b="1"/>
          </a:p>
        </p:txBody>
      </p:sp>
      <p:sp>
        <p:nvSpPr>
          <p:cNvPr id="175" name="Google Shape;175;g2c83ad7e1dc_0_54"/>
          <p:cNvSpPr txBox="1">
            <a:spLocks noGrp="1"/>
          </p:cNvSpPr>
          <p:nvPr>
            <p:ph type="sldNum" idx="12"/>
          </p:nvPr>
        </p:nvSpPr>
        <p:spPr>
          <a:xfrm>
            <a:off x="16980500" y="9362019"/>
            <a:ext cx="1097400" cy="787200"/>
          </a:xfrm>
          <a:prstGeom prst="rect">
            <a:avLst/>
          </a:prstGeom>
        </p:spPr>
        <p:txBody>
          <a:bodyPr spcFirstLastPara="1" wrap="square" lIns="182850" tIns="182850" rIns="182850" bIns="182850" anchor="ctr" anchorCtr="0">
            <a:noAutofit/>
          </a:bodyPr>
          <a:lstStyle/>
          <a:p>
            <a:pPr marL="0" lvl="0" indent="0" algn="r" rtl="0">
              <a:spcBef>
                <a:spcPts val="0"/>
              </a:spcBef>
              <a:spcAft>
                <a:spcPts val="0"/>
              </a:spcAft>
              <a:buClr>
                <a:srgbClr val="000000"/>
              </a:buClr>
              <a:buSzPts val="2600"/>
              <a:buFont typeface="Arial"/>
              <a:buNone/>
            </a:pPr>
            <a:fld id="{00000000-1234-1234-1234-123412341234}" type="slidenum">
              <a:rPr lang="en-US"/>
              <a:t>15</a:t>
            </a:fld>
            <a:endParaRPr/>
          </a:p>
        </p:txBody>
      </p:sp>
      <p:graphicFrame>
        <p:nvGraphicFramePr>
          <p:cNvPr id="176" name="Google Shape;176;g2c83ad7e1dc_0_54"/>
          <p:cNvGraphicFramePr/>
          <p:nvPr>
            <p:extLst>
              <p:ext uri="{D42A27DB-BD31-4B8C-83A1-F6EECF244321}">
                <p14:modId xmlns:p14="http://schemas.microsoft.com/office/powerpoint/2010/main" val="47838145"/>
              </p:ext>
            </p:extLst>
          </p:nvPr>
        </p:nvGraphicFramePr>
        <p:xfrm>
          <a:off x="1775113" y="2407813"/>
          <a:ext cx="14280575" cy="7160350"/>
        </p:xfrm>
        <a:graphic>
          <a:graphicData uri="http://schemas.openxmlformats.org/drawingml/2006/table">
            <a:tbl>
              <a:tblPr>
                <a:noFill/>
                <a:tableStyleId>{2D9E3363-CED2-4188-BD5F-B9053AF861D6}</a:tableStyleId>
              </a:tblPr>
              <a:tblGrid>
                <a:gridCol w="1705050">
                  <a:extLst>
                    <a:ext uri="{9D8B030D-6E8A-4147-A177-3AD203B41FA5}">
                      <a16:colId xmlns:a16="http://schemas.microsoft.com/office/drawing/2014/main" val="20000"/>
                    </a:ext>
                  </a:extLst>
                </a:gridCol>
                <a:gridCol w="2020550">
                  <a:extLst>
                    <a:ext uri="{9D8B030D-6E8A-4147-A177-3AD203B41FA5}">
                      <a16:colId xmlns:a16="http://schemas.microsoft.com/office/drawing/2014/main" val="20001"/>
                    </a:ext>
                  </a:extLst>
                </a:gridCol>
                <a:gridCol w="1959050">
                  <a:extLst>
                    <a:ext uri="{9D8B030D-6E8A-4147-A177-3AD203B41FA5}">
                      <a16:colId xmlns:a16="http://schemas.microsoft.com/office/drawing/2014/main" val="20002"/>
                    </a:ext>
                  </a:extLst>
                </a:gridCol>
                <a:gridCol w="2270075">
                  <a:extLst>
                    <a:ext uri="{9D8B030D-6E8A-4147-A177-3AD203B41FA5}">
                      <a16:colId xmlns:a16="http://schemas.microsoft.com/office/drawing/2014/main" val="20003"/>
                    </a:ext>
                  </a:extLst>
                </a:gridCol>
                <a:gridCol w="2063300">
                  <a:extLst>
                    <a:ext uri="{9D8B030D-6E8A-4147-A177-3AD203B41FA5}">
                      <a16:colId xmlns:a16="http://schemas.microsoft.com/office/drawing/2014/main" val="20004"/>
                    </a:ext>
                  </a:extLst>
                </a:gridCol>
                <a:gridCol w="2182525">
                  <a:extLst>
                    <a:ext uri="{9D8B030D-6E8A-4147-A177-3AD203B41FA5}">
                      <a16:colId xmlns:a16="http://schemas.microsoft.com/office/drawing/2014/main" val="20005"/>
                    </a:ext>
                  </a:extLst>
                </a:gridCol>
                <a:gridCol w="2080025">
                  <a:extLst>
                    <a:ext uri="{9D8B030D-6E8A-4147-A177-3AD203B41FA5}">
                      <a16:colId xmlns:a16="http://schemas.microsoft.com/office/drawing/2014/main" val="20006"/>
                    </a:ext>
                  </a:extLst>
                </a:gridCol>
              </a:tblGrid>
              <a:tr h="880725">
                <a:tc>
                  <a:txBody>
                    <a:bodyPr/>
                    <a:lstStyle/>
                    <a:p>
                      <a:pPr marL="0" marR="0" lvl="0" indent="0" algn="ctr" rtl="0">
                        <a:lnSpc>
                          <a:spcPct val="100000"/>
                        </a:lnSpc>
                        <a:spcBef>
                          <a:spcPts val="0"/>
                        </a:spcBef>
                        <a:spcAft>
                          <a:spcPts val="0"/>
                        </a:spcAft>
                        <a:buClr>
                          <a:srgbClr val="000000"/>
                        </a:buClr>
                        <a:buSzPts val="2500"/>
                        <a:buFont typeface="Arial"/>
                        <a:buNone/>
                      </a:pPr>
                      <a:r>
                        <a:rPr lang="en-US" sz="2500" b="1">
                          <a:solidFill>
                            <a:srgbClr val="FFFFFF"/>
                          </a:solidFill>
                        </a:rPr>
                        <a:t>Realized</a:t>
                      </a:r>
                      <a:endParaRPr sz="2500" b="1">
                        <a:solidFill>
                          <a:srgbClr val="FFFFFF"/>
                        </a:solidFill>
                      </a:endParaRPr>
                    </a:p>
                    <a:p>
                      <a:pPr marL="0" marR="0" lvl="0" indent="0" algn="ctr" rtl="0">
                        <a:lnSpc>
                          <a:spcPct val="100000"/>
                        </a:lnSpc>
                        <a:spcBef>
                          <a:spcPts val="0"/>
                        </a:spcBef>
                        <a:spcAft>
                          <a:spcPts val="0"/>
                        </a:spcAft>
                        <a:buClr>
                          <a:srgbClr val="000000"/>
                        </a:buClr>
                        <a:buSzPts val="2500"/>
                        <a:buFont typeface="Arial"/>
                        <a:buNone/>
                      </a:pPr>
                      <a:r>
                        <a:rPr lang="en-US" sz="2500" b="1">
                          <a:solidFill>
                            <a:srgbClr val="FFFFFF"/>
                          </a:solidFill>
                        </a:rPr>
                        <a:t>Volatility</a:t>
                      </a:r>
                      <a:endParaRPr sz="2500" b="1">
                        <a:solidFill>
                          <a:srgbClr val="FFFFFF"/>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0000"/>
                    </a:solidFill>
                  </a:tcPr>
                </a:tc>
                <a:tc gridSpan="2">
                  <a:txBody>
                    <a:bodyPr/>
                    <a:lstStyle/>
                    <a:p>
                      <a:pPr marL="0" lvl="0" indent="0" algn="ctr" rtl="0">
                        <a:spcBef>
                          <a:spcPts val="0"/>
                        </a:spcBef>
                        <a:spcAft>
                          <a:spcPts val="0"/>
                        </a:spcAft>
                        <a:buNone/>
                      </a:pPr>
                      <a:r>
                        <a:rPr lang="en-US" sz="2500" b="1">
                          <a:solidFill>
                            <a:schemeClr val="lt1"/>
                          </a:solidFill>
                        </a:rPr>
                        <a:t>Dynamic Hedging</a:t>
                      </a: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0000"/>
                    </a:solidFill>
                  </a:tcPr>
                </a:tc>
                <a:tc hMerge="1">
                  <a:txBody>
                    <a:bodyPr/>
                    <a:lstStyle/>
                    <a:p>
                      <a:endParaRPr lang="en-US"/>
                    </a:p>
                  </a:txBody>
                  <a:tcPr/>
                </a:tc>
                <a:tc gridSpan="2">
                  <a:txBody>
                    <a:bodyPr/>
                    <a:lstStyle/>
                    <a:p>
                      <a:pPr marL="0" lvl="0" indent="0" algn="ctr" rtl="0">
                        <a:spcBef>
                          <a:spcPts val="0"/>
                        </a:spcBef>
                        <a:spcAft>
                          <a:spcPts val="0"/>
                        </a:spcAft>
                        <a:buNone/>
                      </a:pPr>
                      <a:r>
                        <a:rPr lang="en-US" sz="2500" b="1">
                          <a:solidFill>
                            <a:schemeClr val="lt1"/>
                          </a:solidFill>
                        </a:rPr>
                        <a:t>Static Hedging</a:t>
                      </a: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0000"/>
                    </a:solidFill>
                  </a:tcPr>
                </a:tc>
                <a:tc hMerge="1">
                  <a:txBody>
                    <a:bodyPr/>
                    <a:lstStyle/>
                    <a:p>
                      <a:endParaRPr lang="en-US"/>
                    </a:p>
                  </a:txBody>
                  <a:tcPr/>
                </a:tc>
                <a:tc gridSpan="2">
                  <a:txBody>
                    <a:bodyPr/>
                    <a:lstStyle/>
                    <a:p>
                      <a:pPr marL="0" lvl="0" indent="0" algn="ctr" rtl="0">
                        <a:spcBef>
                          <a:spcPts val="0"/>
                        </a:spcBef>
                        <a:spcAft>
                          <a:spcPts val="0"/>
                        </a:spcAft>
                        <a:buNone/>
                      </a:pPr>
                      <a:r>
                        <a:rPr lang="en-US" sz="2500" b="1">
                          <a:solidFill>
                            <a:schemeClr val="lt1"/>
                          </a:solidFill>
                        </a:rPr>
                        <a:t>No Hedging</a:t>
                      </a: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0000"/>
                    </a:solidFill>
                  </a:tcPr>
                </a:tc>
                <a:tc hMerge="1">
                  <a:txBody>
                    <a:bodyPr/>
                    <a:lstStyle/>
                    <a:p>
                      <a:endParaRPr lang="en-US"/>
                    </a:p>
                  </a:txBody>
                  <a:tcPr/>
                </a:tc>
                <a:extLst>
                  <a:ext uri="{0D108BD9-81ED-4DB2-BD59-A6C34878D82A}">
                    <a16:rowId xmlns:a16="http://schemas.microsoft.com/office/drawing/2014/main" val="10000"/>
                  </a:ext>
                </a:extLst>
              </a:tr>
              <a:tr h="642600">
                <a:tc>
                  <a:txBody>
                    <a:bodyPr/>
                    <a:lstStyle/>
                    <a:p>
                      <a:pPr marL="0" marR="0" lvl="0" indent="0" algn="ctr" rtl="0">
                        <a:lnSpc>
                          <a:spcPct val="100000"/>
                        </a:lnSpc>
                        <a:spcBef>
                          <a:spcPts val="0"/>
                        </a:spcBef>
                        <a:spcAft>
                          <a:spcPts val="0"/>
                        </a:spcAft>
                        <a:buNone/>
                      </a:pPr>
                      <a:endParaRPr sz="2500" b="1">
                        <a:solidFill>
                          <a:srgbClr val="FFFFFF"/>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0000"/>
                    </a:solidFill>
                  </a:tcPr>
                </a:tc>
                <a:tc>
                  <a:txBody>
                    <a:bodyPr/>
                    <a:lstStyle/>
                    <a:p>
                      <a:pPr marL="0" lvl="0" indent="0" algn="ctr" rtl="0">
                        <a:spcBef>
                          <a:spcPts val="0"/>
                        </a:spcBef>
                        <a:spcAft>
                          <a:spcPts val="0"/>
                        </a:spcAft>
                        <a:buNone/>
                      </a:pPr>
                      <a:r>
                        <a:rPr lang="en-US" sz="2500" b="1">
                          <a:solidFill>
                            <a:schemeClr val="lt1"/>
                          </a:solidFill>
                        </a:rPr>
                        <a:t>P5</a:t>
                      </a:r>
                      <a:endParaRPr sz="2500" b="1">
                        <a:solidFill>
                          <a:schemeClr val="lt1"/>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0000"/>
                    </a:solidFill>
                  </a:tcPr>
                </a:tc>
                <a:tc>
                  <a:txBody>
                    <a:bodyPr/>
                    <a:lstStyle/>
                    <a:p>
                      <a:pPr marL="0" lvl="0" indent="0" algn="ctr" rtl="0">
                        <a:spcBef>
                          <a:spcPts val="0"/>
                        </a:spcBef>
                        <a:spcAft>
                          <a:spcPts val="0"/>
                        </a:spcAft>
                        <a:buNone/>
                      </a:pPr>
                      <a:r>
                        <a:rPr lang="en-US" sz="2500" b="1">
                          <a:solidFill>
                            <a:schemeClr val="lt1"/>
                          </a:solidFill>
                        </a:rPr>
                        <a:t>P95</a:t>
                      </a:r>
                      <a:endParaRPr sz="2500" b="1">
                        <a:solidFill>
                          <a:schemeClr val="lt1"/>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0000"/>
                    </a:solidFill>
                  </a:tcPr>
                </a:tc>
                <a:tc>
                  <a:txBody>
                    <a:bodyPr/>
                    <a:lstStyle/>
                    <a:p>
                      <a:pPr marL="0" lvl="0" indent="0" algn="ctr" rtl="0">
                        <a:spcBef>
                          <a:spcPts val="0"/>
                        </a:spcBef>
                        <a:spcAft>
                          <a:spcPts val="0"/>
                        </a:spcAft>
                        <a:buNone/>
                      </a:pPr>
                      <a:r>
                        <a:rPr lang="en-US" sz="2500" b="1">
                          <a:solidFill>
                            <a:schemeClr val="lt1"/>
                          </a:solidFill>
                        </a:rPr>
                        <a:t>P5</a:t>
                      </a:r>
                      <a:endParaRPr sz="2500" b="1">
                        <a:solidFill>
                          <a:schemeClr val="lt1"/>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0000"/>
                    </a:solidFill>
                  </a:tcPr>
                </a:tc>
                <a:tc>
                  <a:txBody>
                    <a:bodyPr/>
                    <a:lstStyle/>
                    <a:p>
                      <a:pPr marL="0" lvl="0" indent="0" algn="ctr" rtl="0">
                        <a:spcBef>
                          <a:spcPts val="0"/>
                        </a:spcBef>
                        <a:spcAft>
                          <a:spcPts val="0"/>
                        </a:spcAft>
                        <a:buNone/>
                      </a:pPr>
                      <a:r>
                        <a:rPr lang="en-US" sz="2500" b="1">
                          <a:solidFill>
                            <a:schemeClr val="lt1"/>
                          </a:solidFill>
                        </a:rPr>
                        <a:t>P95</a:t>
                      </a:r>
                      <a:endParaRPr sz="2500" b="1">
                        <a:solidFill>
                          <a:schemeClr val="lt1"/>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0000"/>
                    </a:solidFill>
                  </a:tcPr>
                </a:tc>
                <a:tc>
                  <a:txBody>
                    <a:bodyPr/>
                    <a:lstStyle/>
                    <a:p>
                      <a:pPr marL="0" lvl="0" indent="0" algn="ctr" rtl="0">
                        <a:spcBef>
                          <a:spcPts val="0"/>
                        </a:spcBef>
                        <a:spcAft>
                          <a:spcPts val="0"/>
                        </a:spcAft>
                        <a:buNone/>
                      </a:pPr>
                      <a:r>
                        <a:rPr lang="en-US" sz="2500" b="1">
                          <a:solidFill>
                            <a:schemeClr val="lt1"/>
                          </a:solidFill>
                        </a:rPr>
                        <a:t>P5</a:t>
                      </a:r>
                      <a:endParaRPr sz="2500" b="1">
                        <a:solidFill>
                          <a:schemeClr val="lt1"/>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0000"/>
                    </a:solidFill>
                  </a:tcPr>
                </a:tc>
                <a:tc>
                  <a:txBody>
                    <a:bodyPr/>
                    <a:lstStyle/>
                    <a:p>
                      <a:pPr marL="0" lvl="0" indent="0" algn="ctr" rtl="0">
                        <a:spcBef>
                          <a:spcPts val="0"/>
                        </a:spcBef>
                        <a:spcAft>
                          <a:spcPts val="0"/>
                        </a:spcAft>
                        <a:buNone/>
                      </a:pPr>
                      <a:r>
                        <a:rPr lang="en-US" sz="2500" b="1">
                          <a:solidFill>
                            <a:schemeClr val="lt1"/>
                          </a:solidFill>
                        </a:rPr>
                        <a:t>P95</a:t>
                      </a:r>
                      <a:endParaRPr sz="2500" b="1">
                        <a:solidFill>
                          <a:schemeClr val="lt1"/>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0000"/>
                    </a:solidFill>
                  </a:tcPr>
                </a:tc>
                <a:extLst>
                  <a:ext uri="{0D108BD9-81ED-4DB2-BD59-A6C34878D82A}">
                    <a16:rowId xmlns:a16="http://schemas.microsoft.com/office/drawing/2014/main" val="10001"/>
                  </a:ext>
                </a:extLst>
              </a:tr>
              <a:tr h="762125">
                <a:tc>
                  <a:txBody>
                    <a:bodyPr/>
                    <a:lstStyle/>
                    <a:p>
                      <a:pPr marL="0" marR="0" lvl="0" indent="0" algn="ctr" rtl="0">
                        <a:lnSpc>
                          <a:spcPct val="100000"/>
                        </a:lnSpc>
                        <a:spcBef>
                          <a:spcPts val="0"/>
                        </a:spcBef>
                        <a:spcAft>
                          <a:spcPts val="0"/>
                        </a:spcAft>
                        <a:buClr>
                          <a:srgbClr val="000000"/>
                        </a:buClr>
                        <a:buSzPts val="2500"/>
                        <a:buFont typeface="Arial"/>
                        <a:buNone/>
                      </a:pPr>
                      <a:r>
                        <a:rPr lang="en-US" sz="2500" b="1">
                          <a:solidFill>
                            <a:srgbClr val="FFFFFF"/>
                          </a:solidFill>
                        </a:rPr>
                        <a:t>0.02</a:t>
                      </a:r>
                      <a:endParaRPr sz="2500" b="1" u="none" strike="noStrike" cap="none">
                        <a:solidFill>
                          <a:srgbClr val="FFFFFF"/>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0000"/>
                    </a:solidFill>
                  </a:tcPr>
                </a:tc>
                <a:tc>
                  <a:txBody>
                    <a:bodyPr/>
                    <a:lstStyle/>
                    <a:p>
                      <a:pPr marL="0" lvl="0" indent="0" algn="ctr" rtl="0">
                        <a:lnSpc>
                          <a:spcPct val="115000"/>
                        </a:lnSpc>
                        <a:spcBef>
                          <a:spcPts val="0"/>
                        </a:spcBef>
                        <a:spcAft>
                          <a:spcPts val="0"/>
                        </a:spcAft>
                        <a:buNone/>
                      </a:pPr>
                      <a:r>
                        <a:rPr lang="en-US" sz="2400" dirty="0">
                          <a:solidFill>
                            <a:srgbClr val="0D0D0D"/>
                          </a:solidFill>
                        </a:rPr>
                        <a:t>1141.9</a:t>
                      </a:r>
                      <a:endParaRPr sz="2400" dirty="0">
                        <a:solidFill>
                          <a:srgbClr val="0D0D0D"/>
                        </a:solidFill>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EE1"/>
                    </a:solidFill>
                  </a:tcPr>
                </a:tc>
                <a:tc>
                  <a:txBody>
                    <a:bodyPr/>
                    <a:lstStyle/>
                    <a:p>
                      <a:pPr marL="0" lvl="0" indent="0" algn="ctr" rtl="0">
                        <a:lnSpc>
                          <a:spcPct val="115000"/>
                        </a:lnSpc>
                        <a:spcBef>
                          <a:spcPts val="0"/>
                        </a:spcBef>
                        <a:spcAft>
                          <a:spcPts val="0"/>
                        </a:spcAft>
                        <a:buNone/>
                      </a:pPr>
                      <a:r>
                        <a:rPr lang="en-US" sz="2400">
                          <a:solidFill>
                            <a:srgbClr val="0D0D0D"/>
                          </a:solidFill>
                        </a:rPr>
                        <a:t>1365.04</a:t>
                      </a:r>
                      <a:endParaRPr sz="2400">
                        <a:solidFill>
                          <a:srgbClr val="0D0D0D"/>
                        </a:solidFill>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96D5B6"/>
                    </a:solidFill>
                  </a:tcPr>
                </a:tc>
                <a:tc>
                  <a:txBody>
                    <a:bodyPr/>
                    <a:lstStyle/>
                    <a:p>
                      <a:pPr marL="0" lvl="0" indent="0" algn="ctr" rtl="0">
                        <a:lnSpc>
                          <a:spcPct val="115000"/>
                        </a:lnSpc>
                        <a:spcBef>
                          <a:spcPts val="0"/>
                        </a:spcBef>
                        <a:spcAft>
                          <a:spcPts val="0"/>
                        </a:spcAft>
                        <a:buNone/>
                      </a:pPr>
                      <a:r>
                        <a:rPr lang="en-US" sz="2400">
                          <a:solidFill>
                            <a:srgbClr val="0D0D0D"/>
                          </a:solidFill>
                        </a:rPr>
                        <a:t>1058.83</a:t>
                      </a:r>
                      <a:endParaRPr sz="2400">
                        <a:solidFill>
                          <a:srgbClr val="0D0D0D"/>
                        </a:solidFill>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F7F1"/>
                    </a:solidFill>
                  </a:tcPr>
                </a:tc>
                <a:tc>
                  <a:txBody>
                    <a:bodyPr/>
                    <a:lstStyle/>
                    <a:p>
                      <a:pPr marL="0" lvl="0" indent="0" algn="ctr" rtl="0">
                        <a:lnSpc>
                          <a:spcPct val="115000"/>
                        </a:lnSpc>
                        <a:spcBef>
                          <a:spcPts val="0"/>
                        </a:spcBef>
                        <a:spcAft>
                          <a:spcPts val="0"/>
                        </a:spcAft>
                        <a:buNone/>
                      </a:pPr>
                      <a:r>
                        <a:rPr lang="en-US" sz="2400">
                          <a:solidFill>
                            <a:srgbClr val="0D0D0D"/>
                          </a:solidFill>
                        </a:rPr>
                        <a:t>1412.38</a:t>
                      </a:r>
                      <a:endParaRPr sz="2400">
                        <a:solidFill>
                          <a:srgbClr val="0D0D0D"/>
                        </a:solidFill>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89CFAD"/>
                    </a:solidFill>
                  </a:tcPr>
                </a:tc>
                <a:tc>
                  <a:txBody>
                    <a:bodyPr/>
                    <a:lstStyle/>
                    <a:p>
                      <a:pPr marL="0" lvl="0" indent="0" algn="ctr" rtl="0">
                        <a:lnSpc>
                          <a:spcPct val="115000"/>
                        </a:lnSpc>
                        <a:spcBef>
                          <a:spcPts val="0"/>
                        </a:spcBef>
                        <a:spcAft>
                          <a:spcPts val="0"/>
                        </a:spcAft>
                        <a:buNone/>
                      </a:pPr>
                      <a:r>
                        <a:rPr lang="en-US" sz="2400">
                          <a:solidFill>
                            <a:srgbClr val="0D0D0D"/>
                          </a:solidFill>
                        </a:rPr>
                        <a:t>631.58</a:t>
                      </a:r>
                      <a:endParaRPr sz="2400">
                        <a:solidFill>
                          <a:srgbClr val="0D0D0D"/>
                        </a:solidFill>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3F3"/>
                    </a:solidFill>
                  </a:tcPr>
                </a:tc>
                <a:tc>
                  <a:txBody>
                    <a:bodyPr/>
                    <a:lstStyle/>
                    <a:p>
                      <a:pPr marL="0" lvl="0" indent="0" algn="ctr" rtl="0">
                        <a:lnSpc>
                          <a:spcPct val="115000"/>
                        </a:lnSpc>
                        <a:spcBef>
                          <a:spcPts val="0"/>
                        </a:spcBef>
                        <a:spcAft>
                          <a:spcPts val="0"/>
                        </a:spcAft>
                        <a:buNone/>
                      </a:pPr>
                      <a:r>
                        <a:rPr lang="en-US" sz="2400">
                          <a:solidFill>
                            <a:srgbClr val="0D0D0D"/>
                          </a:solidFill>
                        </a:rPr>
                        <a:t>1589.68</a:t>
                      </a:r>
                      <a:endParaRPr sz="2400">
                        <a:solidFill>
                          <a:srgbClr val="0D0D0D"/>
                        </a:solidFill>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57BB8A"/>
                    </a:solidFill>
                  </a:tcPr>
                </a:tc>
                <a:extLst>
                  <a:ext uri="{0D108BD9-81ED-4DB2-BD59-A6C34878D82A}">
                    <a16:rowId xmlns:a16="http://schemas.microsoft.com/office/drawing/2014/main" val="10002"/>
                  </a:ext>
                </a:extLst>
              </a:tr>
              <a:tr h="674800">
                <a:tc>
                  <a:txBody>
                    <a:bodyPr/>
                    <a:lstStyle/>
                    <a:p>
                      <a:pPr marL="0" marR="0" lvl="0" indent="0" algn="ctr" rtl="0">
                        <a:lnSpc>
                          <a:spcPct val="100000"/>
                        </a:lnSpc>
                        <a:spcBef>
                          <a:spcPts val="0"/>
                        </a:spcBef>
                        <a:spcAft>
                          <a:spcPts val="0"/>
                        </a:spcAft>
                        <a:buNone/>
                      </a:pPr>
                      <a:r>
                        <a:rPr lang="en-US" sz="2500" b="1">
                          <a:solidFill>
                            <a:srgbClr val="FFFFFF"/>
                          </a:solidFill>
                        </a:rPr>
                        <a:t>0.05</a:t>
                      </a:r>
                      <a:endParaRPr sz="2500" b="1">
                        <a:solidFill>
                          <a:srgbClr val="FFFFFF"/>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0000"/>
                    </a:solidFill>
                  </a:tcPr>
                </a:tc>
                <a:tc>
                  <a:txBody>
                    <a:bodyPr/>
                    <a:lstStyle/>
                    <a:p>
                      <a:pPr marL="0" lvl="0" indent="0" algn="ctr" rtl="0">
                        <a:lnSpc>
                          <a:spcPct val="115000"/>
                        </a:lnSpc>
                        <a:spcBef>
                          <a:spcPts val="0"/>
                        </a:spcBef>
                        <a:spcAft>
                          <a:spcPts val="0"/>
                        </a:spcAft>
                        <a:buNone/>
                      </a:pPr>
                      <a:r>
                        <a:rPr lang="en-US" sz="2400">
                          <a:solidFill>
                            <a:srgbClr val="0D0D0D"/>
                          </a:solidFill>
                        </a:rPr>
                        <a:t>673.37</a:t>
                      </a:r>
                      <a:endParaRPr sz="2400">
                        <a:solidFill>
                          <a:srgbClr val="0D0D0D"/>
                        </a:solidFill>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4F4"/>
                    </a:solidFill>
                  </a:tcPr>
                </a:tc>
                <a:tc>
                  <a:txBody>
                    <a:bodyPr/>
                    <a:lstStyle/>
                    <a:p>
                      <a:pPr marL="0" lvl="0" indent="0" algn="ctr" rtl="0">
                        <a:lnSpc>
                          <a:spcPct val="115000"/>
                        </a:lnSpc>
                        <a:spcBef>
                          <a:spcPts val="0"/>
                        </a:spcBef>
                        <a:spcAft>
                          <a:spcPts val="0"/>
                        </a:spcAft>
                        <a:buNone/>
                      </a:pPr>
                      <a:r>
                        <a:rPr lang="en-US" sz="2400">
                          <a:solidFill>
                            <a:srgbClr val="0D0D0D"/>
                          </a:solidFill>
                        </a:rPr>
                        <a:t>1285.63</a:t>
                      </a:r>
                      <a:endParaRPr sz="2400">
                        <a:solidFill>
                          <a:srgbClr val="0D0D0D"/>
                        </a:solidFill>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CDEC5"/>
                    </a:solidFill>
                  </a:tcPr>
                </a:tc>
                <a:tc>
                  <a:txBody>
                    <a:bodyPr/>
                    <a:lstStyle/>
                    <a:p>
                      <a:pPr marL="0" lvl="0" indent="0" algn="ctr" rtl="0">
                        <a:lnSpc>
                          <a:spcPct val="115000"/>
                        </a:lnSpc>
                        <a:spcBef>
                          <a:spcPts val="0"/>
                        </a:spcBef>
                        <a:spcAft>
                          <a:spcPts val="0"/>
                        </a:spcAft>
                        <a:buNone/>
                      </a:pPr>
                      <a:r>
                        <a:rPr lang="en-US" sz="2400">
                          <a:solidFill>
                            <a:srgbClr val="0D0D0D"/>
                          </a:solidFill>
                        </a:rPr>
                        <a:t>328.69</a:t>
                      </a:r>
                      <a:endParaRPr sz="2400">
                        <a:solidFill>
                          <a:srgbClr val="0D0D0D"/>
                        </a:solidFill>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8E8"/>
                    </a:solidFill>
                  </a:tcPr>
                </a:tc>
                <a:tc>
                  <a:txBody>
                    <a:bodyPr/>
                    <a:lstStyle/>
                    <a:p>
                      <a:pPr marL="0" lvl="0" indent="0" algn="ctr" rtl="0">
                        <a:lnSpc>
                          <a:spcPct val="115000"/>
                        </a:lnSpc>
                        <a:spcBef>
                          <a:spcPts val="0"/>
                        </a:spcBef>
                        <a:spcAft>
                          <a:spcPts val="0"/>
                        </a:spcAft>
                        <a:buNone/>
                      </a:pPr>
                      <a:r>
                        <a:rPr lang="en-US" sz="2400">
                          <a:solidFill>
                            <a:srgbClr val="0D0D0D"/>
                          </a:solidFill>
                        </a:rPr>
                        <a:t>1419.02</a:t>
                      </a:r>
                      <a:endParaRPr sz="2400">
                        <a:solidFill>
                          <a:srgbClr val="0D0D0D"/>
                        </a:solidFill>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87CFAB"/>
                    </a:solidFill>
                  </a:tcPr>
                </a:tc>
                <a:tc>
                  <a:txBody>
                    <a:bodyPr/>
                    <a:lstStyle/>
                    <a:p>
                      <a:pPr marL="0" lvl="0" indent="0" algn="ctr" rtl="0">
                        <a:lnSpc>
                          <a:spcPct val="115000"/>
                        </a:lnSpc>
                        <a:spcBef>
                          <a:spcPts val="0"/>
                        </a:spcBef>
                        <a:spcAft>
                          <a:spcPts val="0"/>
                        </a:spcAft>
                        <a:buNone/>
                      </a:pPr>
                      <a:r>
                        <a:rPr lang="en-US" sz="2400">
                          <a:solidFill>
                            <a:srgbClr val="0D0D0D"/>
                          </a:solidFill>
                        </a:rPr>
                        <a:t>-650.42</a:t>
                      </a:r>
                      <a:endParaRPr sz="2400">
                        <a:solidFill>
                          <a:srgbClr val="0D0D0D"/>
                        </a:solidFill>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C7C7"/>
                    </a:solidFill>
                  </a:tcPr>
                </a:tc>
                <a:tc>
                  <a:txBody>
                    <a:bodyPr/>
                    <a:lstStyle/>
                    <a:p>
                      <a:pPr marL="0" lvl="0" indent="0" algn="ctr" rtl="0">
                        <a:lnSpc>
                          <a:spcPct val="115000"/>
                        </a:lnSpc>
                        <a:spcBef>
                          <a:spcPts val="0"/>
                        </a:spcBef>
                        <a:spcAft>
                          <a:spcPts val="0"/>
                        </a:spcAft>
                        <a:buNone/>
                      </a:pPr>
                      <a:r>
                        <a:rPr lang="en-US" sz="2400">
                          <a:solidFill>
                            <a:srgbClr val="0D0D0D"/>
                          </a:solidFill>
                        </a:rPr>
                        <a:t>1589.68</a:t>
                      </a:r>
                      <a:endParaRPr sz="2400">
                        <a:solidFill>
                          <a:srgbClr val="0D0D0D"/>
                        </a:solidFill>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57BB8A"/>
                    </a:solidFill>
                  </a:tcPr>
                </a:tc>
                <a:extLst>
                  <a:ext uri="{0D108BD9-81ED-4DB2-BD59-A6C34878D82A}">
                    <a16:rowId xmlns:a16="http://schemas.microsoft.com/office/drawing/2014/main" val="10003"/>
                  </a:ext>
                </a:extLst>
              </a:tr>
              <a:tr h="803525">
                <a:tc>
                  <a:txBody>
                    <a:bodyPr/>
                    <a:lstStyle/>
                    <a:p>
                      <a:pPr marL="0" marR="0" lvl="0" indent="0" algn="ctr" rtl="0">
                        <a:lnSpc>
                          <a:spcPct val="100000"/>
                        </a:lnSpc>
                        <a:spcBef>
                          <a:spcPts val="0"/>
                        </a:spcBef>
                        <a:spcAft>
                          <a:spcPts val="0"/>
                        </a:spcAft>
                        <a:buNone/>
                      </a:pPr>
                      <a:r>
                        <a:rPr lang="en-US" sz="2500" b="1" dirty="0">
                          <a:solidFill>
                            <a:srgbClr val="FFFFFF"/>
                          </a:solidFill>
                        </a:rPr>
                        <a:t>0.08</a:t>
                      </a:r>
                      <a:endParaRPr sz="2500" b="1" dirty="0">
                        <a:solidFill>
                          <a:srgbClr val="FFFFFF"/>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0000"/>
                    </a:solidFill>
                  </a:tcPr>
                </a:tc>
                <a:tc>
                  <a:txBody>
                    <a:bodyPr/>
                    <a:lstStyle/>
                    <a:p>
                      <a:pPr marL="0" lvl="0" indent="0" algn="ctr" rtl="0">
                        <a:lnSpc>
                          <a:spcPct val="115000"/>
                        </a:lnSpc>
                        <a:spcBef>
                          <a:spcPts val="0"/>
                        </a:spcBef>
                        <a:spcAft>
                          <a:spcPts val="0"/>
                        </a:spcAft>
                        <a:buNone/>
                      </a:pPr>
                      <a:r>
                        <a:rPr lang="en-US" sz="2400" dirty="0">
                          <a:solidFill>
                            <a:srgbClr val="0D0D0D"/>
                          </a:solidFill>
                        </a:rPr>
                        <a:t>239.81</a:t>
                      </a:r>
                      <a:endParaRPr sz="2400" dirty="0">
                        <a:solidFill>
                          <a:srgbClr val="0D0D0D"/>
                        </a:solidFill>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E5"/>
                    </a:solidFill>
                  </a:tcPr>
                </a:tc>
                <a:tc>
                  <a:txBody>
                    <a:bodyPr/>
                    <a:lstStyle/>
                    <a:p>
                      <a:pPr marL="0" lvl="0" indent="0" algn="ctr" rtl="0">
                        <a:lnSpc>
                          <a:spcPct val="115000"/>
                        </a:lnSpc>
                        <a:spcBef>
                          <a:spcPts val="0"/>
                        </a:spcBef>
                        <a:spcAft>
                          <a:spcPts val="0"/>
                        </a:spcAft>
                        <a:buNone/>
                      </a:pPr>
                      <a:r>
                        <a:rPr lang="en-US" sz="2400">
                          <a:solidFill>
                            <a:srgbClr val="0D0D0D"/>
                          </a:solidFill>
                        </a:rPr>
                        <a:t>1212.7</a:t>
                      </a:r>
                      <a:endParaRPr sz="2400">
                        <a:solidFill>
                          <a:srgbClr val="0D0D0D"/>
                        </a:solidFill>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0E6D3"/>
                    </a:solidFill>
                  </a:tcPr>
                </a:tc>
                <a:tc>
                  <a:txBody>
                    <a:bodyPr/>
                    <a:lstStyle/>
                    <a:p>
                      <a:pPr marL="0" lvl="0" indent="0" algn="ctr" rtl="0">
                        <a:lnSpc>
                          <a:spcPct val="115000"/>
                        </a:lnSpc>
                        <a:spcBef>
                          <a:spcPts val="0"/>
                        </a:spcBef>
                        <a:spcAft>
                          <a:spcPts val="0"/>
                        </a:spcAft>
                        <a:buNone/>
                      </a:pPr>
                      <a:r>
                        <a:rPr lang="en-US" sz="2400">
                          <a:solidFill>
                            <a:srgbClr val="0D0D0D"/>
                          </a:solidFill>
                        </a:rPr>
                        <a:t>-382.48</a:t>
                      </a:r>
                      <a:endParaRPr sz="2400">
                        <a:solidFill>
                          <a:srgbClr val="0D0D0D"/>
                        </a:solidFill>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D0D0"/>
                    </a:solidFill>
                  </a:tcPr>
                </a:tc>
                <a:tc>
                  <a:txBody>
                    <a:bodyPr/>
                    <a:lstStyle/>
                    <a:p>
                      <a:pPr marL="0" lvl="0" indent="0" algn="ctr" rtl="0">
                        <a:lnSpc>
                          <a:spcPct val="115000"/>
                        </a:lnSpc>
                        <a:spcBef>
                          <a:spcPts val="0"/>
                        </a:spcBef>
                        <a:spcAft>
                          <a:spcPts val="0"/>
                        </a:spcAft>
                        <a:buNone/>
                      </a:pPr>
                      <a:r>
                        <a:rPr lang="en-US" sz="2400">
                          <a:solidFill>
                            <a:srgbClr val="0D0D0D"/>
                          </a:solidFill>
                        </a:rPr>
                        <a:t>1381.45</a:t>
                      </a:r>
                      <a:endParaRPr sz="2400">
                        <a:solidFill>
                          <a:srgbClr val="0D0D0D"/>
                        </a:solidFill>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91D3B3"/>
                    </a:solidFill>
                  </a:tcPr>
                </a:tc>
                <a:tc>
                  <a:txBody>
                    <a:bodyPr/>
                    <a:lstStyle/>
                    <a:p>
                      <a:pPr marL="0" lvl="0" indent="0" algn="ctr" rtl="0">
                        <a:lnSpc>
                          <a:spcPct val="115000"/>
                        </a:lnSpc>
                        <a:spcBef>
                          <a:spcPts val="0"/>
                        </a:spcBef>
                        <a:spcAft>
                          <a:spcPts val="0"/>
                        </a:spcAft>
                        <a:buNone/>
                      </a:pPr>
                      <a:r>
                        <a:rPr lang="en-US" sz="2400">
                          <a:solidFill>
                            <a:srgbClr val="0D0D0D"/>
                          </a:solidFill>
                        </a:rPr>
                        <a:t>-1706.57</a:t>
                      </a:r>
                      <a:endParaRPr sz="2400">
                        <a:solidFill>
                          <a:srgbClr val="0D0D0D"/>
                        </a:solidFill>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A3A3"/>
                    </a:solidFill>
                  </a:tcPr>
                </a:tc>
                <a:tc>
                  <a:txBody>
                    <a:bodyPr/>
                    <a:lstStyle/>
                    <a:p>
                      <a:pPr marL="0" lvl="0" indent="0" algn="ctr" rtl="0">
                        <a:lnSpc>
                          <a:spcPct val="115000"/>
                        </a:lnSpc>
                        <a:spcBef>
                          <a:spcPts val="0"/>
                        </a:spcBef>
                        <a:spcAft>
                          <a:spcPts val="0"/>
                        </a:spcAft>
                        <a:buNone/>
                      </a:pPr>
                      <a:r>
                        <a:rPr lang="en-US" sz="2400">
                          <a:solidFill>
                            <a:srgbClr val="0D0D0D"/>
                          </a:solidFill>
                        </a:rPr>
                        <a:t>1589.68</a:t>
                      </a:r>
                      <a:endParaRPr sz="2400">
                        <a:solidFill>
                          <a:srgbClr val="0D0D0D"/>
                        </a:solidFill>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57BB8A"/>
                    </a:solidFill>
                  </a:tcPr>
                </a:tc>
                <a:extLst>
                  <a:ext uri="{0D108BD9-81ED-4DB2-BD59-A6C34878D82A}">
                    <a16:rowId xmlns:a16="http://schemas.microsoft.com/office/drawing/2014/main" val="10004"/>
                  </a:ext>
                </a:extLst>
              </a:tr>
              <a:tr h="800750">
                <a:tc>
                  <a:txBody>
                    <a:bodyPr/>
                    <a:lstStyle/>
                    <a:p>
                      <a:pPr marL="0" marR="0" lvl="0" indent="0" algn="ctr" rtl="0">
                        <a:lnSpc>
                          <a:spcPct val="100000"/>
                        </a:lnSpc>
                        <a:spcBef>
                          <a:spcPts val="0"/>
                        </a:spcBef>
                        <a:spcAft>
                          <a:spcPts val="0"/>
                        </a:spcAft>
                        <a:buNone/>
                      </a:pPr>
                      <a:r>
                        <a:rPr lang="en-US" sz="2500" b="1">
                          <a:solidFill>
                            <a:srgbClr val="FFFFFF"/>
                          </a:solidFill>
                        </a:rPr>
                        <a:t>0.11</a:t>
                      </a:r>
                      <a:endParaRPr sz="2500" b="1">
                        <a:solidFill>
                          <a:srgbClr val="FFFFFF"/>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0000"/>
                    </a:solidFill>
                  </a:tcPr>
                </a:tc>
                <a:tc>
                  <a:txBody>
                    <a:bodyPr/>
                    <a:lstStyle/>
                    <a:p>
                      <a:pPr marL="0" lvl="0" indent="0" algn="ctr" rtl="0">
                        <a:lnSpc>
                          <a:spcPct val="115000"/>
                        </a:lnSpc>
                        <a:spcBef>
                          <a:spcPts val="0"/>
                        </a:spcBef>
                        <a:spcAft>
                          <a:spcPts val="0"/>
                        </a:spcAft>
                        <a:buNone/>
                      </a:pPr>
                      <a:r>
                        <a:rPr lang="en-US" sz="2400">
                          <a:solidFill>
                            <a:srgbClr val="0D0D0D"/>
                          </a:solidFill>
                        </a:rPr>
                        <a:t>-284.21</a:t>
                      </a:r>
                      <a:endParaRPr sz="2400">
                        <a:solidFill>
                          <a:srgbClr val="0D0D0D"/>
                        </a:solidFill>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D3D3"/>
                    </a:solidFill>
                  </a:tcPr>
                </a:tc>
                <a:tc>
                  <a:txBody>
                    <a:bodyPr/>
                    <a:lstStyle/>
                    <a:p>
                      <a:pPr marL="0" lvl="0" indent="0" algn="ctr" rtl="0">
                        <a:lnSpc>
                          <a:spcPct val="115000"/>
                        </a:lnSpc>
                        <a:spcBef>
                          <a:spcPts val="0"/>
                        </a:spcBef>
                        <a:spcAft>
                          <a:spcPts val="0"/>
                        </a:spcAft>
                        <a:buNone/>
                      </a:pPr>
                      <a:r>
                        <a:rPr lang="en-US" sz="2400">
                          <a:solidFill>
                            <a:srgbClr val="0D0D0D"/>
                          </a:solidFill>
                        </a:rPr>
                        <a:t>1108.26</a:t>
                      </a:r>
                      <a:endParaRPr sz="2400">
                        <a:solidFill>
                          <a:srgbClr val="0D0D0D"/>
                        </a:solidFill>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F2E8"/>
                    </a:solidFill>
                  </a:tcPr>
                </a:tc>
                <a:tc>
                  <a:txBody>
                    <a:bodyPr/>
                    <a:lstStyle/>
                    <a:p>
                      <a:pPr marL="0" lvl="0" indent="0" algn="ctr" rtl="0">
                        <a:lnSpc>
                          <a:spcPct val="115000"/>
                        </a:lnSpc>
                        <a:spcBef>
                          <a:spcPts val="0"/>
                        </a:spcBef>
                        <a:spcAft>
                          <a:spcPts val="0"/>
                        </a:spcAft>
                        <a:buNone/>
                      </a:pPr>
                      <a:r>
                        <a:rPr lang="en-US" sz="2400">
                          <a:solidFill>
                            <a:srgbClr val="0D0D0D"/>
                          </a:solidFill>
                        </a:rPr>
                        <a:t>-836.89</a:t>
                      </a:r>
                      <a:endParaRPr sz="2400">
                        <a:solidFill>
                          <a:srgbClr val="0D0D0D"/>
                        </a:solidFill>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C1C1"/>
                    </a:solidFill>
                  </a:tcPr>
                </a:tc>
                <a:tc>
                  <a:txBody>
                    <a:bodyPr/>
                    <a:lstStyle/>
                    <a:p>
                      <a:pPr marL="0" lvl="0" indent="0" algn="ctr" rtl="0">
                        <a:lnSpc>
                          <a:spcPct val="115000"/>
                        </a:lnSpc>
                        <a:spcBef>
                          <a:spcPts val="0"/>
                        </a:spcBef>
                        <a:spcAft>
                          <a:spcPts val="0"/>
                        </a:spcAft>
                        <a:buNone/>
                      </a:pPr>
                      <a:r>
                        <a:rPr lang="en-US" sz="2400">
                          <a:solidFill>
                            <a:srgbClr val="0D0D0D"/>
                          </a:solidFill>
                        </a:rPr>
                        <a:t>1384.95</a:t>
                      </a:r>
                      <a:endParaRPr sz="2400">
                        <a:solidFill>
                          <a:srgbClr val="0D0D0D"/>
                        </a:solidFill>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90D3B2"/>
                    </a:solidFill>
                  </a:tcPr>
                </a:tc>
                <a:tc>
                  <a:txBody>
                    <a:bodyPr/>
                    <a:lstStyle/>
                    <a:p>
                      <a:pPr marL="0" lvl="0" indent="0" algn="ctr" rtl="0">
                        <a:lnSpc>
                          <a:spcPct val="115000"/>
                        </a:lnSpc>
                        <a:spcBef>
                          <a:spcPts val="0"/>
                        </a:spcBef>
                        <a:spcAft>
                          <a:spcPts val="0"/>
                        </a:spcAft>
                        <a:buNone/>
                      </a:pPr>
                      <a:r>
                        <a:rPr lang="en-US" sz="2400">
                          <a:solidFill>
                            <a:srgbClr val="0D0D0D"/>
                          </a:solidFill>
                        </a:rPr>
                        <a:t>-2659.97</a:t>
                      </a:r>
                      <a:endParaRPr sz="2400">
                        <a:solidFill>
                          <a:srgbClr val="0D0D0D"/>
                        </a:solidFill>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8383"/>
                    </a:solidFill>
                  </a:tcPr>
                </a:tc>
                <a:tc>
                  <a:txBody>
                    <a:bodyPr/>
                    <a:lstStyle/>
                    <a:p>
                      <a:pPr marL="0" lvl="0" indent="0" algn="ctr" rtl="0">
                        <a:lnSpc>
                          <a:spcPct val="115000"/>
                        </a:lnSpc>
                        <a:spcBef>
                          <a:spcPts val="0"/>
                        </a:spcBef>
                        <a:spcAft>
                          <a:spcPts val="0"/>
                        </a:spcAft>
                        <a:buNone/>
                      </a:pPr>
                      <a:r>
                        <a:rPr lang="en-US" sz="2400">
                          <a:solidFill>
                            <a:srgbClr val="0D0D0D"/>
                          </a:solidFill>
                        </a:rPr>
                        <a:t>1589.68</a:t>
                      </a:r>
                      <a:endParaRPr sz="2400">
                        <a:solidFill>
                          <a:srgbClr val="0D0D0D"/>
                        </a:solidFill>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57BB8A"/>
                    </a:solidFill>
                  </a:tcPr>
                </a:tc>
                <a:extLst>
                  <a:ext uri="{0D108BD9-81ED-4DB2-BD59-A6C34878D82A}">
                    <a16:rowId xmlns:a16="http://schemas.microsoft.com/office/drawing/2014/main" val="10005"/>
                  </a:ext>
                </a:extLst>
              </a:tr>
              <a:tr h="800750">
                <a:tc>
                  <a:txBody>
                    <a:bodyPr/>
                    <a:lstStyle/>
                    <a:p>
                      <a:pPr marL="0" marR="0" lvl="0" indent="0" algn="ctr" rtl="0">
                        <a:lnSpc>
                          <a:spcPct val="100000"/>
                        </a:lnSpc>
                        <a:spcBef>
                          <a:spcPts val="0"/>
                        </a:spcBef>
                        <a:spcAft>
                          <a:spcPts val="0"/>
                        </a:spcAft>
                        <a:buNone/>
                      </a:pPr>
                      <a:r>
                        <a:rPr lang="en-US" sz="2500" b="1">
                          <a:solidFill>
                            <a:srgbClr val="FFFFFF"/>
                          </a:solidFill>
                        </a:rPr>
                        <a:t>0.14</a:t>
                      </a:r>
                      <a:endParaRPr sz="2500" b="1">
                        <a:solidFill>
                          <a:srgbClr val="FFFFFF"/>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0000"/>
                    </a:solidFill>
                  </a:tcPr>
                </a:tc>
                <a:tc>
                  <a:txBody>
                    <a:bodyPr/>
                    <a:lstStyle/>
                    <a:p>
                      <a:pPr marL="0" lvl="0" indent="0" algn="ctr" rtl="0">
                        <a:lnSpc>
                          <a:spcPct val="115000"/>
                        </a:lnSpc>
                        <a:spcBef>
                          <a:spcPts val="0"/>
                        </a:spcBef>
                        <a:spcAft>
                          <a:spcPts val="0"/>
                        </a:spcAft>
                        <a:buNone/>
                      </a:pPr>
                      <a:r>
                        <a:rPr lang="en-US" sz="2400">
                          <a:solidFill>
                            <a:srgbClr val="0D0D0D"/>
                          </a:solidFill>
                        </a:rPr>
                        <a:t>-713.82</a:t>
                      </a:r>
                      <a:endParaRPr sz="2400">
                        <a:solidFill>
                          <a:srgbClr val="0D0D0D"/>
                        </a:solidFill>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C5C5"/>
                    </a:solidFill>
                  </a:tcPr>
                </a:tc>
                <a:tc>
                  <a:txBody>
                    <a:bodyPr/>
                    <a:lstStyle/>
                    <a:p>
                      <a:pPr marL="0" lvl="0" indent="0" algn="ctr" rtl="0">
                        <a:lnSpc>
                          <a:spcPct val="115000"/>
                        </a:lnSpc>
                        <a:spcBef>
                          <a:spcPts val="0"/>
                        </a:spcBef>
                        <a:spcAft>
                          <a:spcPts val="0"/>
                        </a:spcAft>
                        <a:buNone/>
                      </a:pPr>
                      <a:r>
                        <a:rPr lang="en-US" sz="2400">
                          <a:solidFill>
                            <a:srgbClr val="0D0D0D"/>
                          </a:solidFill>
                        </a:rPr>
                        <a:t>984.46</a:t>
                      </a:r>
                      <a:endParaRPr sz="2400">
                        <a:solidFill>
                          <a:srgbClr val="0D0D0D"/>
                        </a:solidFill>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US" sz="2400">
                          <a:solidFill>
                            <a:srgbClr val="0D0D0D"/>
                          </a:solidFill>
                        </a:rPr>
                        <a:t>-1689.24</a:t>
                      </a:r>
                      <a:endParaRPr sz="2400">
                        <a:solidFill>
                          <a:srgbClr val="0D0D0D"/>
                        </a:solidFill>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A4A4"/>
                    </a:solidFill>
                  </a:tcPr>
                </a:tc>
                <a:tc>
                  <a:txBody>
                    <a:bodyPr/>
                    <a:lstStyle/>
                    <a:p>
                      <a:pPr marL="0" lvl="0" indent="0" algn="ctr" rtl="0">
                        <a:lnSpc>
                          <a:spcPct val="115000"/>
                        </a:lnSpc>
                        <a:spcBef>
                          <a:spcPts val="0"/>
                        </a:spcBef>
                        <a:spcAft>
                          <a:spcPts val="0"/>
                        </a:spcAft>
                        <a:buNone/>
                      </a:pPr>
                      <a:r>
                        <a:rPr lang="en-US" sz="2400">
                          <a:solidFill>
                            <a:srgbClr val="0D0D0D"/>
                          </a:solidFill>
                        </a:rPr>
                        <a:t>1362.36</a:t>
                      </a:r>
                      <a:endParaRPr sz="2400">
                        <a:solidFill>
                          <a:srgbClr val="0D0D0D"/>
                        </a:solidFill>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97D5B6"/>
                    </a:solidFill>
                  </a:tcPr>
                </a:tc>
                <a:tc>
                  <a:txBody>
                    <a:bodyPr/>
                    <a:lstStyle/>
                    <a:p>
                      <a:pPr marL="0" lvl="0" indent="0" algn="ctr" rtl="0">
                        <a:lnSpc>
                          <a:spcPct val="115000"/>
                        </a:lnSpc>
                        <a:spcBef>
                          <a:spcPts val="0"/>
                        </a:spcBef>
                        <a:spcAft>
                          <a:spcPts val="0"/>
                        </a:spcAft>
                        <a:buNone/>
                      </a:pPr>
                      <a:r>
                        <a:rPr lang="en-US" sz="2400">
                          <a:solidFill>
                            <a:srgbClr val="0D0D0D"/>
                          </a:solidFill>
                        </a:rPr>
                        <a:t>-4281.42</a:t>
                      </a:r>
                      <a:endParaRPr sz="2400">
                        <a:solidFill>
                          <a:srgbClr val="0D0D0D"/>
                        </a:solidFill>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4C4C"/>
                    </a:solidFill>
                  </a:tcPr>
                </a:tc>
                <a:tc>
                  <a:txBody>
                    <a:bodyPr/>
                    <a:lstStyle/>
                    <a:p>
                      <a:pPr marL="0" lvl="0" indent="0" algn="ctr" rtl="0">
                        <a:lnSpc>
                          <a:spcPct val="115000"/>
                        </a:lnSpc>
                        <a:spcBef>
                          <a:spcPts val="0"/>
                        </a:spcBef>
                        <a:spcAft>
                          <a:spcPts val="0"/>
                        </a:spcAft>
                        <a:buNone/>
                      </a:pPr>
                      <a:r>
                        <a:rPr lang="en-US" sz="2400">
                          <a:solidFill>
                            <a:srgbClr val="0D0D0D"/>
                          </a:solidFill>
                        </a:rPr>
                        <a:t>1589.68</a:t>
                      </a:r>
                      <a:endParaRPr sz="2400">
                        <a:solidFill>
                          <a:srgbClr val="0D0D0D"/>
                        </a:solidFill>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57BB8A"/>
                    </a:solidFill>
                  </a:tcPr>
                </a:tc>
                <a:extLst>
                  <a:ext uri="{0D108BD9-81ED-4DB2-BD59-A6C34878D82A}">
                    <a16:rowId xmlns:a16="http://schemas.microsoft.com/office/drawing/2014/main" val="10006"/>
                  </a:ext>
                </a:extLst>
              </a:tr>
              <a:tr h="930200">
                <a:tc>
                  <a:txBody>
                    <a:bodyPr/>
                    <a:lstStyle/>
                    <a:p>
                      <a:pPr marL="0" marR="0" lvl="0" indent="0" algn="ctr" rtl="0">
                        <a:lnSpc>
                          <a:spcPct val="100000"/>
                        </a:lnSpc>
                        <a:spcBef>
                          <a:spcPts val="0"/>
                        </a:spcBef>
                        <a:spcAft>
                          <a:spcPts val="0"/>
                        </a:spcAft>
                        <a:buNone/>
                      </a:pPr>
                      <a:r>
                        <a:rPr lang="en-US" sz="2500" b="1">
                          <a:solidFill>
                            <a:srgbClr val="FFFFFF"/>
                          </a:solidFill>
                        </a:rPr>
                        <a:t>0.17</a:t>
                      </a:r>
                      <a:endParaRPr sz="2500" b="1">
                        <a:solidFill>
                          <a:srgbClr val="FFFFFF"/>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0000"/>
                    </a:solidFill>
                  </a:tcPr>
                </a:tc>
                <a:tc>
                  <a:txBody>
                    <a:bodyPr/>
                    <a:lstStyle/>
                    <a:p>
                      <a:pPr marL="0" lvl="0" indent="0" algn="ctr" rtl="0">
                        <a:lnSpc>
                          <a:spcPct val="115000"/>
                        </a:lnSpc>
                        <a:spcBef>
                          <a:spcPts val="0"/>
                        </a:spcBef>
                        <a:spcAft>
                          <a:spcPts val="0"/>
                        </a:spcAft>
                        <a:buNone/>
                      </a:pPr>
                      <a:r>
                        <a:rPr lang="en-US" sz="2400">
                          <a:solidFill>
                            <a:srgbClr val="0D0D0D"/>
                          </a:solidFill>
                        </a:rPr>
                        <a:t>-1223.92</a:t>
                      </a:r>
                      <a:endParaRPr sz="2400">
                        <a:solidFill>
                          <a:srgbClr val="0D0D0D"/>
                        </a:solidFill>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B4B4"/>
                    </a:solidFill>
                  </a:tcPr>
                </a:tc>
                <a:tc>
                  <a:txBody>
                    <a:bodyPr/>
                    <a:lstStyle/>
                    <a:p>
                      <a:pPr marL="0" lvl="0" indent="0" algn="ctr" rtl="0">
                        <a:lnSpc>
                          <a:spcPct val="115000"/>
                        </a:lnSpc>
                        <a:spcBef>
                          <a:spcPts val="0"/>
                        </a:spcBef>
                        <a:spcAft>
                          <a:spcPts val="0"/>
                        </a:spcAft>
                        <a:buNone/>
                      </a:pPr>
                      <a:r>
                        <a:rPr lang="en-US" sz="2400">
                          <a:solidFill>
                            <a:srgbClr val="0D0D0D"/>
                          </a:solidFill>
                        </a:rPr>
                        <a:t>846.86</a:t>
                      </a:r>
                      <a:endParaRPr sz="2400">
                        <a:solidFill>
                          <a:srgbClr val="0D0D0D"/>
                        </a:solidFill>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A"/>
                    </a:solidFill>
                  </a:tcPr>
                </a:tc>
                <a:tc>
                  <a:txBody>
                    <a:bodyPr/>
                    <a:lstStyle/>
                    <a:p>
                      <a:pPr marL="0" lvl="0" indent="0" algn="ctr" rtl="0">
                        <a:lnSpc>
                          <a:spcPct val="115000"/>
                        </a:lnSpc>
                        <a:spcBef>
                          <a:spcPts val="0"/>
                        </a:spcBef>
                        <a:spcAft>
                          <a:spcPts val="0"/>
                        </a:spcAft>
                        <a:buNone/>
                      </a:pPr>
                      <a:r>
                        <a:rPr lang="en-US" sz="2400">
                          <a:solidFill>
                            <a:srgbClr val="0D0D0D"/>
                          </a:solidFill>
                        </a:rPr>
                        <a:t>-2448.86</a:t>
                      </a:r>
                      <a:endParaRPr sz="2400">
                        <a:solidFill>
                          <a:srgbClr val="0D0D0D"/>
                        </a:solidFill>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8A8A"/>
                    </a:solidFill>
                  </a:tcPr>
                </a:tc>
                <a:tc>
                  <a:txBody>
                    <a:bodyPr/>
                    <a:lstStyle/>
                    <a:p>
                      <a:pPr marL="0" lvl="0" indent="0" algn="ctr" rtl="0">
                        <a:lnSpc>
                          <a:spcPct val="115000"/>
                        </a:lnSpc>
                        <a:spcBef>
                          <a:spcPts val="0"/>
                        </a:spcBef>
                        <a:spcAft>
                          <a:spcPts val="0"/>
                        </a:spcAft>
                        <a:buNone/>
                      </a:pPr>
                      <a:r>
                        <a:rPr lang="en-US" sz="2400">
                          <a:solidFill>
                            <a:srgbClr val="0D0D0D"/>
                          </a:solidFill>
                        </a:rPr>
                        <a:t>1340.83</a:t>
                      </a:r>
                      <a:endParaRPr sz="2400">
                        <a:solidFill>
                          <a:srgbClr val="0D0D0D"/>
                        </a:solidFill>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9DD7BB"/>
                    </a:solidFill>
                  </a:tcPr>
                </a:tc>
                <a:tc>
                  <a:txBody>
                    <a:bodyPr/>
                    <a:lstStyle/>
                    <a:p>
                      <a:pPr marL="0" lvl="0" indent="0" algn="ctr" rtl="0">
                        <a:lnSpc>
                          <a:spcPct val="115000"/>
                        </a:lnSpc>
                        <a:spcBef>
                          <a:spcPts val="0"/>
                        </a:spcBef>
                        <a:spcAft>
                          <a:spcPts val="0"/>
                        </a:spcAft>
                        <a:buNone/>
                      </a:pPr>
                      <a:r>
                        <a:rPr lang="en-US" sz="2400">
                          <a:solidFill>
                            <a:srgbClr val="0D0D0D"/>
                          </a:solidFill>
                        </a:rPr>
                        <a:t>-5388.37</a:t>
                      </a:r>
                      <a:endParaRPr sz="2400">
                        <a:solidFill>
                          <a:srgbClr val="0D0D0D"/>
                        </a:solidFill>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2626"/>
                    </a:solidFill>
                  </a:tcPr>
                </a:tc>
                <a:tc>
                  <a:txBody>
                    <a:bodyPr/>
                    <a:lstStyle/>
                    <a:p>
                      <a:pPr marL="0" lvl="0" indent="0" algn="ctr" rtl="0">
                        <a:lnSpc>
                          <a:spcPct val="115000"/>
                        </a:lnSpc>
                        <a:spcBef>
                          <a:spcPts val="0"/>
                        </a:spcBef>
                        <a:spcAft>
                          <a:spcPts val="0"/>
                        </a:spcAft>
                        <a:buNone/>
                      </a:pPr>
                      <a:r>
                        <a:rPr lang="en-US" sz="2400">
                          <a:solidFill>
                            <a:srgbClr val="0D0D0D"/>
                          </a:solidFill>
                        </a:rPr>
                        <a:t>1589.68</a:t>
                      </a:r>
                      <a:endParaRPr sz="2400">
                        <a:solidFill>
                          <a:srgbClr val="0D0D0D"/>
                        </a:solidFill>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57BB8A"/>
                    </a:solidFill>
                  </a:tcPr>
                </a:tc>
                <a:extLst>
                  <a:ext uri="{0D108BD9-81ED-4DB2-BD59-A6C34878D82A}">
                    <a16:rowId xmlns:a16="http://schemas.microsoft.com/office/drawing/2014/main" val="10007"/>
                  </a:ext>
                </a:extLst>
              </a:tr>
              <a:tr h="800750">
                <a:tc>
                  <a:txBody>
                    <a:bodyPr/>
                    <a:lstStyle/>
                    <a:p>
                      <a:pPr marL="0" marR="0" lvl="0" indent="0" algn="ctr" rtl="0">
                        <a:lnSpc>
                          <a:spcPct val="100000"/>
                        </a:lnSpc>
                        <a:spcBef>
                          <a:spcPts val="0"/>
                        </a:spcBef>
                        <a:spcAft>
                          <a:spcPts val="0"/>
                        </a:spcAft>
                        <a:buNone/>
                      </a:pPr>
                      <a:r>
                        <a:rPr lang="en-US" sz="2500" b="1" dirty="0">
                          <a:solidFill>
                            <a:srgbClr val="FFFFFF"/>
                          </a:solidFill>
                        </a:rPr>
                        <a:t>0.20</a:t>
                      </a:r>
                      <a:endParaRPr sz="2500" b="1" dirty="0">
                        <a:solidFill>
                          <a:srgbClr val="FFFFFF"/>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0000"/>
                    </a:solidFill>
                  </a:tcPr>
                </a:tc>
                <a:tc>
                  <a:txBody>
                    <a:bodyPr/>
                    <a:lstStyle/>
                    <a:p>
                      <a:pPr marL="0" lvl="0" indent="0" algn="ctr" rtl="0">
                        <a:lnSpc>
                          <a:spcPct val="115000"/>
                        </a:lnSpc>
                        <a:spcBef>
                          <a:spcPts val="0"/>
                        </a:spcBef>
                        <a:spcAft>
                          <a:spcPts val="0"/>
                        </a:spcAft>
                        <a:buNone/>
                      </a:pPr>
                      <a:r>
                        <a:rPr lang="en-US" sz="2400">
                          <a:solidFill>
                            <a:srgbClr val="0D0D0D"/>
                          </a:solidFill>
                        </a:rPr>
                        <a:t>-1595.73</a:t>
                      </a:r>
                      <a:endParaRPr sz="2400">
                        <a:solidFill>
                          <a:srgbClr val="0D0D0D"/>
                        </a:solidFill>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A7A7"/>
                    </a:solidFill>
                  </a:tcPr>
                </a:tc>
                <a:tc>
                  <a:txBody>
                    <a:bodyPr/>
                    <a:lstStyle/>
                    <a:p>
                      <a:pPr marL="0" lvl="0" indent="0" algn="ctr" rtl="0">
                        <a:lnSpc>
                          <a:spcPct val="115000"/>
                        </a:lnSpc>
                        <a:spcBef>
                          <a:spcPts val="0"/>
                        </a:spcBef>
                        <a:spcAft>
                          <a:spcPts val="0"/>
                        </a:spcAft>
                        <a:buNone/>
                      </a:pPr>
                      <a:r>
                        <a:rPr lang="en-US" sz="2400">
                          <a:solidFill>
                            <a:srgbClr val="0D0D0D"/>
                          </a:solidFill>
                        </a:rPr>
                        <a:t>726.83</a:t>
                      </a:r>
                      <a:endParaRPr sz="2400">
                        <a:solidFill>
                          <a:srgbClr val="0D0D0D"/>
                        </a:solidFill>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6F6"/>
                    </a:solidFill>
                  </a:tcPr>
                </a:tc>
                <a:tc>
                  <a:txBody>
                    <a:bodyPr/>
                    <a:lstStyle/>
                    <a:p>
                      <a:pPr marL="0" lvl="0" indent="0" algn="ctr" rtl="0">
                        <a:lnSpc>
                          <a:spcPct val="115000"/>
                        </a:lnSpc>
                        <a:spcBef>
                          <a:spcPts val="0"/>
                        </a:spcBef>
                        <a:spcAft>
                          <a:spcPts val="0"/>
                        </a:spcAft>
                        <a:buNone/>
                      </a:pPr>
                      <a:r>
                        <a:rPr lang="en-US" sz="2400">
                          <a:solidFill>
                            <a:srgbClr val="0D0D0D"/>
                          </a:solidFill>
                        </a:rPr>
                        <a:t>-2990.73</a:t>
                      </a:r>
                      <a:endParaRPr sz="2400">
                        <a:solidFill>
                          <a:srgbClr val="0D0D0D"/>
                        </a:solidFill>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7878"/>
                    </a:solidFill>
                  </a:tcPr>
                </a:tc>
                <a:tc>
                  <a:txBody>
                    <a:bodyPr/>
                    <a:lstStyle/>
                    <a:p>
                      <a:pPr marL="0" lvl="0" indent="0" algn="ctr" rtl="0">
                        <a:lnSpc>
                          <a:spcPct val="115000"/>
                        </a:lnSpc>
                        <a:spcBef>
                          <a:spcPts val="0"/>
                        </a:spcBef>
                        <a:spcAft>
                          <a:spcPts val="0"/>
                        </a:spcAft>
                        <a:buNone/>
                      </a:pPr>
                      <a:r>
                        <a:rPr lang="en-US" sz="2400">
                          <a:solidFill>
                            <a:srgbClr val="0D0D0D"/>
                          </a:solidFill>
                        </a:rPr>
                        <a:t>1316.93</a:t>
                      </a:r>
                      <a:endParaRPr sz="2400">
                        <a:solidFill>
                          <a:srgbClr val="0D0D0D"/>
                        </a:solidFill>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3DABF"/>
                    </a:solidFill>
                  </a:tcPr>
                </a:tc>
                <a:tc>
                  <a:txBody>
                    <a:bodyPr/>
                    <a:lstStyle/>
                    <a:p>
                      <a:pPr marL="0" lvl="0" indent="0" algn="ctr" rtl="0">
                        <a:lnSpc>
                          <a:spcPct val="115000"/>
                        </a:lnSpc>
                        <a:spcBef>
                          <a:spcPts val="0"/>
                        </a:spcBef>
                        <a:spcAft>
                          <a:spcPts val="0"/>
                        </a:spcAft>
                        <a:buNone/>
                      </a:pPr>
                      <a:r>
                        <a:rPr lang="en-US" sz="2400">
                          <a:solidFill>
                            <a:srgbClr val="0D0D0D"/>
                          </a:solidFill>
                        </a:rPr>
                        <a:t>-6528.77</a:t>
                      </a:r>
                      <a:endParaRPr sz="2400">
                        <a:solidFill>
                          <a:srgbClr val="0D0D0D"/>
                        </a:solidFill>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0000"/>
                    </a:solidFill>
                  </a:tcPr>
                </a:tc>
                <a:tc>
                  <a:txBody>
                    <a:bodyPr/>
                    <a:lstStyle/>
                    <a:p>
                      <a:pPr marL="0" lvl="0" indent="0" algn="ctr" rtl="0">
                        <a:lnSpc>
                          <a:spcPct val="115000"/>
                        </a:lnSpc>
                        <a:spcBef>
                          <a:spcPts val="0"/>
                        </a:spcBef>
                        <a:spcAft>
                          <a:spcPts val="0"/>
                        </a:spcAft>
                        <a:buNone/>
                      </a:pPr>
                      <a:r>
                        <a:rPr lang="en-US" sz="2400" dirty="0">
                          <a:solidFill>
                            <a:srgbClr val="0D0D0D"/>
                          </a:solidFill>
                        </a:rPr>
                        <a:t>1589.68</a:t>
                      </a:r>
                      <a:endParaRPr sz="2400" dirty="0">
                        <a:solidFill>
                          <a:srgbClr val="0D0D0D"/>
                        </a:solidFill>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57BB8A"/>
                    </a:solidFill>
                  </a:tcPr>
                </a:tc>
                <a:extLst>
                  <a:ext uri="{0D108BD9-81ED-4DB2-BD59-A6C34878D82A}">
                    <a16:rowId xmlns:a16="http://schemas.microsoft.com/office/drawing/2014/main" val="10008"/>
                  </a:ext>
                </a:extLst>
              </a:tr>
            </a:tbl>
          </a:graphicData>
        </a:graphic>
      </p:graphicFrame>
      <p:sp>
        <p:nvSpPr>
          <p:cNvPr id="177" name="Google Shape;177;g2c83ad7e1dc_0_54"/>
          <p:cNvSpPr/>
          <p:nvPr/>
        </p:nvSpPr>
        <p:spPr>
          <a:xfrm>
            <a:off x="12158677" y="4055663"/>
            <a:ext cx="1630200" cy="5512500"/>
          </a:xfrm>
          <a:prstGeom prst="roundRect">
            <a:avLst>
              <a:gd name="adj" fmla="val 16667"/>
            </a:avLst>
          </a:prstGeom>
          <a:noFill/>
          <a:ln w="762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8" name="Google Shape;178;g2c83ad7e1dc_0_54"/>
          <p:cNvSpPr/>
          <p:nvPr/>
        </p:nvSpPr>
        <p:spPr>
          <a:xfrm>
            <a:off x="3684023" y="4049216"/>
            <a:ext cx="1630200" cy="5512500"/>
          </a:xfrm>
          <a:prstGeom prst="roundRect">
            <a:avLst>
              <a:gd name="adj" fmla="val 16667"/>
            </a:avLst>
          </a:prstGeom>
          <a:noFill/>
          <a:ln w="762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g2c83ad7e1dc_0_42"/>
          <p:cNvSpPr txBox="1">
            <a:spLocks noGrp="1"/>
          </p:cNvSpPr>
          <p:nvPr>
            <p:ph type="title"/>
          </p:nvPr>
        </p:nvSpPr>
        <p:spPr>
          <a:xfrm>
            <a:off x="394800" y="858900"/>
            <a:ext cx="17041200" cy="1252200"/>
          </a:xfrm>
          <a:prstGeom prst="rect">
            <a:avLst/>
          </a:prstGeom>
        </p:spPr>
        <p:txBody>
          <a:bodyPr spcFirstLastPara="1" wrap="square" lIns="182850" tIns="182850" rIns="182850" bIns="182850" anchor="t" anchorCtr="0">
            <a:noAutofit/>
          </a:bodyPr>
          <a:lstStyle/>
          <a:p>
            <a:pPr marL="0" lvl="0" indent="0" algn="ctr" rtl="0">
              <a:spcBef>
                <a:spcPts val="0"/>
              </a:spcBef>
              <a:spcAft>
                <a:spcPts val="0"/>
              </a:spcAft>
              <a:buNone/>
            </a:pPr>
            <a:r>
              <a:rPr lang="en-US" b="1"/>
              <a:t>Performance of Strategies</a:t>
            </a:r>
            <a:endParaRPr b="1"/>
          </a:p>
        </p:txBody>
      </p:sp>
      <p:sp>
        <p:nvSpPr>
          <p:cNvPr id="184" name="Google Shape;184;g2c83ad7e1dc_0_42"/>
          <p:cNvSpPr txBox="1">
            <a:spLocks noGrp="1"/>
          </p:cNvSpPr>
          <p:nvPr>
            <p:ph type="body" idx="1"/>
          </p:nvPr>
        </p:nvSpPr>
        <p:spPr>
          <a:xfrm>
            <a:off x="623400" y="2228750"/>
            <a:ext cx="17041200" cy="942300"/>
          </a:xfrm>
          <a:prstGeom prst="rect">
            <a:avLst/>
          </a:prstGeom>
        </p:spPr>
        <p:txBody>
          <a:bodyPr spcFirstLastPara="1" wrap="square" lIns="182850" tIns="182850" rIns="182850" bIns="182850" anchor="t" anchorCtr="0">
            <a:noAutofit/>
          </a:bodyPr>
          <a:lstStyle/>
          <a:p>
            <a:pPr marL="457200" lvl="0" indent="-412750" algn="l" rtl="0">
              <a:spcBef>
                <a:spcPts val="1500"/>
              </a:spcBef>
              <a:spcAft>
                <a:spcPts val="0"/>
              </a:spcAft>
              <a:buClr>
                <a:srgbClr val="0D0D0D"/>
              </a:buClr>
              <a:buSzPts val="2900"/>
              <a:buFont typeface="Roboto"/>
              <a:buChar char="●"/>
            </a:pPr>
            <a:r>
              <a:rPr lang="en-US" sz="2900">
                <a:solidFill>
                  <a:srgbClr val="0D0D0D"/>
                </a:solidFill>
                <a:latin typeface="Roboto"/>
                <a:ea typeface="Roboto"/>
                <a:cs typeface="Roboto"/>
                <a:sym typeface="Roboto"/>
              </a:rPr>
              <a:t>Short Put (Realized Volatility = 0.11)</a:t>
            </a:r>
            <a:endParaRPr sz="2900">
              <a:solidFill>
                <a:srgbClr val="0D0D0D"/>
              </a:solidFill>
              <a:latin typeface="Roboto"/>
              <a:ea typeface="Roboto"/>
              <a:cs typeface="Roboto"/>
              <a:sym typeface="Roboto"/>
            </a:endParaRPr>
          </a:p>
        </p:txBody>
      </p:sp>
      <p:sp>
        <p:nvSpPr>
          <p:cNvPr id="185" name="Google Shape;185;g2c83ad7e1dc_0_42"/>
          <p:cNvSpPr txBox="1">
            <a:spLocks noGrp="1"/>
          </p:cNvSpPr>
          <p:nvPr>
            <p:ph type="sldNum" idx="12"/>
          </p:nvPr>
        </p:nvSpPr>
        <p:spPr>
          <a:xfrm>
            <a:off x="16980500" y="9362019"/>
            <a:ext cx="1097400" cy="787200"/>
          </a:xfrm>
          <a:prstGeom prst="rect">
            <a:avLst/>
          </a:prstGeom>
        </p:spPr>
        <p:txBody>
          <a:bodyPr spcFirstLastPara="1" wrap="square" lIns="182850" tIns="182850" rIns="182850" bIns="182850" anchor="ctr" anchorCtr="0">
            <a:noAutofit/>
          </a:bodyPr>
          <a:lstStyle/>
          <a:p>
            <a:pPr marL="0" lvl="0" indent="0" algn="r" rtl="0">
              <a:spcBef>
                <a:spcPts val="0"/>
              </a:spcBef>
              <a:spcAft>
                <a:spcPts val="0"/>
              </a:spcAft>
              <a:buClr>
                <a:srgbClr val="000000"/>
              </a:buClr>
              <a:buSzPts val="2600"/>
              <a:buFont typeface="Arial"/>
              <a:buNone/>
            </a:pPr>
            <a:fld id="{00000000-1234-1234-1234-123412341234}" type="slidenum">
              <a:rPr lang="en-US"/>
              <a:t>16</a:t>
            </a:fld>
            <a:endParaRPr/>
          </a:p>
        </p:txBody>
      </p:sp>
      <p:graphicFrame>
        <p:nvGraphicFramePr>
          <p:cNvPr id="186" name="Google Shape;186;g2c83ad7e1dc_0_42"/>
          <p:cNvGraphicFramePr/>
          <p:nvPr>
            <p:extLst>
              <p:ext uri="{D42A27DB-BD31-4B8C-83A1-F6EECF244321}">
                <p14:modId xmlns:p14="http://schemas.microsoft.com/office/powerpoint/2010/main" val="606472217"/>
              </p:ext>
            </p:extLst>
          </p:nvPr>
        </p:nvGraphicFramePr>
        <p:xfrm>
          <a:off x="623400" y="3171038"/>
          <a:ext cx="16357075" cy="6191000"/>
        </p:xfrm>
        <a:graphic>
          <a:graphicData uri="http://schemas.openxmlformats.org/drawingml/2006/table">
            <a:tbl>
              <a:tblPr>
                <a:noFill/>
                <a:tableStyleId>{2D9E3363-CED2-4188-BD5F-B9053AF861D6}</a:tableStyleId>
              </a:tblPr>
              <a:tblGrid>
                <a:gridCol w="2842471">
                  <a:extLst>
                    <a:ext uri="{9D8B030D-6E8A-4147-A177-3AD203B41FA5}">
                      <a16:colId xmlns:a16="http://schemas.microsoft.com/office/drawing/2014/main" val="20000"/>
                    </a:ext>
                  </a:extLst>
                </a:gridCol>
                <a:gridCol w="2669458">
                  <a:extLst>
                    <a:ext uri="{9D8B030D-6E8A-4147-A177-3AD203B41FA5}">
                      <a16:colId xmlns:a16="http://schemas.microsoft.com/office/drawing/2014/main" val="20001"/>
                    </a:ext>
                  </a:extLst>
                </a:gridCol>
                <a:gridCol w="3569110">
                  <a:extLst>
                    <a:ext uri="{9D8B030D-6E8A-4147-A177-3AD203B41FA5}">
                      <a16:colId xmlns:a16="http://schemas.microsoft.com/office/drawing/2014/main" val="20002"/>
                    </a:ext>
                  </a:extLst>
                </a:gridCol>
                <a:gridCol w="3129436">
                  <a:extLst>
                    <a:ext uri="{9D8B030D-6E8A-4147-A177-3AD203B41FA5}">
                      <a16:colId xmlns:a16="http://schemas.microsoft.com/office/drawing/2014/main" val="20003"/>
                    </a:ext>
                  </a:extLst>
                </a:gridCol>
                <a:gridCol w="4146600">
                  <a:extLst>
                    <a:ext uri="{9D8B030D-6E8A-4147-A177-3AD203B41FA5}">
                      <a16:colId xmlns:a16="http://schemas.microsoft.com/office/drawing/2014/main" val="20004"/>
                    </a:ext>
                  </a:extLst>
                </a:gridCol>
              </a:tblGrid>
              <a:tr h="1176275">
                <a:tc>
                  <a:txBody>
                    <a:bodyPr/>
                    <a:lstStyle/>
                    <a:p>
                      <a:pPr marL="0" marR="0" lvl="0" indent="0" algn="ctr" rtl="0">
                        <a:lnSpc>
                          <a:spcPct val="100000"/>
                        </a:lnSpc>
                        <a:spcBef>
                          <a:spcPts val="0"/>
                        </a:spcBef>
                        <a:spcAft>
                          <a:spcPts val="0"/>
                        </a:spcAft>
                        <a:buClr>
                          <a:srgbClr val="000000"/>
                        </a:buClr>
                        <a:buSzPts val="2500"/>
                        <a:buFont typeface="Arial"/>
                        <a:buNone/>
                      </a:pPr>
                      <a:endParaRPr sz="2800" b="1" u="none" strike="noStrike" cap="none">
                        <a:solidFill>
                          <a:srgbClr val="FFFFFF"/>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0000"/>
                    </a:solidFill>
                  </a:tcPr>
                </a:tc>
                <a:tc>
                  <a:txBody>
                    <a:bodyPr/>
                    <a:lstStyle/>
                    <a:p>
                      <a:pPr marL="0" lvl="0" indent="0" algn="ctr" rtl="0">
                        <a:spcBef>
                          <a:spcPts val="0"/>
                        </a:spcBef>
                        <a:spcAft>
                          <a:spcPts val="0"/>
                        </a:spcAft>
                        <a:buNone/>
                      </a:pPr>
                      <a:r>
                        <a:rPr lang="en-US" sz="2800" b="1">
                          <a:solidFill>
                            <a:schemeClr val="lt1"/>
                          </a:solidFill>
                        </a:rPr>
                        <a:t>P5</a:t>
                      </a:r>
                      <a:endParaRPr sz="17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0000"/>
                    </a:solidFill>
                  </a:tcPr>
                </a:tc>
                <a:tc>
                  <a:txBody>
                    <a:bodyPr/>
                    <a:lstStyle/>
                    <a:p>
                      <a:pPr marL="0" lvl="0" indent="0" algn="ctr" rtl="0">
                        <a:spcBef>
                          <a:spcPts val="0"/>
                        </a:spcBef>
                        <a:spcAft>
                          <a:spcPts val="0"/>
                        </a:spcAft>
                        <a:buNone/>
                      </a:pPr>
                      <a:r>
                        <a:rPr lang="en-US" sz="2800" b="1" dirty="0">
                          <a:solidFill>
                            <a:schemeClr val="lt1"/>
                          </a:solidFill>
                        </a:rPr>
                        <a:t>Mean</a:t>
                      </a:r>
                      <a:endParaRPr sz="2800" b="1" dirty="0">
                        <a:solidFill>
                          <a:schemeClr val="lt1"/>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0000"/>
                    </a:solidFill>
                  </a:tcPr>
                </a:tc>
                <a:tc>
                  <a:txBody>
                    <a:bodyPr/>
                    <a:lstStyle/>
                    <a:p>
                      <a:pPr marL="0" lvl="0" indent="0" algn="ctr" rtl="0">
                        <a:spcBef>
                          <a:spcPts val="0"/>
                        </a:spcBef>
                        <a:spcAft>
                          <a:spcPts val="0"/>
                        </a:spcAft>
                        <a:buNone/>
                      </a:pPr>
                      <a:r>
                        <a:rPr lang="en-US" sz="2800" b="1">
                          <a:solidFill>
                            <a:schemeClr val="lt1"/>
                          </a:solidFill>
                        </a:rPr>
                        <a:t>P95</a:t>
                      </a:r>
                      <a:endParaRPr sz="17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0000"/>
                    </a:solidFill>
                  </a:tcPr>
                </a:tc>
                <a:tc>
                  <a:txBody>
                    <a:bodyPr/>
                    <a:lstStyle/>
                    <a:p>
                      <a:pPr marL="0" lvl="0" indent="0" algn="ctr" rtl="0">
                        <a:spcBef>
                          <a:spcPts val="0"/>
                        </a:spcBef>
                        <a:spcAft>
                          <a:spcPts val="0"/>
                        </a:spcAft>
                        <a:buNone/>
                      </a:pPr>
                      <a:r>
                        <a:rPr lang="en-US" sz="2800" b="1">
                          <a:solidFill>
                            <a:schemeClr val="lt1"/>
                          </a:solidFill>
                        </a:rPr>
                        <a:t>P95 - P5</a:t>
                      </a:r>
                      <a:endParaRPr sz="2800" b="1">
                        <a:solidFill>
                          <a:schemeClr val="lt1"/>
                        </a:solidFill>
                      </a:endParaRPr>
                    </a:p>
                    <a:p>
                      <a:pPr marL="0" lvl="0" indent="0" algn="ctr" rtl="0">
                        <a:spcBef>
                          <a:spcPts val="0"/>
                        </a:spcBef>
                        <a:spcAft>
                          <a:spcPts val="0"/>
                        </a:spcAft>
                        <a:buNone/>
                      </a:pPr>
                      <a:r>
                        <a:rPr lang="en-US" sz="2500" b="1">
                          <a:solidFill>
                            <a:schemeClr val="lt1"/>
                          </a:solidFill>
                        </a:rPr>
                        <a:t>(90%Confidence Interval)</a:t>
                      </a:r>
                      <a:endParaRPr sz="2500" b="1">
                        <a:solidFill>
                          <a:schemeClr val="lt1"/>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0000"/>
                    </a:solidFill>
                  </a:tcPr>
                </a:tc>
                <a:extLst>
                  <a:ext uri="{0D108BD9-81ED-4DB2-BD59-A6C34878D82A}">
                    <a16:rowId xmlns:a16="http://schemas.microsoft.com/office/drawing/2014/main" val="10000"/>
                  </a:ext>
                </a:extLst>
              </a:tr>
              <a:tr h="1622075">
                <a:tc>
                  <a:txBody>
                    <a:bodyPr/>
                    <a:lstStyle/>
                    <a:p>
                      <a:pPr marL="0" lvl="0" indent="0" algn="ctr" rtl="0">
                        <a:spcBef>
                          <a:spcPts val="0"/>
                        </a:spcBef>
                        <a:spcAft>
                          <a:spcPts val="0"/>
                        </a:spcAft>
                        <a:buNone/>
                      </a:pPr>
                      <a:r>
                        <a:rPr lang="en-US" sz="2800" b="1">
                          <a:solidFill>
                            <a:schemeClr val="lt1"/>
                          </a:solidFill>
                        </a:rPr>
                        <a:t>Dynamic Hedge</a:t>
                      </a:r>
                      <a:endParaRPr sz="1700"/>
                    </a:p>
                    <a:p>
                      <a:pPr marL="0" marR="0" lvl="0" indent="0" algn="ctr" rtl="0">
                        <a:lnSpc>
                          <a:spcPct val="100000"/>
                        </a:lnSpc>
                        <a:spcBef>
                          <a:spcPts val="0"/>
                        </a:spcBef>
                        <a:spcAft>
                          <a:spcPts val="0"/>
                        </a:spcAft>
                        <a:buClr>
                          <a:srgbClr val="000000"/>
                        </a:buClr>
                        <a:buSzPts val="2500"/>
                        <a:buFont typeface="Arial"/>
                        <a:buNone/>
                      </a:pPr>
                      <a:endParaRPr sz="2800" b="1">
                        <a:solidFill>
                          <a:srgbClr val="FFFFFF"/>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0000"/>
                    </a:solidFill>
                  </a:tcPr>
                </a:tc>
                <a:tc>
                  <a:txBody>
                    <a:bodyPr/>
                    <a:lstStyle/>
                    <a:p>
                      <a:pPr marL="0" lvl="0" indent="0" algn="ctr" rtl="0">
                        <a:lnSpc>
                          <a:spcPct val="115000"/>
                        </a:lnSpc>
                        <a:spcBef>
                          <a:spcPts val="0"/>
                        </a:spcBef>
                        <a:spcAft>
                          <a:spcPts val="0"/>
                        </a:spcAft>
                        <a:buNone/>
                      </a:pPr>
                      <a:r>
                        <a:rPr lang="en-US" sz="2700">
                          <a:solidFill>
                            <a:srgbClr val="0D0D0D"/>
                          </a:solidFill>
                        </a:rPr>
                        <a:t>-657.04</a:t>
                      </a:r>
                      <a:endParaRPr sz="2700">
                        <a:solidFill>
                          <a:srgbClr val="0D0D0D"/>
                        </a:solidFill>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2700"/>
                        <a:t>95.12</a:t>
                      </a:r>
                      <a:endParaRPr sz="2700">
                        <a:solidFill>
                          <a:srgbClr val="0D0D0D"/>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US" sz="2700">
                          <a:solidFill>
                            <a:srgbClr val="0D0D0D"/>
                          </a:solidFill>
                        </a:rPr>
                        <a:t>696.24</a:t>
                      </a:r>
                      <a:endParaRPr sz="2700">
                        <a:solidFill>
                          <a:srgbClr val="0D0D0D"/>
                        </a:solidFill>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2700"/>
                        <a:t>1353.28</a:t>
                      </a:r>
                      <a:endParaRPr sz="27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696325">
                <a:tc>
                  <a:txBody>
                    <a:bodyPr/>
                    <a:lstStyle/>
                    <a:p>
                      <a:pPr marL="0" lvl="0" indent="0" algn="ctr" rtl="0">
                        <a:spcBef>
                          <a:spcPts val="0"/>
                        </a:spcBef>
                        <a:spcAft>
                          <a:spcPts val="0"/>
                        </a:spcAft>
                        <a:buNone/>
                      </a:pPr>
                      <a:r>
                        <a:rPr lang="en-US" sz="2800" b="1">
                          <a:solidFill>
                            <a:schemeClr val="lt1"/>
                          </a:solidFill>
                        </a:rPr>
                        <a:t>Static Hedge</a:t>
                      </a:r>
                      <a:endParaRPr sz="1700"/>
                    </a:p>
                    <a:p>
                      <a:pPr marL="0" marR="0" lvl="0" indent="0" algn="ctr" rtl="0">
                        <a:lnSpc>
                          <a:spcPct val="100000"/>
                        </a:lnSpc>
                        <a:spcBef>
                          <a:spcPts val="0"/>
                        </a:spcBef>
                        <a:spcAft>
                          <a:spcPts val="0"/>
                        </a:spcAft>
                        <a:buClr>
                          <a:srgbClr val="000000"/>
                        </a:buClr>
                        <a:buSzPts val="2500"/>
                        <a:buFont typeface="Arial"/>
                        <a:buNone/>
                      </a:pPr>
                      <a:endParaRPr sz="2800" b="1">
                        <a:solidFill>
                          <a:srgbClr val="FFFFFF"/>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0000"/>
                    </a:solidFill>
                  </a:tcPr>
                </a:tc>
                <a:tc>
                  <a:txBody>
                    <a:bodyPr/>
                    <a:lstStyle/>
                    <a:p>
                      <a:pPr marL="0" lvl="0" indent="0" algn="ctr" rtl="0">
                        <a:lnSpc>
                          <a:spcPct val="115000"/>
                        </a:lnSpc>
                        <a:spcBef>
                          <a:spcPts val="0"/>
                        </a:spcBef>
                        <a:spcAft>
                          <a:spcPts val="0"/>
                        </a:spcAft>
                        <a:buNone/>
                      </a:pPr>
                      <a:r>
                        <a:rPr lang="en-US" sz="2700">
                          <a:solidFill>
                            <a:srgbClr val="0D0D0D"/>
                          </a:solidFill>
                        </a:rPr>
                        <a:t>-1318.77</a:t>
                      </a:r>
                      <a:endParaRPr sz="2700">
                        <a:solidFill>
                          <a:srgbClr val="0D0D0D"/>
                        </a:solidFill>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2700"/>
                        <a:t>70.64</a:t>
                      </a:r>
                      <a:endParaRPr sz="2700">
                        <a:solidFill>
                          <a:srgbClr val="0D0D0D"/>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US" sz="2700">
                          <a:solidFill>
                            <a:srgbClr val="0D0D0D"/>
                          </a:solidFill>
                        </a:rPr>
                        <a:t>1021.32</a:t>
                      </a:r>
                      <a:endParaRPr sz="2700">
                        <a:solidFill>
                          <a:srgbClr val="0D0D0D"/>
                        </a:solidFill>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2700"/>
                        <a:t>2340.09</a:t>
                      </a:r>
                      <a:endParaRPr sz="27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1696325">
                <a:tc>
                  <a:txBody>
                    <a:bodyPr/>
                    <a:lstStyle/>
                    <a:p>
                      <a:pPr marL="0" lvl="0" indent="0" algn="ctr" rtl="0">
                        <a:spcBef>
                          <a:spcPts val="0"/>
                        </a:spcBef>
                        <a:spcAft>
                          <a:spcPts val="0"/>
                        </a:spcAft>
                        <a:buNone/>
                      </a:pPr>
                      <a:r>
                        <a:rPr lang="en-US" sz="2800" b="1" dirty="0">
                          <a:solidFill>
                            <a:schemeClr val="lt1"/>
                          </a:solidFill>
                        </a:rPr>
                        <a:t>No Hedge</a:t>
                      </a:r>
                      <a:endParaRPr sz="1700" dirty="0"/>
                    </a:p>
                    <a:p>
                      <a:pPr marL="0" marR="0" lvl="0" indent="0" algn="ctr" rtl="0">
                        <a:lnSpc>
                          <a:spcPct val="100000"/>
                        </a:lnSpc>
                        <a:spcBef>
                          <a:spcPts val="0"/>
                        </a:spcBef>
                        <a:spcAft>
                          <a:spcPts val="0"/>
                        </a:spcAft>
                        <a:buClr>
                          <a:srgbClr val="000000"/>
                        </a:buClr>
                        <a:buSzPts val="2500"/>
                        <a:buFont typeface="Arial"/>
                        <a:buNone/>
                      </a:pPr>
                      <a:endParaRPr sz="2800" b="1" dirty="0">
                        <a:solidFill>
                          <a:srgbClr val="FFFFFF"/>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0000"/>
                    </a:solidFill>
                  </a:tcPr>
                </a:tc>
                <a:tc>
                  <a:txBody>
                    <a:bodyPr/>
                    <a:lstStyle/>
                    <a:p>
                      <a:pPr marL="0" lvl="0" indent="0" algn="ctr" rtl="0">
                        <a:lnSpc>
                          <a:spcPct val="115000"/>
                        </a:lnSpc>
                        <a:spcBef>
                          <a:spcPts val="0"/>
                        </a:spcBef>
                        <a:spcAft>
                          <a:spcPts val="0"/>
                        </a:spcAft>
                        <a:buNone/>
                      </a:pPr>
                      <a:r>
                        <a:rPr lang="en-US" sz="2700" b="1" dirty="0">
                          <a:solidFill>
                            <a:srgbClr val="FF0000"/>
                          </a:solidFill>
                        </a:rPr>
                        <a:t>-3034.52</a:t>
                      </a:r>
                      <a:endParaRPr sz="2700" b="1" dirty="0">
                        <a:solidFill>
                          <a:srgbClr val="FF0000"/>
                        </a:solidFill>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2700"/>
                        <a:t>-9.43</a:t>
                      </a:r>
                      <a:endParaRPr sz="2700">
                        <a:solidFill>
                          <a:srgbClr val="0D0D0D"/>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US" sz="2700">
                          <a:solidFill>
                            <a:srgbClr val="0D0D0D"/>
                          </a:solidFill>
                        </a:rPr>
                        <a:t>994.18</a:t>
                      </a:r>
                      <a:endParaRPr sz="2700">
                        <a:solidFill>
                          <a:srgbClr val="0D0D0D"/>
                        </a:solidFill>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2700" dirty="0"/>
                        <a:t>4028.70</a:t>
                      </a:r>
                      <a:endParaRPr sz="2700" dirty="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g2c83ad7e1dc_0_48"/>
          <p:cNvSpPr txBox="1">
            <a:spLocks noGrp="1"/>
          </p:cNvSpPr>
          <p:nvPr>
            <p:ph type="title"/>
          </p:nvPr>
        </p:nvSpPr>
        <p:spPr>
          <a:xfrm>
            <a:off x="394800" y="858900"/>
            <a:ext cx="17041200" cy="1252200"/>
          </a:xfrm>
          <a:prstGeom prst="rect">
            <a:avLst/>
          </a:prstGeom>
        </p:spPr>
        <p:txBody>
          <a:bodyPr spcFirstLastPara="1" wrap="square" lIns="182850" tIns="182850" rIns="182850" bIns="182850" anchor="t" anchorCtr="0">
            <a:noAutofit/>
          </a:bodyPr>
          <a:lstStyle/>
          <a:p>
            <a:pPr marL="0" lvl="0" indent="0" algn="ctr" rtl="0">
              <a:spcBef>
                <a:spcPts val="0"/>
              </a:spcBef>
              <a:spcAft>
                <a:spcPts val="0"/>
              </a:spcAft>
              <a:buNone/>
            </a:pPr>
            <a:r>
              <a:rPr lang="en-US" b="1"/>
              <a:t>Performance of Strategies</a:t>
            </a:r>
            <a:endParaRPr b="1"/>
          </a:p>
        </p:txBody>
      </p:sp>
      <p:sp>
        <p:nvSpPr>
          <p:cNvPr id="192" name="Google Shape;192;g2c83ad7e1dc_0_48"/>
          <p:cNvSpPr txBox="1">
            <a:spLocks noGrp="1"/>
          </p:cNvSpPr>
          <p:nvPr>
            <p:ph type="sldNum" idx="12"/>
          </p:nvPr>
        </p:nvSpPr>
        <p:spPr>
          <a:xfrm>
            <a:off x="16980500" y="9362019"/>
            <a:ext cx="1097400" cy="787200"/>
          </a:xfrm>
          <a:prstGeom prst="rect">
            <a:avLst/>
          </a:prstGeom>
        </p:spPr>
        <p:txBody>
          <a:bodyPr spcFirstLastPara="1" wrap="square" lIns="182850" tIns="182850" rIns="182850" bIns="182850" anchor="ctr" anchorCtr="0">
            <a:noAutofit/>
          </a:bodyPr>
          <a:lstStyle/>
          <a:p>
            <a:pPr marL="0" lvl="0" indent="0" algn="r" rtl="0">
              <a:spcBef>
                <a:spcPts val="0"/>
              </a:spcBef>
              <a:spcAft>
                <a:spcPts val="0"/>
              </a:spcAft>
              <a:buClr>
                <a:srgbClr val="000000"/>
              </a:buClr>
              <a:buSzPts val="2600"/>
              <a:buFont typeface="Arial"/>
              <a:buNone/>
            </a:pPr>
            <a:fld id="{00000000-1234-1234-1234-123412341234}" type="slidenum">
              <a:rPr lang="en-US"/>
              <a:t>17</a:t>
            </a:fld>
            <a:endParaRPr/>
          </a:p>
        </p:txBody>
      </p:sp>
      <p:graphicFrame>
        <p:nvGraphicFramePr>
          <p:cNvPr id="193" name="Google Shape;193;g2c83ad7e1dc_0_48"/>
          <p:cNvGraphicFramePr/>
          <p:nvPr>
            <p:extLst>
              <p:ext uri="{D42A27DB-BD31-4B8C-83A1-F6EECF244321}">
                <p14:modId xmlns:p14="http://schemas.microsoft.com/office/powerpoint/2010/main" val="1012920539"/>
              </p:ext>
            </p:extLst>
          </p:nvPr>
        </p:nvGraphicFramePr>
        <p:xfrm>
          <a:off x="1775100" y="2597638"/>
          <a:ext cx="14280575" cy="7160350"/>
        </p:xfrm>
        <a:graphic>
          <a:graphicData uri="http://schemas.openxmlformats.org/drawingml/2006/table">
            <a:tbl>
              <a:tblPr>
                <a:noFill/>
                <a:tableStyleId>{2D9E3363-CED2-4188-BD5F-B9053AF861D6}</a:tableStyleId>
              </a:tblPr>
              <a:tblGrid>
                <a:gridCol w="1705050">
                  <a:extLst>
                    <a:ext uri="{9D8B030D-6E8A-4147-A177-3AD203B41FA5}">
                      <a16:colId xmlns:a16="http://schemas.microsoft.com/office/drawing/2014/main" val="20000"/>
                    </a:ext>
                  </a:extLst>
                </a:gridCol>
                <a:gridCol w="2020550">
                  <a:extLst>
                    <a:ext uri="{9D8B030D-6E8A-4147-A177-3AD203B41FA5}">
                      <a16:colId xmlns:a16="http://schemas.microsoft.com/office/drawing/2014/main" val="20001"/>
                    </a:ext>
                  </a:extLst>
                </a:gridCol>
                <a:gridCol w="1959050">
                  <a:extLst>
                    <a:ext uri="{9D8B030D-6E8A-4147-A177-3AD203B41FA5}">
                      <a16:colId xmlns:a16="http://schemas.microsoft.com/office/drawing/2014/main" val="20002"/>
                    </a:ext>
                  </a:extLst>
                </a:gridCol>
                <a:gridCol w="2270075">
                  <a:extLst>
                    <a:ext uri="{9D8B030D-6E8A-4147-A177-3AD203B41FA5}">
                      <a16:colId xmlns:a16="http://schemas.microsoft.com/office/drawing/2014/main" val="20003"/>
                    </a:ext>
                  </a:extLst>
                </a:gridCol>
                <a:gridCol w="2063300">
                  <a:extLst>
                    <a:ext uri="{9D8B030D-6E8A-4147-A177-3AD203B41FA5}">
                      <a16:colId xmlns:a16="http://schemas.microsoft.com/office/drawing/2014/main" val="20004"/>
                    </a:ext>
                  </a:extLst>
                </a:gridCol>
                <a:gridCol w="2182525">
                  <a:extLst>
                    <a:ext uri="{9D8B030D-6E8A-4147-A177-3AD203B41FA5}">
                      <a16:colId xmlns:a16="http://schemas.microsoft.com/office/drawing/2014/main" val="20005"/>
                    </a:ext>
                  </a:extLst>
                </a:gridCol>
                <a:gridCol w="2080025">
                  <a:extLst>
                    <a:ext uri="{9D8B030D-6E8A-4147-A177-3AD203B41FA5}">
                      <a16:colId xmlns:a16="http://schemas.microsoft.com/office/drawing/2014/main" val="20006"/>
                    </a:ext>
                  </a:extLst>
                </a:gridCol>
              </a:tblGrid>
              <a:tr h="880725">
                <a:tc>
                  <a:txBody>
                    <a:bodyPr/>
                    <a:lstStyle/>
                    <a:p>
                      <a:pPr marL="0" marR="0" lvl="0" indent="0" algn="ctr" rtl="0">
                        <a:lnSpc>
                          <a:spcPct val="100000"/>
                        </a:lnSpc>
                        <a:spcBef>
                          <a:spcPts val="0"/>
                        </a:spcBef>
                        <a:spcAft>
                          <a:spcPts val="0"/>
                        </a:spcAft>
                        <a:buClr>
                          <a:srgbClr val="000000"/>
                        </a:buClr>
                        <a:buSzPts val="2500"/>
                        <a:buFont typeface="Arial"/>
                        <a:buNone/>
                      </a:pPr>
                      <a:r>
                        <a:rPr lang="en-US" sz="2500" b="1">
                          <a:solidFill>
                            <a:srgbClr val="FFFFFF"/>
                          </a:solidFill>
                        </a:rPr>
                        <a:t>Realized</a:t>
                      </a:r>
                      <a:endParaRPr sz="2500" b="1">
                        <a:solidFill>
                          <a:srgbClr val="FFFFFF"/>
                        </a:solidFill>
                      </a:endParaRPr>
                    </a:p>
                    <a:p>
                      <a:pPr marL="0" marR="0" lvl="0" indent="0" algn="ctr" rtl="0">
                        <a:lnSpc>
                          <a:spcPct val="100000"/>
                        </a:lnSpc>
                        <a:spcBef>
                          <a:spcPts val="0"/>
                        </a:spcBef>
                        <a:spcAft>
                          <a:spcPts val="0"/>
                        </a:spcAft>
                        <a:buClr>
                          <a:srgbClr val="000000"/>
                        </a:buClr>
                        <a:buSzPts val="2500"/>
                        <a:buFont typeface="Arial"/>
                        <a:buNone/>
                      </a:pPr>
                      <a:r>
                        <a:rPr lang="en-US" sz="2500" b="1">
                          <a:solidFill>
                            <a:srgbClr val="FFFFFF"/>
                          </a:solidFill>
                        </a:rPr>
                        <a:t>Volatility</a:t>
                      </a:r>
                      <a:endParaRPr sz="2500" b="1">
                        <a:solidFill>
                          <a:srgbClr val="FFFFFF"/>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0000"/>
                    </a:solidFill>
                  </a:tcPr>
                </a:tc>
                <a:tc gridSpan="2">
                  <a:txBody>
                    <a:bodyPr/>
                    <a:lstStyle/>
                    <a:p>
                      <a:pPr marL="0" lvl="0" indent="0" algn="ctr" rtl="0">
                        <a:spcBef>
                          <a:spcPts val="0"/>
                        </a:spcBef>
                        <a:spcAft>
                          <a:spcPts val="0"/>
                        </a:spcAft>
                        <a:buNone/>
                      </a:pPr>
                      <a:r>
                        <a:rPr lang="en-US" sz="2500" b="1">
                          <a:solidFill>
                            <a:schemeClr val="lt1"/>
                          </a:solidFill>
                        </a:rPr>
                        <a:t>Dynamic Hedging</a:t>
                      </a: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0000"/>
                    </a:solidFill>
                  </a:tcPr>
                </a:tc>
                <a:tc hMerge="1">
                  <a:txBody>
                    <a:bodyPr/>
                    <a:lstStyle/>
                    <a:p>
                      <a:endParaRPr lang="en-US"/>
                    </a:p>
                  </a:txBody>
                  <a:tcPr/>
                </a:tc>
                <a:tc gridSpan="2">
                  <a:txBody>
                    <a:bodyPr/>
                    <a:lstStyle/>
                    <a:p>
                      <a:pPr marL="0" lvl="0" indent="0" algn="ctr" rtl="0">
                        <a:spcBef>
                          <a:spcPts val="0"/>
                        </a:spcBef>
                        <a:spcAft>
                          <a:spcPts val="0"/>
                        </a:spcAft>
                        <a:buNone/>
                      </a:pPr>
                      <a:r>
                        <a:rPr lang="en-US" sz="2500" b="1">
                          <a:solidFill>
                            <a:schemeClr val="lt1"/>
                          </a:solidFill>
                        </a:rPr>
                        <a:t>Static Hedging</a:t>
                      </a: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0000"/>
                    </a:solidFill>
                  </a:tcPr>
                </a:tc>
                <a:tc hMerge="1">
                  <a:txBody>
                    <a:bodyPr/>
                    <a:lstStyle/>
                    <a:p>
                      <a:endParaRPr lang="en-US"/>
                    </a:p>
                  </a:txBody>
                  <a:tcPr/>
                </a:tc>
                <a:tc gridSpan="2">
                  <a:txBody>
                    <a:bodyPr/>
                    <a:lstStyle/>
                    <a:p>
                      <a:pPr marL="0" lvl="0" indent="0" algn="ctr" rtl="0">
                        <a:spcBef>
                          <a:spcPts val="0"/>
                        </a:spcBef>
                        <a:spcAft>
                          <a:spcPts val="0"/>
                        </a:spcAft>
                        <a:buNone/>
                      </a:pPr>
                      <a:r>
                        <a:rPr lang="en-US" sz="2500" b="1">
                          <a:solidFill>
                            <a:schemeClr val="lt1"/>
                          </a:solidFill>
                        </a:rPr>
                        <a:t>No Hedging</a:t>
                      </a: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0000"/>
                    </a:solidFill>
                  </a:tcPr>
                </a:tc>
                <a:tc hMerge="1">
                  <a:txBody>
                    <a:bodyPr/>
                    <a:lstStyle/>
                    <a:p>
                      <a:endParaRPr lang="en-US"/>
                    </a:p>
                  </a:txBody>
                  <a:tcPr/>
                </a:tc>
                <a:extLst>
                  <a:ext uri="{0D108BD9-81ED-4DB2-BD59-A6C34878D82A}">
                    <a16:rowId xmlns:a16="http://schemas.microsoft.com/office/drawing/2014/main" val="10000"/>
                  </a:ext>
                </a:extLst>
              </a:tr>
              <a:tr h="642600">
                <a:tc>
                  <a:txBody>
                    <a:bodyPr/>
                    <a:lstStyle/>
                    <a:p>
                      <a:pPr marL="0" marR="0" lvl="0" indent="0" algn="ctr" rtl="0">
                        <a:lnSpc>
                          <a:spcPct val="100000"/>
                        </a:lnSpc>
                        <a:spcBef>
                          <a:spcPts val="0"/>
                        </a:spcBef>
                        <a:spcAft>
                          <a:spcPts val="0"/>
                        </a:spcAft>
                        <a:buNone/>
                      </a:pPr>
                      <a:endParaRPr sz="2500" b="1">
                        <a:solidFill>
                          <a:srgbClr val="FFFFFF"/>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0000"/>
                    </a:solidFill>
                  </a:tcPr>
                </a:tc>
                <a:tc>
                  <a:txBody>
                    <a:bodyPr/>
                    <a:lstStyle/>
                    <a:p>
                      <a:pPr marL="0" lvl="0" indent="0" algn="ctr" rtl="0">
                        <a:spcBef>
                          <a:spcPts val="0"/>
                        </a:spcBef>
                        <a:spcAft>
                          <a:spcPts val="0"/>
                        </a:spcAft>
                        <a:buNone/>
                      </a:pPr>
                      <a:r>
                        <a:rPr lang="en-US" sz="2500" b="1">
                          <a:solidFill>
                            <a:schemeClr val="lt1"/>
                          </a:solidFill>
                        </a:rPr>
                        <a:t>P5</a:t>
                      </a:r>
                      <a:endParaRPr sz="2500" b="1">
                        <a:solidFill>
                          <a:schemeClr val="lt1"/>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0000"/>
                    </a:solidFill>
                  </a:tcPr>
                </a:tc>
                <a:tc>
                  <a:txBody>
                    <a:bodyPr/>
                    <a:lstStyle/>
                    <a:p>
                      <a:pPr marL="0" lvl="0" indent="0" algn="ctr" rtl="0">
                        <a:spcBef>
                          <a:spcPts val="0"/>
                        </a:spcBef>
                        <a:spcAft>
                          <a:spcPts val="0"/>
                        </a:spcAft>
                        <a:buNone/>
                      </a:pPr>
                      <a:r>
                        <a:rPr lang="en-US" sz="2500" b="1">
                          <a:solidFill>
                            <a:schemeClr val="lt1"/>
                          </a:solidFill>
                        </a:rPr>
                        <a:t>P95</a:t>
                      </a:r>
                      <a:endParaRPr sz="2500" b="1">
                        <a:solidFill>
                          <a:schemeClr val="lt1"/>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0000"/>
                    </a:solidFill>
                  </a:tcPr>
                </a:tc>
                <a:tc>
                  <a:txBody>
                    <a:bodyPr/>
                    <a:lstStyle/>
                    <a:p>
                      <a:pPr marL="0" lvl="0" indent="0" algn="ctr" rtl="0">
                        <a:spcBef>
                          <a:spcPts val="0"/>
                        </a:spcBef>
                        <a:spcAft>
                          <a:spcPts val="0"/>
                        </a:spcAft>
                        <a:buNone/>
                      </a:pPr>
                      <a:r>
                        <a:rPr lang="en-US" sz="2500" b="1">
                          <a:solidFill>
                            <a:schemeClr val="lt1"/>
                          </a:solidFill>
                        </a:rPr>
                        <a:t>P5</a:t>
                      </a:r>
                      <a:endParaRPr sz="2500" b="1">
                        <a:solidFill>
                          <a:schemeClr val="lt1"/>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0000"/>
                    </a:solidFill>
                  </a:tcPr>
                </a:tc>
                <a:tc>
                  <a:txBody>
                    <a:bodyPr/>
                    <a:lstStyle/>
                    <a:p>
                      <a:pPr marL="0" lvl="0" indent="0" algn="ctr" rtl="0">
                        <a:spcBef>
                          <a:spcPts val="0"/>
                        </a:spcBef>
                        <a:spcAft>
                          <a:spcPts val="0"/>
                        </a:spcAft>
                        <a:buNone/>
                      </a:pPr>
                      <a:r>
                        <a:rPr lang="en-US" sz="2500" b="1">
                          <a:solidFill>
                            <a:schemeClr val="lt1"/>
                          </a:solidFill>
                        </a:rPr>
                        <a:t>P95</a:t>
                      </a:r>
                      <a:endParaRPr sz="2500" b="1">
                        <a:solidFill>
                          <a:schemeClr val="lt1"/>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0000"/>
                    </a:solidFill>
                  </a:tcPr>
                </a:tc>
                <a:tc>
                  <a:txBody>
                    <a:bodyPr/>
                    <a:lstStyle/>
                    <a:p>
                      <a:pPr marL="0" lvl="0" indent="0" algn="ctr" rtl="0">
                        <a:spcBef>
                          <a:spcPts val="0"/>
                        </a:spcBef>
                        <a:spcAft>
                          <a:spcPts val="0"/>
                        </a:spcAft>
                        <a:buNone/>
                      </a:pPr>
                      <a:r>
                        <a:rPr lang="en-US" sz="2500" b="1">
                          <a:solidFill>
                            <a:schemeClr val="lt1"/>
                          </a:solidFill>
                        </a:rPr>
                        <a:t>P5</a:t>
                      </a:r>
                      <a:endParaRPr sz="2500" b="1">
                        <a:solidFill>
                          <a:schemeClr val="lt1"/>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0000"/>
                    </a:solidFill>
                  </a:tcPr>
                </a:tc>
                <a:tc>
                  <a:txBody>
                    <a:bodyPr/>
                    <a:lstStyle/>
                    <a:p>
                      <a:pPr marL="0" lvl="0" indent="0" algn="ctr" rtl="0">
                        <a:spcBef>
                          <a:spcPts val="0"/>
                        </a:spcBef>
                        <a:spcAft>
                          <a:spcPts val="0"/>
                        </a:spcAft>
                        <a:buNone/>
                      </a:pPr>
                      <a:r>
                        <a:rPr lang="en-US" sz="2500" b="1">
                          <a:solidFill>
                            <a:schemeClr val="lt1"/>
                          </a:solidFill>
                        </a:rPr>
                        <a:t>P95</a:t>
                      </a:r>
                      <a:endParaRPr sz="2500" b="1">
                        <a:solidFill>
                          <a:schemeClr val="lt1"/>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0000"/>
                    </a:solidFill>
                  </a:tcPr>
                </a:tc>
                <a:extLst>
                  <a:ext uri="{0D108BD9-81ED-4DB2-BD59-A6C34878D82A}">
                    <a16:rowId xmlns:a16="http://schemas.microsoft.com/office/drawing/2014/main" val="10001"/>
                  </a:ext>
                </a:extLst>
              </a:tr>
              <a:tr h="762125">
                <a:tc>
                  <a:txBody>
                    <a:bodyPr/>
                    <a:lstStyle/>
                    <a:p>
                      <a:pPr marL="0" marR="0" lvl="0" indent="0" algn="ctr" rtl="0">
                        <a:lnSpc>
                          <a:spcPct val="100000"/>
                        </a:lnSpc>
                        <a:spcBef>
                          <a:spcPts val="0"/>
                        </a:spcBef>
                        <a:spcAft>
                          <a:spcPts val="0"/>
                        </a:spcAft>
                        <a:buClr>
                          <a:srgbClr val="000000"/>
                        </a:buClr>
                        <a:buSzPts val="2500"/>
                        <a:buFont typeface="Arial"/>
                        <a:buNone/>
                      </a:pPr>
                      <a:r>
                        <a:rPr lang="en-US" sz="2500" b="1">
                          <a:solidFill>
                            <a:srgbClr val="FFFFFF"/>
                          </a:solidFill>
                        </a:rPr>
                        <a:t>0.02</a:t>
                      </a:r>
                      <a:endParaRPr sz="2500" b="1" u="none" strike="noStrike" cap="none">
                        <a:solidFill>
                          <a:srgbClr val="FFFFFF"/>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0000"/>
                    </a:solidFill>
                  </a:tcPr>
                </a:tc>
                <a:tc>
                  <a:txBody>
                    <a:bodyPr/>
                    <a:lstStyle/>
                    <a:p>
                      <a:pPr marL="0" lvl="0" indent="0" algn="ctr" rtl="0">
                        <a:lnSpc>
                          <a:spcPct val="115000"/>
                        </a:lnSpc>
                        <a:spcBef>
                          <a:spcPts val="0"/>
                        </a:spcBef>
                        <a:spcAft>
                          <a:spcPts val="0"/>
                        </a:spcAft>
                        <a:buNone/>
                      </a:pPr>
                      <a:r>
                        <a:rPr lang="en-US" sz="2400" dirty="0"/>
                        <a:t>780.19</a:t>
                      </a:r>
                      <a:endParaRPr sz="2400" dirty="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6E8D7"/>
                    </a:solidFill>
                  </a:tcPr>
                </a:tc>
                <a:tc>
                  <a:txBody>
                    <a:bodyPr/>
                    <a:lstStyle/>
                    <a:p>
                      <a:pPr marL="0" lvl="0" indent="0" algn="ctr" rtl="0">
                        <a:lnSpc>
                          <a:spcPct val="115000"/>
                        </a:lnSpc>
                        <a:spcBef>
                          <a:spcPts val="0"/>
                        </a:spcBef>
                        <a:spcAft>
                          <a:spcPts val="0"/>
                        </a:spcAft>
                        <a:buNone/>
                      </a:pPr>
                      <a:r>
                        <a:rPr lang="en-US" sz="2400"/>
                        <a:t>1002.79</a:t>
                      </a:r>
                      <a:endParaRPr sz="24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CC499"/>
                    </a:solidFill>
                  </a:tcPr>
                </a:tc>
                <a:tc>
                  <a:txBody>
                    <a:bodyPr/>
                    <a:lstStyle/>
                    <a:p>
                      <a:pPr marL="0" lvl="0" indent="0" algn="ctr" rtl="0">
                        <a:lnSpc>
                          <a:spcPct val="115000"/>
                        </a:lnSpc>
                        <a:spcBef>
                          <a:spcPts val="0"/>
                        </a:spcBef>
                        <a:spcAft>
                          <a:spcPts val="0"/>
                        </a:spcAft>
                        <a:buNone/>
                      </a:pPr>
                      <a:r>
                        <a:rPr lang="en-US" sz="2400"/>
                        <a:t>647.67</a:t>
                      </a:r>
                      <a:endParaRPr sz="24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BFEFC"/>
                    </a:solidFill>
                  </a:tcPr>
                </a:tc>
                <a:tc>
                  <a:txBody>
                    <a:bodyPr/>
                    <a:lstStyle/>
                    <a:p>
                      <a:pPr marL="0" lvl="0" indent="0" algn="ctr" rtl="0">
                        <a:lnSpc>
                          <a:spcPct val="115000"/>
                        </a:lnSpc>
                        <a:spcBef>
                          <a:spcPts val="0"/>
                        </a:spcBef>
                        <a:spcAft>
                          <a:spcPts val="0"/>
                        </a:spcAft>
                        <a:buNone/>
                      </a:pPr>
                      <a:r>
                        <a:rPr lang="en-US" sz="2400"/>
                        <a:t>1047.98</a:t>
                      </a:r>
                      <a:endParaRPr sz="24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5ABC8C"/>
                    </a:solidFill>
                  </a:tcPr>
                </a:tc>
                <a:tc>
                  <a:txBody>
                    <a:bodyPr/>
                    <a:lstStyle/>
                    <a:p>
                      <a:pPr marL="0" lvl="0" indent="0" algn="ctr" rtl="0">
                        <a:lnSpc>
                          <a:spcPct val="115000"/>
                        </a:lnSpc>
                        <a:spcBef>
                          <a:spcPts val="0"/>
                        </a:spcBef>
                        <a:spcAft>
                          <a:spcPts val="0"/>
                        </a:spcAft>
                        <a:buNone/>
                      </a:pPr>
                      <a:r>
                        <a:rPr lang="en-US" sz="2400"/>
                        <a:t>438.73</a:t>
                      </a:r>
                      <a:endParaRPr sz="24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7F7"/>
                    </a:solidFill>
                  </a:tcPr>
                </a:tc>
                <a:tc>
                  <a:txBody>
                    <a:bodyPr/>
                    <a:lstStyle/>
                    <a:p>
                      <a:pPr marL="0" lvl="0" indent="0" algn="ctr" rtl="0">
                        <a:lnSpc>
                          <a:spcPct val="115000"/>
                        </a:lnSpc>
                        <a:spcBef>
                          <a:spcPts val="0"/>
                        </a:spcBef>
                        <a:spcAft>
                          <a:spcPts val="0"/>
                        </a:spcAft>
                        <a:buNone/>
                      </a:pPr>
                      <a:r>
                        <a:rPr lang="en-US" sz="2400"/>
                        <a:t>994.18</a:t>
                      </a:r>
                      <a:endParaRPr sz="24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0C59B"/>
                    </a:solidFill>
                  </a:tcPr>
                </a:tc>
                <a:extLst>
                  <a:ext uri="{0D108BD9-81ED-4DB2-BD59-A6C34878D82A}">
                    <a16:rowId xmlns:a16="http://schemas.microsoft.com/office/drawing/2014/main" val="10002"/>
                  </a:ext>
                </a:extLst>
              </a:tr>
              <a:tr h="674800">
                <a:tc>
                  <a:txBody>
                    <a:bodyPr/>
                    <a:lstStyle/>
                    <a:p>
                      <a:pPr marL="0" marR="0" lvl="0" indent="0" algn="ctr" rtl="0">
                        <a:lnSpc>
                          <a:spcPct val="100000"/>
                        </a:lnSpc>
                        <a:spcBef>
                          <a:spcPts val="0"/>
                        </a:spcBef>
                        <a:spcAft>
                          <a:spcPts val="0"/>
                        </a:spcAft>
                        <a:buNone/>
                      </a:pPr>
                      <a:r>
                        <a:rPr lang="en-US" sz="2500" b="1">
                          <a:solidFill>
                            <a:srgbClr val="FFFFFF"/>
                          </a:solidFill>
                        </a:rPr>
                        <a:t>0.05</a:t>
                      </a:r>
                      <a:endParaRPr sz="2500" b="1">
                        <a:solidFill>
                          <a:srgbClr val="FFFFFF"/>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0000"/>
                    </a:solidFill>
                  </a:tcPr>
                </a:tc>
                <a:tc>
                  <a:txBody>
                    <a:bodyPr/>
                    <a:lstStyle/>
                    <a:p>
                      <a:pPr marL="0" lvl="0" indent="0" algn="ctr" rtl="0">
                        <a:lnSpc>
                          <a:spcPct val="115000"/>
                        </a:lnSpc>
                        <a:spcBef>
                          <a:spcPts val="0"/>
                        </a:spcBef>
                        <a:spcAft>
                          <a:spcPts val="0"/>
                        </a:spcAft>
                        <a:buNone/>
                      </a:pPr>
                      <a:r>
                        <a:rPr lang="en-US" sz="2400"/>
                        <a:t>333.27</a:t>
                      </a:r>
                      <a:endParaRPr sz="24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3F3"/>
                    </a:solidFill>
                  </a:tcPr>
                </a:tc>
                <a:tc>
                  <a:txBody>
                    <a:bodyPr/>
                    <a:lstStyle/>
                    <a:p>
                      <a:pPr marL="0" lvl="0" indent="0" algn="ctr" rtl="0">
                        <a:lnSpc>
                          <a:spcPct val="115000"/>
                        </a:lnSpc>
                        <a:spcBef>
                          <a:spcPts val="0"/>
                        </a:spcBef>
                        <a:spcAft>
                          <a:spcPts val="0"/>
                        </a:spcAft>
                        <a:buNone/>
                      </a:pPr>
                      <a:r>
                        <a:rPr lang="en-US" sz="2400"/>
                        <a:t>992.66</a:t>
                      </a:r>
                      <a:endParaRPr sz="24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0C59C"/>
                    </a:solidFill>
                  </a:tcPr>
                </a:tc>
                <a:tc>
                  <a:txBody>
                    <a:bodyPr/>
                    <a:lstStyle/>
                    <a:p>
                      <a:pPr marL="0" lvl="0" indent="0" algn="ctr" rtl="0">
                        <a:lnSpc>
                          <a:spcPct val="115000"/>
                        </a:lnSpc>
                        <a:spcBef>
                          <a:spcPts val="0"/>
                        </a:spcBef>
                        <a:spcAft>
                          <a:spcPts val="0"/>
                        </a:spcAft>
                        <a:buNone/>
                      </a:pPr>
                      <a:r>
                        <a:rPr lang="en-US" sz="2400"/>
                        <a:t>40.79</a:t>
                      </a:r>
                      <a:endParaRPr sz="24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8E8"/>
                    </a:solidFill>
                  </a:tcPr>
                </a:tc>
                <a:tc>
                  <a:txBody>
                    <a:bodyPr/>
                    <a:lstStyle/>
                    <a:p>
                      <a:pPr marL="0" lvl="0" indent="0" algn="ctr" rtl="0">
                        <a:lnSpc>
                          <a:spcPct val="115000"/>
                        </a:lnSpc>
                        <a:spcBef>
                          <a:spcPts val="0"/>
                        </a:spcBef>
                        <a:spcAft>
                          <a:spcPts val="0"/>
                        </a:spcAft>
                        <a:buNone/>
                      </a:pPr>
                      <a:r>
                        <a:rPr lang="en-US" sz="2400"/>
                        <a:t>1053.95</a:t>
                      </a:r>
                      <a:endParaRPr sz="24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57BB8A"/>
                    </a:solidFill>
                  </a:tcPr>
                </a:tc>
                <a:tc>
                  <a:txBody>
                    <a:bodyPr/>
                    <a:lstStyle/>
                    <a:p>
                      <a:pPr marL="0" lvl="0" indent="0" algn="ctr" rtl="0">
                        <a:lnSpc>
                          <a:spcPct val="115000"/>
                        </a:lnSpc>
                        <a:spcBef>
                          <a:spcPts val="0"/>
                        </a:spcBef>
                        <a:spcAft>
                          <a:spcPts val="0"/>
                        </a:spcAft>
                        <a:buNone/>
                      </a:pPr>
                      <a:r>
                        <a:rPr lang="en-US" sz="2400"/>
                        <a:t>-645.32</a:t>
                      </a:r>
                      <a:endParaRPr sz="24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CECE"/>
                    </a:solidFill>
                  </a:tcPr>
                </a:tc>
                <a:tc>
                  <a:txBody>
                    <a:bodyPr/>
                    <a:lstStyle/>
                    <a:p>
                      <a:pPr marL="0" lvl="0" indent="0" algn="ctr" rtl="0">
                        <a:lnSpc>
                          <a:spcPct val="115000"/>
                        </a:lnSpc>
                        <a:spcBef>
                          <a:spcPts val="0"/>
                        </a:spcBef>
                        <a:spcAft>
                          <a:spcPts val="0"/>
                        </a:spcAft>
                        <a:buNone/>
                      </a:pPr>
                      <a:r>
                        <a:rPr lang="en-US" sz="2400"/>
                        <a:t>994.18</a:t>
                      </a:r>
                      <a:endParaRPr sz="24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0C59B"/>
                    </a:solidFill>
                  </a:tcPr>
                </a:tc>
                <a:extLst>
                  <a:ext uri="{0D108BD9-81ED-4DB2-BD59-A6C34878D82A}">
                    <a16:rowId xmlns:a16="http://schemas.microsoft.com/office/drawing/2014/main" val="10003"/>
                  </a:ext>
                </a:extLst>
              </a:tr>
              <a:tr h="803525">
                <a:tc>
                  <a:txBody>
                    <a:bodyPr/>
                    <a:lstStyle/>
                    <a:p>
                      <a:pPr marL="0" marR="0" lvl="0" indent="0" algn="ctr" rtl="0">
                        <a:lnSpc>
                          <a:spcPct val="100000"/>
                        </a:lnSpc>
                        <a:spcBef>
                          <a:spcPts val="0"/>
                        </a:spcBef>
                        <a:spcAft>
                          <a:spcPts val="0"/>
                        </a:spcAft>
                        <a:buNone/>
                      </a:pPr>
                      <a:r>
                        <a:rPr lang="en-US" sz="2500" b="1">
                          <a:solidFill>
                            <a:srgbClr val="FFFFFF"/>
                          </a:solidFill>
                        </a:rPr>
                        <a:t>0.08</a:t>
                      </a:r>
                      <a:endParaRPr sz="2500" b="1">
                        <a:solidFill>
                          <a:srgbClr val="FFFFFF"/>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0000"/>
                    </a:solidFill>
                  </a:tcPr>
                </a:tc>
                <a:tc>
                  <a:txBody>
                    <a:bodyPr/>
                    <a:lstStyle/>
                    <a:p>
                      <a:pPr marL="0" lvl="0" indent="0" algn="ctr" rtl="0">
                        <a:lnSpc>
                          <a:spcPct val="115000"/>
                        </a:lnSpc>
                        <a:spcBef>
                          <a:spcPts val="0"/>
                        </a:spcBef>
                        <a:spcAft>
                          <a:spcPts val="0"/>
                        </a:spcAft>
                        <a:buNone/>
                      </a:pPr>
                      <a:r>
                        <a:rPr lang="en-US" sz="2400"/>
                        <a:t>-131.76</a:t>
                      </a:r>
                      <a:endParaRPr sz="24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2E2"/>
                    </a:solidFill>
                  </a:tcPr>
                </a:tc>
                <a:tc>
                  <a:txBody>
                    <a:bodyPr/>
                    <a:lstStyle/>
                    <a:p>
                      <a:pPr marL="0" lvl="0" indent="0" algn="ctr" rtl="0">
                        <a:lnSpc>
                          <a:spcPct val="115000"/>
                        </a:lnSpc>
                        <a:spcBef>
                          <a:spcPts val="0"/>
                        </a:spcBef>
                        <a:spcAft>
                          <a:spcPts val="0"/>
                        </a:spcAft>
                        <a:buNone/>
                      </a:pPr>
                      <a:r>
                        <a:rPr lang="en-US" sz="2400"/>
                        <a:t>822.93</a:t>
                      </a:r>
                      <a:endParaRPr sz="24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4E1CB"/>
                    </a:solidFill>
                  </a:tcPr>
                </a:tc>
                <a:tc>
                  <a:txBody>
                    <a:bodyPr/>
                    <a:lstStyle/>
                    <a:p>
                      <a:pPr marL="0" lvl="0" indent="0" algn="ctr" rtl="0">
                        <a:lnSpc>
                          <a:spcPct val="115000"/>
                        </a:lnSpc>
                        <a:spcBef>
                          <a:spcPts val="0"/>
                        </a:spcBef>
                        <a:spcAft>
                          <a:spcPts val="0"/>
                        </a:spcAft>
                        <a:buNone/>
                      </a:pPr>
                      <a:r>
                        <a:rPr lang="en-US" sz="2400"/>
                        <a:t>-674.57</a:t>
                      </a:r>
                      <a:endParaRPr sz="24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CDCD"/>
                    </a:solidFill>
                  </a:tcPr>
                </a:tc>
                <a:tc>
                  <a:txBody>
                    <a:bodyPr/>
                    <a:lstStyle/>
                    <a:p>
                      <a:pPr marL="0" lvl="0" indent="0" algn="ctr" rtl="0">
                        <a:lnSpc>
                          <a:spcPct val="115000"/>
                        </a:lnSpc>
                        <a:spcBef>
                          <a:spcPts val="0"/>
                        </a:spcBef>
                        <a:spcAft>
                          <a:spcPts val="0"/>
                        </a:spcAft>
                        <a:buNone/>
                      </a:pPr>
                      <a:r>
                        <a:rPr lang="en-US" sz="2400"/>
                        <a:t>1051.16</a:t>
                      </a:r>
                      <a:endParaRPr sz="24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59BC8B"/>
                    </a:solidFill>
                  </a:tcPr>
                </a:tc>
                <a:tc>
                  <a:txBody>
                    <a:bodyPr/>
                    <a:lstStyle/>
                    <a:p>
                      <a:pPr marL="0" lvl="0" indent="0" algn="ctr" rtl="0">
                        <a:lnSpc>
                          <a:spcPct val="115000"/>
                        </a:lnSpc>
                        <a:spcBef>
                          <a:spcPts val="0"/>
                        </a:spcBef>
                        <a:spcAft>
                          <a:spcPts val="0"/>
                        </a:spcAft>
                        <a:buNone/>
                      </a:pPr>
                      <a:r>
                        <a:rPr lang="en-US" sz="2400"/>
                        <a:t>-1649.67</a:t>
                      </a:r>
                      <a:endParaRPr sz="24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A9A9"/>
                    </a:solidFill>
                  </a:tcPr>
                </a:tc>
                <a:tc>
                  <a:txBody>
                    <a:bodyPr/>
                    <a:lstStyle/>
                    <a:p>
                      <a:pPr marL="0" lvl="0" indent="0" algn="ctr" rtl="0">
                        <a:lnSpc>
                          <a:spcPct val="115000"/>
                        </a:lnSpc>
                        <a:spcBef>
                          <a:spcPts val="0"/>
                        </a:spcBef>
                        <a:spcAft>
                          <a:spcPts val="0"/>
                        </a:spcAft>
                        <a:buNone/>
                      </a:pPr>
                      <a:r>
                        <a:rPr lang="en-US" sz="2400"/>
                        <a:t>994.18</a:t>
                      </a:r>
                      <a:endParaRPr sz="24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0C59B"/>
                    </a:solidFill>
                  </a:tcPr>
                </a:tc>
                <a:extLst>
                  <a:ext uri="{0D108BD9-81ED-4DB2-BD59-A6C34878D82A}">
                    <a16:rowId xmlns:a16="http://schemas.microsoft.com/office/drawing/2014/main" val="10004"/>
                  </a:ext>
                </a:extLst>
              </a:tr>
              <a:tr h="800750">
                <a:tc>
                  <a:txBody>
                    <a:bodyPr/>
                    <a:lstStyle/>
                    <a:p>
                      <a:pPr marL="0" marR="0" lvl="0" indent="0" algn="ctr" rtl="0">
                        <a:lnSpc>
                          <a:spcPct val="100000"/>
                        </a:lnSpc>
                        <a:spcBef>
                          <a:spcPts val="0"/>
                        </a:spcBef>
                        <a:spcAft>
                          <a:spcPts val="0"/>
                        </a:spcAft>
                        <a:buNone/>
                      </a:pPr>
                      <a:r>
                        <a:rPr lang="en-US" sz="2500" b="1">
                          <a:solidFill>
                            <a:srgbClr val="FFFFFF"/>
                          </a:solidFill>
                        </a:rPr>
                        <a:t>0.11</a:t>
                      </a:r>
                      <a:endParaRPr sz="2500" b="1">
                        <a:solidFill>
                          <a:srgbClr val="FFFFFF"/>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0000"/>
                    </a:solidFill>
                  </a:tcPr>
                </a:tc>
                <a:tc>
                  <a:txBody>
                    <a:bodyPr/>
                    <a:lstStyle/>
                    <a:p>
                      <a:pPr marL="0" lvl="0" indent="0" algn="ctr" rtl="0">
                        <a:lnSpc>
                          <a:spcPct val="115000"/>
                        </a:lnSpc>
                        <a:spcBef>
                          <a:spcPts val="0"/>
                        </a:spcBef>
                        <a:spcAft>
                          <a:spcPts val="0"/>
                        </a:spcAft>
                        <a:buNone/>
                      </a:pPr>
                      <a:r>
                        <a:rPr lang="en-US" sz="2400">
                          <a:solidFill>
                            <a:srgbClr val="0D0D0D"/>
                          </a:solidFill>
                        </a:rPr>
                        <a:t>-657.04</a:t>
                      </a:r>
                      <a:endParaRPr sz="2400">
                        <a:solidFill>
                          <a:srgbClr val="0D0D0D"/>
                        </a:solidFill>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CECE"/>
                    </a:solidFill>
                  </a:tcPr>
                </a:tc>
                <a:tc>
                  <a:txBody>
                    <a:bodyPr/>
                    <a:lstStyle/>
                    <a:p>
                      <a:pPr marL="0" lvl="0" indent="0" algn="ctr" rtl="0">
                        <a:lnSpc>
                          <a:spcPct val="115000"/>
                        </a:lnSpc>
                        <a:spcBef>
                          <a:spcPts val="0"/>
                        </a:spcBef>
                        <a:spcAft>
                          <a:spcPts val="0"/>
                        </a:spcAft>
                        <a:buNone/>
                      </a:pPr>
                      <a:r>
                        <a:rPr lang="en-US" sz="2400">
                          <a:solidFill>
                            <a:srgbClr val="0D0D0D"/>
                          </a:solidFill>
                        </a:rPr>
                        <a:t>696.24</a:t>
                      </a:r>
                      <a:endParaRPr sz="2400">
                        <a:solidFill>
                          <a:srgbClr val="0D0D0D"/>
                        </a:solidFill>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7F6EF"/>
                    </a:solidFill>
                  </a:tcPr>
                </a:tc>
                <a:tc>
                  <a:txBody>
                    <a:bodyPr/>
                    <a:lstStyle/>
                    <a:p>
                      <a:pPr marL="0" lvl="0" indent="0" algn="ctr" rtl="0">
                        <a:lnSpc>
                          <a:spcPct val="115000"/>
                        </a:lnSpc>
                        <a:spcBef>
                          <a:spcPts val="0"/>
                        </a:spcBef>
                        <a:spcAft>
                          <a:spcPts val="0"/>
                        </a:spcAft>
                        <a:buNone/>
                      </a:pPr>
                      <a:r>
                        <a:rPr lang="en-US" sz="2400" dirty="0">
                          <a:solidFill>
                            <a:srgbClr val="0D0D0D"/>
                          </a:solidFill>
                        </a:rPr>
                        <a:t>-1318.77</a:t>
                      </a:r>
                      <a:endParaRPr sz="2400" dirty="0">
                        <a:solidFill>
                          <a:srgbClr val="0D0D0D"/>
                        </a:solidFill>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B5B5"/>
                    </a:solidFill>
                  </a:tcPr>
                </a:tc>
                <a:tc>
                  <a:txBody>
                    <a:bodyPr/>
                    <a:lstStyle/>
                    <a:p>
                      <a:pPr marL="0" lvl="0" indent="0" algn="ctr" rtl="0">
                        <a:lnSpc>
                          <a:spcPct val="115000"/>
                        </a:lnSpc>
                        <a:spcBef>
                          <a:spcPts val="0"/>
                        </a:spcBef>
                        <a:spcAft>
                          <a:spcPts val="0"/>
                        </a:spcAft>
                        <a:buNone/>
                      </a:pPr>
                      <a:r>
                        <a:rPr lang="en-US" sz="2400">
                          <a:solidFill>
                            <a:srgbClr val="0D0D0D"/>
                          </a:solidFill>
                        </a:rPr>
                        <a:t>1021.32</a:t>
                      </a:r>
                      <a:endParaRPr sz="2400">
                        <a:solidFill>
                          <a:srgbClr val="0D0D0D"/>
                        </a:solidFill>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5C194"/>
                    </a:solidFill>
                  </a:tcPr>
                </a:tc>
                <a:tc>
                  <a:txBody>
                    <a:bodyPr/>
                    <a:lstStyle/>
                    <a:p>
                      <a:pPr marL="0" lvl="0" indent="0" algn="ctr" rtl="0">
                        <a:lnSpc>
                          <a:spcPct val="115000"/>
                        </a:lnSpc>
                        <a:spcBef>
                          <a:spcPts val="0"/>
                        </a:spcBef>
                        <a:spcAft>
                          <a:spcPts val="0"/>
                        </a:spcAft>
                        <a:buNone/>
                      </a:pPr>
                      <a:r>
                        <a:rPr lang="en-US" sz="2400">
                          <a:solidFill>
                            <a:srgbClr val="0D0D0D"/>
                          </a:solidFill>
                        </a:rPr>
                        <a:t>-3034.52</a:t>
                      </a:r>
                      <a:endParaRPr sz="2400">
                        <a:solidFill>
                          <a:srgbClr val="0D0D0D"/>
                        </a:solidFill>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7575"/>
                    </a:solidFill>
                  </a:tcPr>
                </a:tc>
                <a:tc>
                  <a:txBody>
                    <a:bodyPr/>
                    <a:lstStyle/>
                    <a:p>
                      <a:pPr marL="0" lvl="0" indent="0" algn="ctr" rtl="0">
                        <a:lnSpc>
                          <a:spcPct val="115000"/>
                        </a:lnSpc>
                        <a:spcBef>
                          <a:spcPts val="0"/>
                        </a:spcBef>
                        <a:spcAft>
                          <a:spcPts val="0"/>
                        </a:spcAft>
                        <a:buNone/>
                      </a:pPr>
                      <a:r>
                        <a:rPr lang="en-US" sz="2400">
                          <a:solidFill>
                            <a:srgbClr val="0D0D0D"/>
                          </a:solidFill>
                        </a:rPr>
                        <a:t>994.18</a:t>
                      </a:r>
                      <a:endParaRPr sz="2400">
                        <a:solidFill>
                          <a:srgbClr val="0D0D0D"/>
                        </a:solidFill>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0C59B"/>
                    </a:solidFill>
                  </a:tcPr>
                </a:tc>
                <a:extLst>
                  <a:ext uri="{0D108BD9-81ED-4DB2-BD59-A6C34878D82A}">
                    <a16:rowId xmlns:a16="http://schemas.microsoft.com/office/drawing/2014/main" val="10005"/>
                  </a:ext>
                </a:extLst>
              </a:tr>
              <a:tr h="800750">
                <a:tc>
                  <a:txBody>
                    <a:bodyPr/>
                    <a:lstStyle/>
                    <a:p>
                      <a:pPr marL="0" marR="0" lvl="0" indent="0" algn="ctr" rtl="0">
                        <a:lnSpc>
                          <a:spcPct val="100000"/>
                        </a:lnSpc>
                        <a:spcBef>
                          <a:spcPts val="0"/>
                        </a:spcBef>
                        <a:spcAft>
                          <a:spcPts val="0"/>
                        </a:spcAft>
                        <a:buNone/>
                      </a:pPr>
                      <a:r>
                        <a:rPr lang="en-US" sz="2500" b="1">
                          <a:solidFill>
                            <a:srgbClr val="FFFFFF"/>
                          </a:solidFill>
                        </a:rPr>
                        <a:t>0.14</a:t>
                      </a:r>
                      <a:endParaRPr sz="2500" b="1">
                        <a:solidFill>
                          <a:srgbClr val="FFFFFF"/>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0000"/>
                    </a:solidFill>
                  </a:tcPr>
                </a:tc>
                <a:tc>
                  <a:txBody>
                    <a:bodyPr/>
                    <a:lstStyle/>
                    <a:p>
                      <a:pPr marL="0" lvl="0" indent="0" algn="ctr" rtl="0">
                        <a:lnSpc>
                          <a:spcPct val="115000"/>
                        </a:lnSpc>
                        <a:spcBef>
                          <a:spcPts val="0"/>
                        </a:spcBef>
                        <a:spcAft>
                          <a:spcPts val="0"/>
                        </a:spcAft>
                        <a:buNone/>
                      </a:pPr>
                      <a:r>
                        <a:rPr lang="en-US" sz="2400"/>
                        <a:t>-1073.36</a:t>
                      </a:r>
                      <a:endParaRPr sz="24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BEBE"/>
                    </a:solidFill>
                  </a:tcPr>
                </a:tc>
                <a:tc>
                  <a:txBody>
                    <a:bodyPr/>
                    <a:lstStyle/>
                    <a:p>
                      <a:pPr marL="0" lvl="0" indent="0" algn="ctr" rtl="0">
                        <a:lnSpc>
                          <a:spcPct val="115000"/>
                        </a:lnSpc>
                        <a:spcBef>
                          <a:spcPts val="0"/>
                        </a:spcBef>
                        <a:spcAft>
                          <a:spcPts val="0"/>
                        </a:spcAft>
                        <a:buNone/>
                      </a:pPr>
                      <a:r>
                        <a:rPr lang="en-US" sz="2400"/>
                        <a:t>636.37</a:t>
                      </a:r>
                      <a:endParaRPr sz="24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US" sz="2400"/>
                        <a:t>-1957.01</a:t>
                      </a:r>
                      <a:endParaRPr sz="24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9D9D"/>
                    </a:solidFill>
                  </a:tcPr>
                </a:tc>
                <a:tc>
                  <a:txBody>
                    <a:bodyPr/>
                    <a:lstStyle/>
                    <a:p>
                      <a:pPr marL="0" lvl="0" indent="0" algn="ctr" rtl="0">
                        <a:lnSpc>
                          <a:spcPct val="115000"/>
                        </a:lnSpc>
                        <a:spcBef>
                          <a:spcPts val="0"/>
                        </a:spcBef>
                        <a:spcAft>
                          <a:spcPts val="0"/>
                        </a:spcAft>
                        <a:buNone/>
                      </a:pPr>
                      <a:r>
                        <a:rPr lang="en-US" sz="2400"/>
                        <a:t>985.07</a:t>
                      </a:r>
                      <a:endParaRPr sz="24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3C79E"/>
                    </a:solidFill>
                  </a:tcPr>
                </a:tc>
                <a:tc>
                  <a:txBody>
                    <a:bodyPr/>
                    <a:lstStyle/>
                    <a:p>
                      <a:pPr marL="0" lvl="0" indent="0" algn="ctr" rtl="0">
                        <a:lnSpc>
                          <a:spcPct val="115000"/>
                        </a:lnSpc>
                        <a:spcBef>
                          <a:spcPts val="0"/>
                        </a:spcBef>
                        <a:spcAft>
                          <a:spcPts val="0"/>
                        </a:spcAft>
                        <a:buNone/>
                      </a:pPr>
                      <a:r>
                        <a:rPr lang="en-US" sz="2400"/>
                        <a:t>-4077.17</a:t>
                      </a:r>
                      <a:endParaRPr sz="24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4D4D"/>
                    </a:solidFill>
                  </a:tcPr>
                </a:tc>
                <a:tc>
                  <a:txBody>
                    <a:bodyPr/>
                    <a:lstStyle/>
                    <a:p>
                      <a:pPr marL="0" lvl="0" indent="0" algn="ctr" rtl="0">
                        <a:lnSpc>
                          <a:spcPct val="115000"/>
                        </a:lnSpc>
                        <a:spcBef>
                          <a:spcPts val="0"/>
                        </a:spcBef>
                        <a:spcAft>
                          <a:spcPts val="0"/>
                        </a:spcAft>
                        <a:buNone/>
                      </a:pPr>
                      <a:r>
                        <a:rPr lang="en-US" sz="2400"/>
                        <a:t>994.18</a:t>
                      </a:r>
                      <a:endParaRPr sz="24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0C59B"/>
                    </a:solidFill>
                  </a:tcPr>
                </a:tc>
                <a:extLst>
                  <a:ext uri="{0D108BD9-81ED-4DB2-BD59-A6C34878D82A}">
                    <a16:rowId xmlns:a16="http://schemas.microsoft.com/office/drawing/2014/main" val="10006"/>
                  </a:ext>
                </a:extLst>
              </a:tr>
              <a:tr h="930200">
                <a:tc>
                  <a:txBody>
                    <a:bodyPr/>
                    <a:lstStyle/>
                    <a:p>
                      <a:pPr marL="0" marR="0" lvl="0" indent="0" algn="ctr" rtl="0">
                        <a:lnSpc>
                          <a:spcPct val="100000"/>
                        </a:lnSpc>
                        <a:spcBef>
                          <a:spcPts val="0"/>
                        </a:spcBef>
                        <a:spcAft>
                          <a:spcPts val="0"/>
                        </a:spcAft>
                        <a:buNone/>
                      </a:pPr>
                      <a:r>
                        <a:rPr lang="en-US" sz="2500" b="1">
                          <a:solidFill>
                            <a:srgbClr val="FFFFFF"/>
                          </a:solidFill>
                        </a:rPr>
                        <a:t>0.17</a:t>
                      </a:r>
                      <a:endParaRPr sz="2500" b="1">
                        <a:solidFill>
                          <a:srgbClr val="FFFFFF"/>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0000"/>
                    </a:solidFill>
                  </a:tcPr>
                </a:tc>
                <a:tc>
                  <a:txBody>
                    <a:bodyPr/>
                    <a:lstStyle/>
                    <a:p>
                      <a:pPr marL="0" lvl="0" indent="0" algn="ctr" rtl="0">
                        <a:lnSpc>
                          <a:spcPct val="115000"/>
                        </a:lnSpc>
                        <a:spcBef>
                          <a:spcPts val="0"/>
                        </a:spcBef>
                        <a:spcAft>
                          <a:spcPts val="0"/>
                        </a:spcAft>
                        <a:buNone/>
                      </a:pPr>
                      <a:r>
                        <a:rPr lang="en-US" sz="2400"/>
                        <a:t>-1592.99</a:t>
                      </a:r>
                      <a:endParaRPr sz="24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ABAB"/>
                    </a:solidFill>
                  </a:tcPr>
                </a:tc>
                <a:tc>
                  <a:txBody>
                    <a:bodyPr/>
                    <a:lstStyle/>
                    <a:p>
                      <a:pPr marL="0" lvl="0" indent="0" algn="ctr" rtl="0">
                        <a:lnSpc>
                          <a:spcPct val="115000"/>
                        </a:lnSpc>
                        <a:spcBef>
                          <a:spcPts val="0"/>
                        </a:spcBef>
                        <a:spcAft>
                          <a:spcPts val="0"/>
                        </a:spcAft>
                        <a:buNone/>
                      </a:pPr>
                      <a:r>
                        <a:rPr lang="en-US" sz="2400"/>
                        <a:t>476.04</a:t>
                      </a:r>
                      <a:endParaRPr sz="24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8F8"/>
                    </a:solidFill>
                  </a:tcPr>
                </a:tc>
                <a:tc>
                  <a:txBody>
                    <a:bodyPr/>
                    <a:lstStyle/>
                    <a:p>
                      <a:pPr marL="0" lvl="0" indent="0" algn="ctr" rtl="0">
                        <a:lnSpc>
                          <a:spcPct val="115000"/>
                        </a:lnSpc>
                        <a:spcBef>
                          <a:spcPts val="0"/>
                        </a:spcBef>
                        <a:spcAft>
                          <a:spcPts val="0"/>
                        </a:spcAft>
                        <a:buNone/>
                      </a:pPr>
                      <a:r>
                        <a:rPr lang="en-US" sz="2400"/>
                        <a:t>-2868.27</a:t>
                      </a:r>
                      <a:endParaRPr sz="24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7B7B"/>
                    </a:solidFill>
                  </a:tcPr>
                </a:tc>
                <a:tc>
                  <a:txBody>
                    <a:bodyPr/>
                    <a:lstStyle/>
                    <a:p>
                      <a:pPr marL="0" lvl="0" indent="0" algn="ctr" rtl="0">
                        <a:lnSpc>
                          <a:spcPct val="115000"/>
                        </a:lnSpc>
                        <a:spcBef>
                          <a:spcPts val="0"/>
                        </a:spcBef>
                        <a:spcAft>
                          <a:spcPts val="0"/>
                        </a:spcAft>
                        <a:buNone/>
                      </a:pPr>
                      <a:r>
                        <a:rPr lang="en-US" sz="2400"/>
                        <a:t>978.24</a:t>
                      </a:r>
                      <a:endParaRPr sz="24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6C8A0"/>
                    </a:solidFill>
                  </a:tcPr>
                </a:tc>
                <a:tc>
                  <a:txBody>
                    <a:bodyPr/>
                    <a:lstStyle/>
                    <a:p>
                      <a:pPr marL="0" lvl="0" indent="0" algn="ctr" rtl="0">
                        <a:lnSpc>
                          <a:spcPct val="115000"/>
                        </a:lnSpc>
                        <a:spcBef>
                          <a:spcPts val="0"/>
                        </a:spcBef>
                        <a:spcAft>
                          <a:spcPts val="0"/>
                        </a:spcAft>
                        <a:buNone/>
                      </a:pPr>
                      <a:r>
                        <a:rPr lang="en-US" sz="2400"/>
                        <a:t>-5253.62</a:t>
                      </a:r>
                      <a:endParaRPr sz="24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2121"/>
                    </a:solidFill>
                  </a:tcPr>
                </a:tc>
                <a:tc>
                  <a:txBody>
                    <a:bodyPr/>
                    <a:lstStyle/>
                    <a:p>
                      <a:pPr marL="0" lvl="0" indent="0" algn="ctr" rtl="0">
                        <a:lnSpc>
                          <a:spcPct val="115000"/>
                        </a:lnSpc>
                        <a:spcBef>
                          <a:spcPts val="0"/>
                        </a:spcBef>
                        <a:spcAft>
                          <a:spcPts val="0"/>
                        </a:spcAft>
                        <a:buNone/>
                      </a:pPr>
                      <a:r>
                        <a:rPr lang="en-US" sz="2400"/>
                        <a:t>994.18</a:t>
                      </a:r>
                      <a:endParaRPr sz="24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0C59B"/>
                    </a:solidFill>
                  </a:tcPr>
                </a:tc>
                <a:extLst>
                  <a:ext uri="{0D108BD9-81ED-4DB2-BD59-A6C34878D82A}">
                    <a16:rowId xmlns:a16="http://schemas.microsoft.com/office/drawing/2014/main" val="10007"/>
                  </a:ext>
                </a:extLst>
              </a:tr>
              <a:tr h="800750">
                <a:tc>
                  <a:txBody>
                    <a:bodyPr/>
                    <a:lstStyle/>
                    <a:p>
                      <a:pPr marL="0" marR="0" lvl="0" indent="0" algn="ctr" rtl="0">
                        <a:lnSpc>
                          <a:spcPct val="100000"/>
                        </a:lnSpc>
                        <a:spcBef>
                          <a:spcPts val="0"/>
                        </a:spcBef>
                        <a:spcAft>
                          <a:spcPts val="0"/>
                        </a:spcAft>
                        <a:buNone/>
                      </a:pPr>
                      <a:r>
                        <a:rPr lang="en-US" sz="2500" b="1" dirty="0">
                          <a:solidFill>
                            <a:srgbClr val="FFFFFF"/>
                          </a:solidFill>
                        </a:rPr>
                        <a:t>0.20</a:t>
                      </a:r>
                      <a:endParaRPr sz="2500" b="1" dirty="0">
                        <a:solidFill>
                          <a:srgbClr val="FFFFFF"/>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0000"/>
                    </a:solidFill>
                  </a:tcPr>
                </a:tc>
                <a:tc>
                  <a:txBody>
                    <a:bodyPr/>
                    <a:lstStyle/>
                    <a:p>
                      <a:pPr marL="0" lvl="0" indent="0" algn="ctr" rtl="0">
                        <a:lnSpc>
                          <a:spcPct val="115000"/>
                        </a:lnSpc>
                        <a:spcBef>
                          <a:spcPts val="0"/>
                        </a:spcBef>
                        <a:spcAft>
                          <a:spcPts val="0"/>
                        </a:spcAft>
                        <a:buNone/>
                      </a:pPr>
                      <a:r>
                        <a:rPr lang="en-US" sz="2400"/>
                        <a:t>-2074.05</a:t>
                      </a:r>
                      <a:endParaRPr sz="24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9999"/>
                    </a:solidFill>
                  </a:tcPr>
                </a:tc>
                <a:tc>
                  <a:txBody>
                    <a:bodyPr/>
                    <a:lstStyle/>
                    <a:p>
                      <a:pPr marL="0" lvl="0" indent="0" algn="ctr" rtl="0">
                        <a:lnSpc>
                          <a:spcPct val="115000"/>
                        </a:lnSpc>
                        <a:spcBef>
                          <a:spcPts val="0"/>
                        </a:spcBef>
                        <a:spcAft>
                          <a:spcPts val="0"/>
                        </a:spcAft>
                        <a:buNone/>
                      </a:pPr>
                      <a:r>
                        <a:rPr lang="en-US" sz="2400"/>
                        <a:t>338.83</a:t>
                      </a:r>
                      <a:endParaRPr sz="24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3F3"/>
                    </a:solidFill>
                  </a:tcPr>
                </a:tc>
                <a:tc>
                  <a:txBody>
                    <a:bodyPr/>
                    <a:lstStyle/>
                    <a:p>
                      <a:pPr marL="0" lvl="0" indent="0" algn="ctr" rtl="0">
                        <a:lnSpc>
                          <a:spcPct val="115000"/>
                        </a:lnSpc>
                        <a:spcBef>
                          <a:spcPts val="0"/>
                        </a:spcBef>
                        <a:spcAft>
                          <a:spcPts val="0"/>
                        </a:spcAft>
                        <a:buNone/>
                      </a:pPr>
                      <a:r>
                        <a:rPr lang="en-US" sz="2400"/>
                        <a:t>-3502.7</a:t>
                      </a:r>
                      <a:endParaRPr sz="24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6363"/>
                    </a:solidFill>
                  </a:tcPr>
                </a:tc>
                <a:tc>
                  <a:txBody>
                    <a:bodyPr/>
                    <a:lstStyle/>
                    <a:p>
                      <a:pPr marL="0" lvl="0" indent="0" algn="ctr" rtl="0">
                        <a:lnSpc>
                          <a:spcPct val="115000"/>
                        </a:lnSpc>
                        <a:spcBef>
                          <a:spcPts val="0"/>
                        </a:spcBef>
                        <a:spcAft>
                          <a:spcPts val="0"/>
                        </a:spcAft>
                        <a:buNone/>
                      </a:pPr>
                      <a:r>
                        <a:rPr lang="en-US" sz="2400"/>
                        <a:t>955.75</a:t>
                      </a:r>
                      <a:endParaRPr sz="24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FCBA6"/>
                    </a:solidFill>
                  </a:tcPr>
                </a:tc>
                <a:tc>
                  <a:txBody>
                    <a:bodyPr/>
                    <a:lstStyle/>
                    <a:p>
                      <a:pPr marL="0" lvl="0" indent="0" algn="ctr" rtl="0">
                        <a:lnSpc>
                          <a:spcPct val="115000"/>
                        </a:lnSpc>
                        <a:spcBef>
                          <a:spcPts val="0"/>
                        </a:spcBef>
                        <a:spcAft>
                          <a:spcPts val="0"/>
                        </a:spcAft>
                        <a:buNone/>
                      </a:pPr>
                      <a:r>
                        <a:rPr lang="en-US" sz="2400"/>
                        <a:t>-6148.17</a:t>
                      </a:r>
                      <a:endParaRPr sz="24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0000"/>
                    </a:solidFill>
                  </a:tcPr>
                </a:tc>
                <a:tc>
                  <a:txBody>
                    <a:bodyPr/>
                    <a:lstStyle/>
                    <a:p>
                      <a:pPr marL="0" lvl="0" indent="0" algn="ctr" rtl="0">
                        <a:lnSpc>
                          <a:spcPct val="115000"/>
                        </a:lnSpc>
                        <a:spcBef>
                          <a:spcPts val="0"/>
                        </a:spcBef>
                        <a:spcAft>
                          <a:spcPts val="0"/>
                        </a:spcAft>
                        <a:buNone/>
                      </a:pPr>
                      <a:r>
                        <a:rPr lang="en-US" sz="2400" dirty="0"/>
                        <a:t>994.18</a:t>
                      </a:r>
                      <a:endParaRPr sz="2400" dirty="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0C59B"/>
                    </a:solidFill>
                  </a:tcPr>
                </a:tc>
                <a:extLst>
                  <a:ext uri="{0D108BD9-81ED-4DB2-BD59-A6C34878D82A}">
                    <a16:rowId xmlns:a16="http://schemas.microsoft.com/office/drawing/2014/main" val="10008"/>
                  </a:ext>
                </a:extLst>
              </a:tr>
            </a:tbl>
          </a:graphicData>
        </a:graphic>
      </p:graphicFrame>
      <p:sp>
        <p:nvSpPr>
          <p:cNvPr id="194" name="Google Shape;194;g2c83ad7e1dc_0_48"/>
          <p:cNvSpPr/>
          <p:nvPr/>
        </p:nvSpPr>
        <p:spPr>
          <a:xfrm>
            <a:off x="3701225" y="4245500"/>
            <a:ext cx="1630200" cy="5512500"/>
          </a:xfrm>
          <a:prstGeom prst="roundRect">
            <a:avLst>
              <a:gd name="adj" fmla="val 16667"/>
            </a:avLst>
          </a:prstGeom>
          <a:noFill/>
          <a:ln w="762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5" name="Google Shape;195;g2c83ad7e1dc_0_48"/>
          <p:cNvSpPr/>
          <p:nvPr/>
        </p:nvSpPr>
        <p:spPr>
          <a:xfrm>
            <a:off x="12141477" y="4245500"/>
            <a:ext cx="1630200" cy="5512500"/>
          </a:xfrm>
          <a:prstGeom prst="roundRect">
            <a:avLst>
              <a:gd name="adj" fmla="val 16667"/>
            </a:avLst>
          </a:prstGeom>
          <a:noFill/>
          <a:ln w="762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g2c94f0734ee_0_4"/>
          <p:cNvSpPr txBox="1">
            <a:spLocks noGrp="1"/>
          </p:cNvSpPr>
          <p:nvPr>
            <p:ph type="title"/>
          </p:nvPr>
        </p:nvSpPr>
        <p:spPr>
          <a:xfrm>
            <a:off x="394800" y="858900"/>
            <a:ext cx="17041200" cy="1252200"/>
          </a:xfrm>
          <a:prstGeom prst="rect">
            <a:avLst/>
          </a:prstGeom>
        </p:spPr>
        <p:txBody>
          <a:bodyPr spcFirstLastPara="1" wrap="square" lIns="182850" tIns="182850" rIns="182850" bIns="182850" anchor="t" anchorCtr="0">
            <a:noAutofit/>
          </a:bodyPr>
          <a:lstStyle/>
          <a:p>
            <a:pPr marL="0" lvl="0" indent="0" algn="ctr" rtl="0">
              <a:spcBef>
                <a:spcPts val="0"/>
              </a:spcBef>
              <a:spcAft>
                <a:spcPts val="0"/>
              </a:spcAft>
              <a:buNone/>
            </a:pPr>
            <a:r>
              <a:rPr lang="en-US" b="1"/>
              <a:t>Conclusion</a:t>
            </a:r>
            <a:endParaRPr b="1"/>
          </a:p>
        </p:txBody>
      </p:sp>
      <p:sp>
        <p:nvSpPr>
          <p:cNvPr id="201" name="Google Shape;201;g2c94f0734ee_0_4"/>
          <p:cNvSpPr txBox="1">
            <a:spLocks noGrp="1"/>
          </p:cNvSpPr>
          <p:nvPr>
            <p:ph type="sldNum" idx="12"/>
          </p:nvPr>
        </p:nvSpPr>
        <p:spPr>
          <a:xfrm>
            <a:off x="16980500" y="9362019"/>
            <a:ext cx="1097400" cy="787200"/>
          </a:xfrm>
          <a:prstGeom prst="rect">
            <a:avLst/>
          </a:prstGeom>
        </p:spPr>
        <p:txBody>
          <a:bodyPr spcFirstLastPara="1" wrap="square" lIns="182850" tIns="182850" rIns="182850" bIns="182850" anchor="ctr" anchorCtr="0">
            <a:noAutofit/>
          </a:bodyPr>
          <a:lstStyle/>
          <a:p>
            <a:pPr marL="0" lvl="0" indent="0" algn="r" rtl="0">
              <a:spcBef>
                <a:spcPts val="0"/>
              </a:spcBef>
              <a:spcAft>
                <a:spcPts val="0"/>
              </a:spcAft>
              <a:buClr>
                <a:srgbClr val="000000"/>
              </a:buClr>
              <a:buSzPts val="2600"/>
              <a:buFont typeface="Arial"/>
              <a:buNone/>
            </a:pPr>
            <a:fld id="{00000000-1234-1234-1234-123412341234}" type="slidenum">
              <a:rPr lang="en-US"/>
              <a:t>18</a:t>
            </a:fld>
            <a:endParaRPr/>
          </a:p>
        </p:txBody>
      </p:sp>
      <p:graphicFrame>
        <p:nvGraphicFramePr>
          <p:cNvPr id="202" name="Google Shape;202;g2c94f0734ee_0_4"/>
          <p:cNvGraphicFramePr/>
          <p:nvPr>
            <p:extLst>
              <p:ext uri="{D42A27DB-BD31-4B8C-83A1-F6EECF244321}">
                <p14:modId xmlns:p14="http://schemas.microsoft.com/office/powerpoint/2010/main" val="2037010654"/>
              </p:ext>
            </p:extLst>
          </p:nvPr>
        </p:nvGraphicFramePr>
        <p:xfrm>
          <a:off x="1422575" y="2642738"/>
          <a:ext cx="15557925" cy="5807940"/>
        </p:xfrm>
        <a:graphic>
          <a:graphicData uri="http://schemas.openxmlformats.org/drawingml/2006/table">
            <a:tbl>
              <a:tblPr>
                <a:noFill/>
                <a:tableStyleId>{2D9E3363-CED2-4188-BD5F-B9053AF861D6}</a:tableStyleId>
              </a:tblPr>
              <a:tblGrid>
                <a:gridCol w="3068300">
                  <a:extLst>
                    <a:ext uri="{9D8B030D-6E8A-4147-A177-3AD203B41FA5}">
                      <a16:colId xmlns:a16="http://schemas.microsoft.com/office/drawing/2014/main" val="20000"/>
                    </a:ext>
                  </a:extLst>
                </a:gridCol>
                <a:gridCol w="3116425">
                  <a:extLst>
                    <a:ext uri="{9D8B030D-6E8A-4147-A177-3AD203B41FA5}">
                      <a16:colId xmlns:a16="http://schemas.microsoft.com/office/drawing/2014/main" val="20001"/>
                    </a:ext>
                  </a:extLst>
                </a:gridCol>
                <a:gridCol w="3310600">
                  <a:extLst>
                    <a:ext uri="{9D8B030D-6E8A-4147-A177-3AD203B41FA5}">
                      <a16:colId xmlns:a16="http://schemas.microsoft.com/office/drawing/2014/main" val="20002"/>
                    </a:ext>
                  </a:extLst>
                </a:gridCol>
                <a:gridCol w="3031300">
                  <a:extLst>
                    <a:ext uri="{9D8B030D-6E8A-4147-A177-3AD203B41FA5}">
                      <a16:colId xmlns:a16="http://schemas.microsoft.com/office/drawing/2014/main" val="20003"/>
                    </a:ext>
                  </a:extLst>
                </a:gridCol>
                <a:gridCol w="3031300">
                  <a:extLst>
                    <a:ext uri="{9D8B030D-6E8A-4147-A177-3AD203B41FA5}">
                      <a16:colId xmlns:a16="http://schemas.microsoft.com/office/drawing/2014/main" val="20004"/>
                    </a:ext>
                  </a:extLst>
                </a:gridCol>
              </a:tblGrid>
              <a:tr h="909950">
                <a:tc>
                  <a:txBody>
                    <a:bodyPr/>
                    <a:lstStyle/>
                    <a:p>
                      <a:pPr marL="0" marR="0" lvl="0" indent="0" algn="ctr" rtl="0">
                        <a:lnSpc>
                          <a:spcPct val="100000"/>
                        </a:lnSpc>
                        <a:spcBef>
                          <a:spcPts val="0"/>
                        </a:spcBef>
                        <a:spcAft>
                          <a:spcPts val="0"/>
                        </a:spcAft>
                        <a:buClr>
                          <a:srgbClr val="000000"/>
                        </a:buClr>
                        <a:buSzPts val="2500"/>
                        <a:buFont typeface="Arial"/>
                        <a:buNone/>
                      </a:pPr>
                      <a:r>
                        <a:rPr lang="en-US" sz="2500" b="1" dirty="0">
                          <a:solidFill>
                            <a:srgbClr val="FFFFFF"/>
                          </a:solidFill>
                        </a:rPr>
                        <a:t>Hedging Strategy</a:t>
                      </a:r>
                      <a:endParaRPr sz="2500" b="1" u="none" strike="noStrike" cap="none" dirty="0">
                        <a:solidFill>
                          <a:srgbClr val="FFFFFF"/>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0000"/>
                    </a:solidFill>
                  </a:tcPr>
                </a:tc>
                <a:tc>
                  <a:txBody>
                    <a:bodyPr/>
                    <a:lstStyle/>
                    <a:p>
                      <a:pPr marL="0" lvl="0" indent="0" algn="ctr" rtl="0">
                        <a:spcBef>
                          <a:spcPts val="0"/>
                        </a:spcBef>
                        <a:spcAft>
                          <a:spcPts val="0"/>
                        </a:spcAft>
                        <a:buNone/>
                      </a:pPr>
                      <a:r>
                        <a:rPr lang="en-US" sz="2800" b="1" dirty="0">
                          <a:solidFill>
                            <a:schemeClr val="lt1"/>
                          </a:solidFill>
                        </a:rPr>
                        <a:t>P95 - P5</a:t>
                      </a:r>
                      <a:endParaRPr sz="2800" b="1" dirty="0">
                        <a:solidFill>
                          <a:schemeClr val="lt1"/>
                        </a:solidFill>
                      </a:endParaRPr>
                    </a:p>
                    <a:p>
                      <a:pPr marL="0" lvl="0" indent="0" algn="ctr" rtl="0">
                        <a:spcBef>
                          <a:spcPts val="0"/>
                        </a:spcBef>
                        <a:spcAft>
                          <a:spcPts val="0"/>
                        </a:spcAft>
                        <a:buNone/>
                      </a:pPr>
                      <a:r>
                        <a:rPr lang="en-US" sz="2800" b="1" dirty="0">
                          <a:solidFill>
                            <a:schemeClr val="lt1"/>
                          </a:solidFill>
                        </a:rPr>
                        <a:t>(90% Range)</a:t>
                      </a:r>
                      <a:endParaRPr sz="2500" b="1" dirty="0">
                        <a:solidFill>
                          <a:schemeClr val="lt1"/>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0000"/>
                    </a:solidFill>
                  </a:tcPr>
                </a:tc>
                <a:tc>
                  <a:txBody>
                    <a:bodyPr/>
                    <a:lstStyle/>
                    <a:p>
                      <a:pPr marL="0" lvl="0" indent="0" algn="ctr" rtl="0">
                        <a:spcBef>
                          <a:spcPts val="0"/>
                        </a:spcBef>
                        <a:spcAft>
                          <a:spcPts val="0"/>
                        </a:spcAft>
                        <a:buNone/>
                      </a:pPr>
                      <a:r>
                        <a:rPr lang="en-US" sz="2500" b="1" dirty="0">
                          <a:solidFill>
                            <a:schemeClr val="lt1"/>
                          </a:solidFill>
                        </a:rPr>
                        <a:t>P5</a:t>
                      </a:r>
                      <a:endParaRPr dirty="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0000"/>
                    </a:solidFill>
                  </a:tcPr>
                </a:tc>
                <a:tc>
                  <a:txBody>
                    <a:bodyPr/>
                    <a:lstStyle/>
                    <a:p>
                      <a:pPr marL="0" lvl="0" indent="0" algn="ctr" rtl="0">
                        <a:spcBef>
                          <a:spcPts val="0"/>
                        </a:spcBef>
                        <a:spcAft>
                          <a:spcPts val="0"/>
                        </a:spcAft>
                        <a:buNone/>
                      </a:pPr>
                      <a:r>
                        <a:rPr lang="en-US" sz="2500" b="1" dirty="0">
                          <a:solidFill>
                            <a:schemeClr val="lt1"/>
                          </a:solidFill>
                        </a:rPr>
                        <a:t>P95</a:t>
                      </a:r>
                      <a:endParaRPr sz="2500" b="1" dirty="0">
                        <a:solidFill>
                          <a:schemeClr val="lt1"/>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0000"/>
                    </a:solidFill>
                  </a:tcPr>
                </a:tc>
                <a:tc>
                  <a:txBody>
                    <a:bodyPr/>
                    <a:lstStyle/>
                    <a:p>
                      <a:pPr marL="0" lvl="0" indent="0" algn="ctr" rtl="0">
                        <a:spcBef>
                          <a:spcPts val="0"/>
                        </a:spcBef>
                        <a:spcAft>
                          <a:spcPts val="0"/>
                        </a:spcAft>
                        <a:buNone/>
                      </a:pPr>
                      <a:r>
                        <a:rPr lang="en-US" sz="2500" b="1" dirty="0">
                          <a:solidFill>
                            <a:schemeClr val="lt1"/>
                          </a:solidFill>
                        </a:rPr>
                        <a:t>Risk </a:t>
                      </a:r>
                      <a:endParaRPr sz="2500" b="1" dirty="0">
                        <a:solidFill>
                          <a:schemeClr val="lt1"/>
                        </a:solidFill>
                      </a:endParaRPr>
                    </a:p>
                    <a:p>
                      <a:pPr marL="0" lvl="0" indent="0" algn="ctr" rtl="0">
                        <a:spcBef>
                          <a:spcPts val="0"/>
                        </a:spcBef>
                        <a:spcAft>
                          <a:spcPts val="0"/>
                        </a:spcAft>
                        <a:buNone/>
                      </a:pPr>
                      <a:r>
                        <a:rPr lang="en-US" sz="2500" b="1" dirty="0">
                          <a:solidFill>
                            <a:schemeClr val="lt1"/>
                          </a:solidFill>
                        </a:rPr>
                        <a:t>Management</a:t>
                      </a:r>
                      <a:endParaRPr sz="2500" b="1" dirty="0">
                        <a:solidFill>
                          <a:schemeClr val="lt1"/>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0000"/>
                    </a:solidFill>
                  </a:tcPr>
                </a:tc>
                <a:extLst>
                  <a:ext uri="{0D108BD9-81ED-4DB2-BD59-A6C34878D82A}">
                    <a16:rowId xmlns:a16="http://schemas.microsoft.com/office/drawing/2014/main" val="10000"/>
                  </a:ext>
                </a:extLst>
              </a:tr>
              <a:tr h="1590550">
                <a:tc>
                  <a:txBody>
                    <a:bodyPr/>
                    <a:lstStyle/>
                    <a:p>
                      <a:pPr marL="0" lvl="0" indent="0" algn="l" rtl="0">
                        <a:spcBef>
                          <a:spcPts val="0"/>
                        </a:spcBef>
                        <a:spcAft>
                          <a:spcPts val="0"/>
                        </a:spcAft>
                        <a:buNone/>
                      </a:pPr>
                      <a:r>
                        <a:rPr lang="en-US" sz="2500" b="1" dirty="0">
                          <a:solidFill>
                            <a:schemeClr val="lt1"/>
                          </a:solidFill>
                        </a:rPr>
                        <a:t>Dynamic Hedge</a:t>
                      </a:r>
                      <a:endParaRPr sz="2500" b="1" dirty="0">
                        <a:solidFill>
                          <a:schemeClr val="lt1"/>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0000"/>
                    </a:solidFill>
                  </a:tcPr>
                </a:tc>
                <a:tc>
                  <a:txBody>
                    <a:bodyPr/>
                    <a:lstStyle/>
                    <a:p>
                      <a:pPr marL="0" lvl="0" indent="0" algn="l" rtl="0">
                        <a:lnSpc>
                          <a:spcPct val="171429"/>
                        </a:lnSpc>
                        <a:spcBef>
                          <a:spcPts val="0"/>
                        </a:spcBef>
                        <a:spcAft>
                          <a:spcPts val="0"/>
                        </a:spcAft>
                        <a:buNone/>
                      </a:pPr>
                      <a:r>
                        <a:rPr lang="en-US" sz="2400">
                          <a:solidFill>
                            <a:srgbClr val="0D0D0D"/>
                          </a:solidFill>
                          <a:highlight>
                            <a:schemeClr val="lt1"/>
                          </a:highlight>
                          <a:latin typeface="Roboto"/>
                          <a:ea typeface="Roboto"/>
                          <a:cs typeface="Roboto"/>
                          <a:sym typeface="Roboto"/>
                        </a:rPr>
                        <a:t>Lowest</a:t>
                      </a:r>
                      <a:endParaRPr sz="2400" u="none" strike="noStrike" cap="none">
                        <a:solidFill>
                          <a:srgbClr val="0D0D0D"/>
                        </a:solidFill>
                        <a:highlight>
                          <a:schemeClr val="lt1"/>
                        </a:highlight>
                        <a:latin typeface="Roboto"/>
                        <a:ea typeface="Roboto"/>
                        <a:cs typeface="Roboto"/>
                        <a:sym typeface="Roboto"/>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71429"/>
                        </a:lnSpc>
                        <a:spcBef>
                          <a:spcPts val="0"/>
                        </a:spcBef>
                        <a:spcAft>
                          <a:spcPts val="0"/>
                        </a:spcAft>
                        <a:buNone/>
                      </a:pPr>
                      <a:r>
                        <a:rPr lang="en-US" sz="2400" dirty="0">
                          <a:solidFill>
                            <a:srgbClr val="0D0D0D"/>
                          </a:solidFill>
                          <a:highlight>
                            <a:schemeClr val="lt1"/>
                          </a:highlight>
                          <a:latin typeface="Roboto"/>
                          <a:ea typeface="Roboto"/>
                          <a:cs typeface="Roboto"/>
                          <a:sym typeface="Roboto"/>
                        </a:rPr>
                        <a:t>Highest</a:t>
                      </a:r>
                      <a:endParaRPr sz="2400" u="none" strike="noStrike" cap="none" dirty="0">
                        <a:solidFill>
                          <a:srgbClr val="0D0D0D"/>
                        </a:solidFill>
                        <a:highlight>
                          <a:schemeClr val="lt1"/>
                        </a:highlight>
                        <a:latin typeface="Roboto"/>
                        <a:ea typeface="Roboto"/>
                        <a:cs typeface="Roboto"/>
                        <a:sym typeface="Roboto"/>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71429"/>
                        </a:lnSpc>
                        <a:spcBef>
                          <a:spcPts val="0"/>
                        </a:spcBef>
                        <a:spcAft>
                          <a:spcPts val="0"/>
                        </a:spcAft>
                        <a:buNone/>
                      </a:pPr>
                      <a:r>
                        <a:rPr lang="en-US" sz="2400">
                          <a:solidFill>
                            <a:srgbClr val="0D0D0D"/>
                          </a:solidFill>
                          <a:highlight>
                            <a:schemeClr val="lt1"/>
                          </a:highlight>
                          <a:latin typeface="Roboto"/>
                          <a:ea typeface="Roboto"/>
                          <a:cs typeface="Roboto"/>
                          <a:sym typeface="Roboto"/>
                        </a:rPr>
                        <a:t>Lowest</a:t>
                      </a:r>
                      <a:endParaRPr sz="2400">
                        <a:solidFill>
                          <a:srgbClr val="0D0D0D"/>
                        </a:solidFill>
                        <a:highlight>
                          <a:schemeClr val="lt1"/>
                        </a:highlight>
                        <a:latin typeface="Roboto"/>
                        <a:ea typeface="Roboto"/>
                        <a:cs typeface="Roboto"/>
                        <a:sym typeface="Roboto"/>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71429"/>
                        </a:lnSpc>
                        <a:spcBef>
                          <a:spcPts val="0"/>
                        </a:spcBef>
                        <a:spcAft>
                          <a:spcPts val="0"/>
                        </a:spcAft>
                        <a:buNone/>
                      </a:pPr>
                      <a:r>
                        <a:rPr lang="en-US" sz="2400">
                          <a:solidFill>
                            <a:srgbClr val="0D0D0D"/>
                          </a:solidFill>
                          <a:highlight>
                            <a:schemeClr val="lt1"/>
                          </a:highlight>
                          <a:latin typeface="Roboto"/>
                          <a:ea typeface="Roboto"/>
                          <a:cs typeface="Roboto"/>
                          <a:sym typeface="Roboto"/>
                        </a:rPr>
                        <a:t>Effective risk management</a:t>
                      </a:r>
                      <a:endParaRPr sz="2400" u="none" strike="noStrike" cap="none">
                        <a:solidFill>
                          <a:srgbClr val="0D0D0D"/>
                        </a:solidFill>
                        <a:highlight>
                          <a:schemeClr val="lt1"/>
                        </a:highlight>
                        <a:latin typeface="Roboto"/>
                        <a:ea typeface="Roboto"/>
                        <a:cs typeface="Roboto"/>
                        <a:sym typeface="Roboto"/>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590550">
                <a:tc>
                  <a:txBody>
                    <a:bodyPr/>
                    <a:lstStyle/>
                    <a:p>
                      <a:pPr marL="0" lvl="0" indent="0" algn="l" rtl="0">
                        <a:spcBef>
                          <a:spcPts val="0"/>
                        </a:spcBef>
                        <a:spcAft>
                          <a:spcPts val="0"/>
                        </a:spcAft>
                        <a:buNone/>
                      </a:pPr>
                      <a:r>
                        <a:rPr lang="en-US" sz="2500" b="1" dirty="0">
                          <a:solidFill>
                            <a:schemeClr val="lt1"/>
                          </a:solidFill>
                        </a:rPr>
                        <a:t>Static Hedge</a:t>
                      </a:r>
                      <a:endParaRPr sz="2500" b="1" dirty="0">
                        <a:solidFill>
                          <a:schemeClr val="lt1"/>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0000"/>
                    </a:solidFill>
                  </a:tcPr>
                </a:tc>
                <a:tc>
                  <a:txBody>
                    <a:bodyPr/>
                    <a:lstStyle/>
                    <a:p>
                      <a:pPr marL="0" lvl="0" indent="0" algn="l" rtl="0">
                        <a:lnSpc>
                          <a:spcPct val="171429"/>
                        </a:lnSpc>
                        <a:spcBef>
                          <a:spcPts val="0"/>
                        </a:spcBef>
                        <a:spcAft>
                          <a:spcPts val="0"/>
                        </a:spcAft>
                        <a:buNone/>
                      </a:pPr>
                      <a:r>
                        <a:rPr lang="en-US" sz="2400" dirty="0">
                          <a:solidFill>
                            <a:srgbClr val="0D0D0D"/>
                          </a:solidFill>
                          <a:highlight>
                            <a:schemeClr val="lt1"/>
                          </a:highlight>
                          <a:latin typeface="Roboto"/>
                          <a:ea typeface="Roboto"/>
                          <a:cs typeface="Roboto"/>
                          <a:sym typeface="Roboto"/>
                        </a:rPr>
                        <a:t>Higher than dynamic hedge</a:t>
                      </a:r>
                      <a:endParaRPr sz="2400" dirty="0">
                        <a:solidFill>
                          <a:srgbClr val="0D0D0D"/>
                        </a:solidFill>
                        <a:highlight>
                          <a:schemeClr val="lt1"/>
                        </a:highlight>
                        <a:latin typeface="Roboto"/>
                        <a:ea typeface="Roboto"/>
                        <a:cs typeface="Roboto"/>
                        <a:sym typeface="Roboto"/>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71429"/>
                        </a:lnSpc>
                        <a:spcBef>
                          <a:spcPts val="0"/>
                        </a:spcBef>
                        <a:spcAft>
                          <a:spcPts val="0"/>
                        </a:spcAft>
                        <a:buNone/>
                      </a:pPr>
                      <a:r>
                        <a:rPr lang="en-US" sz="2400" dirty="0">
                          <a:solidFill>
                            <a:srgbClr val="0D0D0D"/>
                          </a:solidFill>
                          <a:highlight>
                            <a:schemeClr val="lt1"/>
                          </a:highlight>
                          <a:latin typeface="Roboto"/>
                          <a:ea typeface="Roboto"/>
                          <a:cs typeface="Roboto"/>
                          <a:sym typeface="Roboto"/>
                        </a:rPr>
                        <a:t>Lower than dynamic hedge</a:t>
                      </a:r>
                      <a:endParaRPr sz="2400" dirty="0">
                        <a:solidFill>
                          <a:srgbClr val="0D0D0D"/>
                        </a:solidFill>
                        <a:highlight>
                          <a:schemeClr val="lt1"/>
                        </a:highlight>
                        <a:latin typeface="Roboto"/>
                        <a:ea typeface="Roboto"/>
                        <a:cs typeface="Roboto"/>
                        <a:sym typeface="Roboto"/>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71429"/>
                        </a:lnSpc>
                        <a:spcBef>
                          <a:spcPts val="0"/>
                        </a:spcBef>
                        <a:spcAft>
                          <a:spcPts val="0"/>
                        </a:spcAft>
                        <a:buNone/>
                      </a:pPr>
                      <a:r>
                        <a:rPr lang="en-US" sz="2400">
                          <a:solidFill>
                            <a:srgbClr val="0D0D0D"/>
                          </a:solidFill>
                          <a:highlight>
                            <a:schemeClr val="lt1"/>
                          </a:highlight>
                          <a:latin typeface="Roboto"/>
                          <a:ea typeface="Roboto"/>
                          <a:cs typeface="Roboto"/>
                          <a:sym typeface="Roboto"/>
                        </a:rPr>
                        <a:t>Higher than dynamic hedge</a:t>
                      </a:r>
                      <a:endParaRPr sz="2400">
                        <a:solidFill>
                          <a:srgbClr val="0D0D0D"/>
                        </a:solidFill>
                        <a:highlight>
                          <a:schemeClr val="lt1"/>
                        </a:highlight>
                        <a:latin typeface="Roboto"/>
                        <a:ea typeface="Roboto"/>
                        <a:cs typeface="Roboto"/>
                        <a:sym typeface="Roboto"/>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71429"/>
                        </a:lnSpc>
                        <a:spcBef>
                          <a:spcPts val="0"/>
                        </a:spcBef>
                        <a:spcAft>
                          <a:spcPts val="0"/>
                        </a:spcAft>
                        <a:buNone/>
                      </a:pPr>
                      <a:r>
                        <a:rPr lang="en-US" sz="2400" dirty="0">
                          <a:solidFill>
                            <a:srgbClr val="0D0D0D"/>
                          </a:solidFill>
                          <a:highlight>
                            <a:schemeClr val="lt1"/>
                          </a:highlight>
                          <a:latin typeface="Roboto"/>
                          <a:ea typeface="Roboto"/>
                          <a:cs typeface="Roboto"/>
                          <a:sym typeface="Roboto"/>
                        </a:rPr>
                        <a:t>Less effective than dynamic</a:t>
                      </a:r>
                      <a:endParaRPr sz="2400" dirty="0">
                        <a:solidFill>
                          <a:srgbClr val="0D0D0D"/>
                        </a:solidFill>
                        <a:highlight>
                          <a:schemeClr val="lt1"/>
                        </a:highlight>
                        <a:latin typeface="Roboto"/>
                        <a:ea typeface="Roboto"/>
                        <a:cs typeface="Roboto"/>
                        <a:sym typeface="Roboto"/>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590550">
                <a:tc>
                  <a:txBody>
                    <a:bodyPr/>
                    <a:lstStyle/>
                    <a:p>
                      <a:pPr marL="0" lvl="0" indent="0" algn="l" rtl="0">
                        <a:spcBef>
                          <a:spcPts val="0"/>
                        </a:spcBef>
                        <a:spcAft>
                          <a:spcPts val="0"/>
                        </a:spcAft>
                        <a:buNone/>
                      </a:pPr>
                      <a:r>
                        <a:rPr lang="en-US" sz="2500" b="1" dirty="0">
                          <a:solidFill>
                            <a:schemeClr val="lt1"/>
                          </a:solidFill>
                        </a:rPr>
                        <a:t>No Hedge</a:t>
                      </a:r>
                      <a:endParaRPr sz="2500" b="1" dirty="0">
                        <a:solidFill>
                          <a:schemeClr val="lt1"/>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0000"/>
                    </a:solidFill>
                  </a:tcPr>
                </a:tc>
                <a:tc>
                  <a:txBody>
                    <a:bodyPr/>
                    <a:lstStyle/>
                    <a:p>
                      <a:pPr marL="0" lvl="0" indent="0" algn="l" rtl="0">
                        <a:lnSpc>
                          <a:spcPct val="171429"/>
                        </a:lnSpc>
                        <a:spcBef>
                          <a:spcPts val="0"/>
                        </a:spcBef>
                        <a:spcAft>
                          <a:spcPts val="0"/>
                        </a:spcAft>
                        <a:buNone/>
                      </a:pPr>
                      <a:r>
                        <a:rPr lang="en-US" sz="2400">
                          <a:solidFill>
                            <a:srgbClr val="0D0D0D"/>
                          </a:solidFill>
                          <a:highlight>
                            <a:schemeClr val="lt1"/>
                          </a:highlight>
                          <a:latin typeface="Roboto"/>
                          <a:ea typeface="Roboto"/>
                          <a:cs typeface="Roboto"/>
                          <a:sym typeface="Roboto"/>
                        </a:rPr>
                        <a:t>Highest</a:t>
                      </a:r>
                      <a:endParaRPr sz="2400">
                        <a:solidFill>
                          <a:srgbClr val="0D0D0D"/>
                        </a:solidFill>
                        <a:highlight>
                          <a:schemeClr val="lt1"/>
                        </a:highlight>
                        <a:latin typeface="Roboto"/>
                        <a:ea typeface="Roboto"/>
                        <a:cs typeface="Roboto"/>
                        <a:sym typeface="Roboto"/>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71429"/>
                        </a:lnSpc>
                        <a:spcBef>
                          <a:spcPts val="0"/>
                        </a:spcBef>
                        <a:spcAft>
                          <a:spcPts val="0"/>
                        </a:spcAft>
                        <a:buNone/>
                      </a:pPr>
                      <a:r>
                        <a:rPr lang="en-US" sz="2400">
                          <a:solidFill>
                            <a:srgbClr val="0D0D0D"/>
                          </a:solidFill>
                          <a:highlight>
                            <a:schemeClr val="lt1"/>
                          </a:highlight>
                          <a:latin typeface="Roboto"/>
                          <a:ea typeface="Roboto"/>
                          <a:cs typeface="Roboto"/>
                          <a:sym typeface="Roboto"/>
                        </a:rPr>
                        <a:t>Lowest</a:t>
                      </a:r>
                      <a:endParaRPr sz="2400">
                        <a:solidFill>
                          <a:srgbClr val="0D0D0D"/>
                        </a:solidFill>
                        <a:highlight>
                          <a:schemeClr val="lt1"/>
                        </a:highlight>
                        <a:latin typeface="Roboto"/>
                        <a:ea typeface="Roboto"/>
                        <a:cs typeface="Roboto"/>
                        <a:sym typeface="Roboto"/>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71429"/>
                        </a:lnSpc>
                        <a:spcBef>
                          <a:spcPts val="0"/>
                        </a:spcBef>
                        <a:spcAft>
                          <a:spcPts val="0"/>
                        </a:spcAft>
                        <a:buNone/>
                      </a:pPr>
                      <a:r>
                        <a:rPr lang="en-US" sz="2400">
                          <a:solidFill>
                            <a:srgbClr val="0D0D0D"/>
                          </a:solidFill>
                          <a:highlight>
                            <a:schemeClr val="lt1"/>
                          </a:highlight>
                          <a:latin typeface="Roboto"/>
                          <a:ea typeface="Roboto"/>
                          <a:cs typeface="Roboto"/>
                          <a:sym typeface="Roboto"/>
                        </a:rPr>
                        <a:t>Highest</a:t>
                      </a:r>
                      <a:endParaRPr sz="2400">
                        <a:solidFill>
                          <a:srgbClr val="0D0D0D"/>
                        </a:solidFill>
                        <a:highlight>
                          <a:schemeClr val="lt1"/>
                        </a:highlight>
                        <a:latin typeface="Roboto"/>
                        <a:ea typeface="Roboto"/>
                        <a:cs typeface="Roboto"/>
                        <a:sym typeface="Roboto"/>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71429"/>
                        </a:lnSpc>
                        <a:spcBef>
                          <a:spcPts val="0"/>
                        </a:spcBef>
                        <a:spcAft>
                          <a:spcPts val="0"/>
                        </a:spcAft>
                        <a:buNone/>
                      </a:pPr>
                      <a:r>
                        <a:rPr lang="en-US" sz="2400" dirty="0">
                          <a:solidFill>
                            <a:srgbClr val="0D0D0D"/>
                          </a:solidFill>
                          <a:highlight>
                            <a:schemeClr val="lt1"/>
                          </a:highlight>
                          <a:latin typeface="Roboto"/>
                          <a:ea typeface="Roboto"/>
                          <a:cs typeface="Roboto"/>
                          <a:sym typeface="Roboto"/>
                        </a:rPr>
                        <a:t>Speculative, high risk</a:t>
                      </a:r>
                      <a:endParaRPr sz="2400" dirty="0">
                        <a:solidFill>
                          <a:srgbClr val="0D0D0D"/>
                        </a:solidFill>
                        <a:highlight>
                          <a:schemeClr val="lt1"/>
                        </a:highlight>
                        <a:latin typeface="Roboto"/>
                        <a:ea typeface="Roboto"/>
                        <a:cs typeface="Roboto"/>
                        <a:sym typeface="Roboto"/>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g2c82b5b042d_1_37"/>
          <p:cNvSpPr txBox="1">
            <a:spLocks noGrp="1"/>
          </p:cNvSpPr>
          <p:nvPr>
            <p:ph type="title"/>
          </p:nvPr>
        </p:nvSpPr>
        <p:spPr>
          <a:xfrm>
            <a:off x="394800" y="858900"/>
            <a:ext cx="17041200" cy="1252200"/>
          </a:xfrm>
          <a:prstGeom prst="rect">
            <a:avLst/>
          </a:prstGeom>
        </p:spPr>
        <p:txBody>
          <a:bodyPr spcFirstLastPara="1" wrap="square" lIns="182850" tIns="182850" rIns="182850" bIns="182850" anchor="t" anchorCtr="0">
            <a:noAutofit/>
          </a:bodyPr>
          <a:lstStyle/>
          <a:p>
            <a:pPr marL="0" lvl="0" indent="0" algn="ctr" rtl="0">
              <a:spcBef>
                <a:spcPts val="0"/>
              </a:spcBef>
              <a:spcAft>
                <a:spcPts val="0"/>
              </a:spcAft>
              <a:buNone/>
            </a:pPr>
            <a:r>
              <a:rPr lang="en-US" b="1"/>
              <a:t>FUTURE WORK</a:t>
            </a:r>
            <a:endParaRPr b="1"/>
          </a:p>
        </p:txBody>
      </p:sp>
      <p:sp>
        <p:nvSpPr>
          <p:cNvPr id="208" name="Google Shape;208;g2c82b5b042d_1_37"/>
          <p:cNvSpPr txBox="1">
            <a:spLocks noGrp="1"/>
          </p:cNvSpPr>
          <p:nvPr>
            <p:ph type="body" idx="1"/>
          </p:nvPr>
        </p:nvSpPr>
        <p:spPr>
          <a:xfrm>
            <a:off x="623400" y="2228750"/>
            <a:ext cx="17041200" cy="7507800"/>
          </a:xfrm>
          <a:prstGeom prst="rect">
            <a:avLst/>
          </a:prstGeom>
        </p:spPr>
        <p:txBody>
          <a:bodyPr spcFirstLastPara="1" wrap="square" lIns="182850" tIns="182850" rIns="182850" bIns="182850" anchor="t" anchorCtr="0">
            <a:noAutofit/>
          </a:bodyPr>
          <a:lstStyle/>
          <a:p>
            <a:pPr marL="457200" lvl="0" indent="-463550" algn="l" rtl="0">
              <a:spcBef>
                <a:spcPts val="0"/>
              </a:spcBef>
              <a:spcAft>
                <a:spcPts val="0"/>
              </a:spcAft>
              <a:buClr>
                <a:srgbClr val="0D0D0D"/>
              </a:buClr>
              <a:buSzPts val="3700"/>
              <a:buFont typeface="Roboto"/>
              <a:buChar char="●"/>
            </a:pPr>
            <a:r>
              <a:rPr lang="en-US" sz="3700">
                <a:solidFill>
                  <a:srgbClr val="0D0D0D"/>
                </a:solidFill>
                <a:latin typeface="Roboto"/>
                <a:ea typeface="Roboto"/>
                <a:cs typeface="Roboto"/>
                <a:sym typeface="Roboto"/>
              </a:rPr>
              <a:t>Dynamic Hedging Optimization:</a:t>
            </a:r>
            <a:endParaRPr sz="3700">
              <a:solidFill>
                <a:srgbClr val="0D0D0D"/>
              </a:solidFill>
              <a:latin typeface="Roboto"/>
              <a:ea typeface="Roboto"/>
              <a:cs typeface="Roboto"/>
              <a:sym typeface="Roboto"/>
            </a:endParaRPr>
          </a:p>
          <a:p>
            <a:pPr marL="914400" lvl="1" indent="-463550" algn="l" rtl="0">
              <a:spcBef>
                <a:spcPts val="0"/>
              </a:spcBef>
              <a:spcAft>
                <a:spcPts val="0"/>
              </a:spcAft>
              <a:buClr>
                <a:srgbClr val="0D0D0D"/>
              </a:buClr>
              <a:buSzPts val="3700"/>
              <a:buFont typeface="Roboto"/>
              <a:buChar char="○"/>
            </a:pPr>
            <a:r>
              <a:rPr lang="en-US" sz="3700">
                <a:solidFill>
                  <a:srgbClr val="0D0D0D"/>
                </a:solidFill>
                <a:latin typeface="Roboto"/>
                <a:ea typeface="Roboto"/>
                <a:cs typeface="Roboto"/>
                <a:sym typeface="Roboto"/>
              </a:rPr>
              <a:t>Exploring different re-calibrating frequency</a:t>
            </a:r>
            <a:endParaRPr sz="3700">
              <a:solidFill>
                <a:srgbClr val="0D0D0D"/>
              </a:solidFill>
              <a:latin typeface="Roboto"/>
              <a:ea typeface="Roboto"/>
              <a:cs typeface="Roboto"/>
              <a:sym typeface="Roboto"/>
            </a:endParaRPr>
          </a:p>
          <a:p>
            <a:pPr marL="914400" lvl="1" indent="-463550" algn="l" rtl="0">
              <a:spcBef>
                <a:spcPts val="0"/>
              </a:spcBef>
              <a:spcAft>
                <a:spcPts val="0"/>
              </a:spcAft>
              <a:buClr>
                <a:srgbClr val="0D0D0D"/>
              </a:buClr>
              <a:buSzPts val="3700"/>
              <a:buFont typeface="Roboto"/>
              <a:buChar char="○"/>
            </a:pPr>
            <a:r>
              <a:rPr lang="en-US" sz="3700">
                <a:solidFill>
                  <a:srgbClr val="0D0D0D"/>
                </a:solidFill>
                <a:latin typeface="Roboto"/>
                <a:ea typeface="Roboto"/>
                <a:cs typeface="Roboto"/>
                <a:sym typeface="Roboto"/>
              </a:rPr>
              <a:t>Adding market friction (example: transaction costs)</a:t>
            </a:r>
            <a:endParaRPr sz="3700">
              <a:solidFill>
                <a:srgbClr val="0D0D0D"/>
              </a:solidFill>
              <a:latin typeface="Roboto"/>
              <a:ea typeface="Roboto"/>
              <a:cs typeface="Roboto"/>
              <a:sym typeface="Roboto"/>
            </a:endParaRPr>
          </a:p>
          <a:p>
            <a:pPr marL="914400" lvl="0" indent="0" algn="l" rtl="0">
              <a:spcBef>
                <a:spcPts val="0"/>
              </a:spcBef>
              <a:spcAft>
                <a:spcPts val="0"/>
              </a:spcAft>
              <a:buNone/>
            </a:pPr>
            <a:endParaRPr sz="3700">
              <a:solidFill>
                <a:srgbClr val="0D0D0D"/>
              </a:solidFill>
              <a:latin typeface="Roboto"/>
              <a:ea typeface="Roboto"/>
              <a:cs typeface="Roboto"/>
              <a:sym typeface="Roboto"/>
            </a:endParaRPr>
          </a:p>
          <a:p>
            <a:pPr marL="457200" lvl="0" indent="-463550" algn="l" rtl="0">
              <a:spcBef>
                <a:spcPts val="0"/>
              </a:spcBef>
              <a:spcAft>
                <a:spcPts val="0"/>
              </a:spcAft>
              <a:buClr>
                <a:srgbClr val="0D0D0D"/>
              </a:buClr>
              <a:buSzPts val="3700"/>
              <a:buFont typeface="Roboto"/>
              <a:buChar char="●"/>
            </a:pPr>
            <a:r>
              <a:rPr lang="en-US" sz="3700">
                <a:solidFill>
                  <a:srgbClr val="0D0D0D"/>
                </a:solidFill>
                <a:latin typeface="Roboto"/>
                <a:ea typeface="Roboto"/>
                <a:cs typeface="Roboto"/>
                <a:sym typeface="Roboto"/>
              </a:rPr>
              <a:t>Volatility Simulation:</a:t>
            </a:r>
            <a:endParaRPr sz="3700">
              <a:solidFill>
                <a:srgbClr val="0D0D0D"/>
              </a:solidFill>
              <a:latin typeface="Roboto"/>
              <a:ea typeface="Roboto"/>
              <a:cs typeface="Roboto"/>
              <a:sym typeface="Roboto"/>
            </a:endParaRPr>
          </a:p>
          <a:p>
            <a:pPr marL="914400" lvl="1" indent="-463550" algn="l" rtl="0">
              <a:spcBef>
                <a:spcPts val="0"/>
              </a:spcBef>
              <a:spcAft>
                <a:spcPts val="0"/>
              </a:spcAft>
              <a:buClr>
                <a:srgbClr val="0D0D0D"/>
              </a:buClr>
              <a:buSzPts val="3700"/>
              <a:buFont typeface="Roboto"/>
              <a:buChar char="○"/>
            </a:pPr>
            <a:r>
              <a:rPr lang="en-US" sz="3700">
                <a:solidFill>
                  <a:srgbClr val="0D0D0D"/>
                </a:solidFill>
                <a:latin typeface="Roboto"/>
                <a:ea typeface="Roboto"/>
                <a:cs typeface="Roboto"/>
                <a:sym typeface="Roboto"/>
              </a:rPr>
              <a:t>Explore the feasibility of the hedging strategies in changing volatility conditions</a:t>
            </a:r>
            <a:endParaRPr sz="3700">
              <a:solidFill>
                <a:srgbClr val="0D0D0D"/>
              </a:solidFill>
              <a:latin typeface="Roboto"/>
              <a:ea typeface="Roboto"/>
              <a:cs typeface="Roboto"/>
              <a:sym typeface="Roboto"/>
            </a:endParaRPr>
          </a:p>
          <a:p>
            <a:pPr marL="0" lvl="0" indent="457200" algn="l" rtl="0">
              <a:spcBef>
                <a:spcPts val="0"/>
              </a:spcBef>
              <a:spcAft>
                <a:spcPts val="0"/>
              </a:spcAft>
              <a:buNone/>
            </a:pPr>
            <a:endParaRPr sz="3700">
              <a:solidFill>
                <a:srgbClr val="0D0D0D"/>
              </a:solidFill>
              <a:latin typeface="Roboto"/>
              <a:ea typeface="Roboto"/>
              <a:cs typeface="Roboto"/>
              <a:sym typeface="Roboto"/>
            </a:endParaRPr>
          </a:p>
          <a:p>
            <a:pPr marL="457200" lvl="0" indent="-463550" algn="l" rtl="0">
              <a:spcBef>
                <a:spcPts val="0"/>
              </a:spcBef>
              <a:spcAft>
                <a:spcPts val="0"/>
              </a:spcAft>
              <a:buClr>
                <a:srgbClr val="0D0D0D"/>
              </a:buClr>
              <a:buSzPts val="3700"/>
              <a:buFont typeface="Roboto"/>
              <a:buChar char="●"/>
            </a:pPr>
            <a:r>
              <a:rPr lang="en-US" sz="3700">
                <a:solidFill>
                  <a:srgbClr val="0D0D0D"/>
                </a:solidFill>
                <a:latin typeface="Roboto"/>
                <a:ea typeface="Roboto"/>
                <a:cs typeface="Roboto"/>
                <a:sym typeface="Roboto"/>
              </a:rPr>
              <a:t>Backtest Strategy:</a:t>
            </a:r>
            <a:endParaRPr sz="3700">
              <a:solidFill>
                <a:srgbClr val="0D0D0D"/>
              </a:solidFill>
              <a:latin typeface="Roboto"/>
              <a:ea typeface="Roboto"/>
              <a:cs typeface="Roboto"/>
              <a:sym typeface="Roboto"/>
            </a:endParaRPr>
          </a:p>
          <a:p>
            <a:pPr marL="914400" lvl="1" indent="-463550" algn="l" rtl="0">
              <a:spcBef>
                <a:spcPts val="0"/>
              </a:spcBef>
              <a:spcAft>
                <a:spcPts val="0"/>
              </a:spcAft>
              <a:buClr>
                <a:srgbClr val="0D0D0D"/>
              </a:buClr>
              <a:buSzPts val="3700"/>
              <a:buFont typeface="Roboto"/>
              <a:buChar char="○"/>
            </a:pPr>
            <a:r>
              <a:rPr lang="en-US" sz="3700">
                <a:solidFill>
                  <a:srgbClr val="0D0D0D"/>
                </a:solidFill>
                <a:latin typeface="Roboto"/>
                <a:ea typeface="Roboto"/>
                <a:cs typeface="Roboto"/>
                <a:sym typeface="Roboto"/>
              </a:rPr>
              <a:t>Test the effectiveness of the three different strategies using historical data</a:t>
            </a:r>
            <a:endParaRPr sz="4900">
              <a:solidFill>
                <a:srgbClr val="0D0D0D"/>
              </a:solidFill>
              <a:highlight>
                <a:schemeClr val="lt1"/>
              </a:highlight>
              <a:latin typeface="Roboto"/>
              <a:ea typeface="Roboto"/>
              <a:cs typeface="Roboto"/>
              <a:sym typeface="Roboto"/>
            </a:endParaRPr>
          </a:p>
        </p:txBody>
      </p:sp>
      <p:sp>
        <p:nvSpPr>
          <p:cNvPr id="209" name="Google Shape;209;g2c82b5b042d_1_37"/>
          <p:cNvSpPr txBox="1">
            <a:spLocks noGrp="1"/>
          </p:cNvSpPr>
          <p:nvPr>
            <p:ph type="sldNum" idx="12"/>
          </p:nvPr>
        </p:nvSpPr>
        <p:spPr>
          <a:xfrm>
            <a:off x="16980500" y="9362019"/>
            <a:ext cx="1097400" cy="787200"/>
          </a:xfrm>
          <a:prstGeom prst="rect">
            <a:avLst/>
          </a:prstGeom>
        </p:spPr>
        <p:txBody>
          <a:bodyPr spcFirstLastPara="1" wrap="square" lIns="182850" tIns="182850" rIns="182850" bIns="182850" anchor="ctr" anchorCtr="0">
            <a:noAutofit/>
          </a:bodyPr>
          <a:lstStyle/>
          <a:p>
            <a:pPr marL="0" lvl="0" indent="0" algn="r" rtl="0">
              <a:spcBef>
                <a:spcPts val="0"/>
              </a:spcBef>
              <a:spcAft>
                <a:spcPts val="0"/>
              </a:spcAft>
              <a:buClr>
                <a:srgbClr val="000000"/>
              </a:buClr>
              <a:buSzPts val="2600"/>
              <a:buFont typeface="Arial"/>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g2c83ad7e1dc_0_0"/>
          <p:cNvSpPr txBox="1">
            <a:spLocks noGrp="1"/>
          </p:cNvSpPr>
          <p:nvPr>
            <p:ph type="title"/>
          </p:nvPr>
        </p:nvSpPr>
        <p:spPr>
          <a:xfrm>
            <a:off x="394800" y="858900"/>
            <a:ext cx="17041200" cy="1252200"/>
          </a:xfrm>
          <a:prstGeom prst="rect">
            <a:avLst/>
          </a:prstGeom>
        </p:spPr>
        <p:txBody>
          <a:bodyPr spcFirstLastPara="1" wrap="square" lIns="182850" tIns="182850" rIns="182850" bIns="182850" anchor="t" anchorCtr="0">
            <a:noAutofit/>
          </a:bodyPr>
          <a:lstStyle/>
          <a:p>
            <a:pPr marL="0" lvl="0" indent="0" algn="ctr" rtl="0">
              <a:spcBef>
                <a:spcPts val="0"/>
              </a:spcBef>
              <a:spcAft>
                <a:spcPts val="0"/>
              </a:spcAft>
              <a:buNone/>
            </a:pPr>
            <a:r>
              <a:rPr lang="en-US"/>
              <a:t>Presentation Outline</a:t>
            </a:r>
            <a:endParaRPr/>
          </a:p>
        </p:txBody>
      </p:sp>
      <p:sp>
        <p:nvSpPr>
          <p:cNvPr id="71" name="Google Shape;71;g2c83ad7e1dc_0_0"/>
          <p:cNvSpPr txBox="1">
            <a:spLocks noGrp="1"/>
          </p:cNvSpPr>
          <p:nvPr>
            <p:ph type="body" idx="1"/>
          </p:nvPr>
        </p:nvSpPr>
        <p:spPr>
          <a:xfrm>
            <a:off x="623400" y="2228750"/>
            <a:ext cx="17041200" cy="7665300"/>
          </a:xfrm>
          <a:prstGeom prst="rect">
            <a:avLst/>
          </a:prstGeom>
        </p:spPr>
        <p:txBody>
          <a:bodyPr spcFirstLastPara="1" wrap="square" lIns="182850" tIns="182850" rIns="182850" bIns="182850" anchor="t" anchorCtr="0">
            <a:noAutofit/>
          </a:bodyPr>
          <a:lstStyle/>
          <a:p>
            <a:pPr marL="457200" lvl="0" indent="-450850" algn="l" rtl="0">
              <a:spcBef>
                <a:spcPts val="0"/>
              </a:spcBef>
              <a:spcAft>
                <a:spcPts val="0"/>
              </a:spcAft>
              <a:buClr>
                <a:srgbClr val="000000"/>
              </a:buClr>
              <a:buSzPts val="3500"/>
              <a:buFont typeface="Roboto"/>
              <a:buChar char="●"/>
            </a:pPr>
            <a:r>
              <a:rPr lang="en-US" dirty="0">
                <a:solidFill>
                  <a:srgbClr val="000000"/>
                </a:solidFill>
                <a:latin typeface="Roboto"/>
                <a:ea typeface="Roboto"/>
                <a:cs typeface="Roboto"/>
                <a:sym typeface="Roboto"/>
              </a:rPr>
              <a:t>Introduction</a:t>
            </a:r>
            <a:endParaRPr dirty="0">
              <a:solidFill>
                <a:srgbClr val="000000"/>
              </a:solidFill>
              <a:latin typeface="Roboto"/>
              <a:ea typeface="Roboto"/>
              <a:cs typeface="Roboto"/>
              <a:sym typeface="Roboto"/>
            </a:endParaRPr>
          </a:p>
          <a:p>
            <a:pPr marL="457200" lvl="0" indent="0" algn="l" rtl="0">
              <a:spcBef>
                <a:spcPts val="0"/>
              </a:spcBef>
              <a:spcAft>
                <a:spcPts val="0"/>
              </a:spcAft>
              <a:buNone/>
            </a:pPr>
            <a:endParaRPr dirty="0">
              <a:solidFill>
                <a:srgbClr val="000000"/>
              </a:solidFill>
              <a:latin typeface="Roboto"/>
              <a:ea typeface="Roboto"/>
              <a:cs typeface="Roboto"/>
              <a:sym typeface="Roboto"/>
            </a:endParaRPr>
          </a:p>
          <a:p>
            <a:pPr marL="457200" lvl="0" indent="-450850" algn="l" rtl="0">
              <a:spcBef>
                <a:spcPts val="0"/>
              </a:spcBef>
              <a:spcAft>
                <a:spcPts val="0"/>
              </a:spcAft>
              <a:buClr>
                <a:srgbClr val="000000"/>
              </a:buClr>
              <a:buSzPts val="3500"/>
              <a:buFont typeface="Roboto"/>
              <a:buChar char="●"/>
            </a:pPr>
            <a:r>
              <a:rPr lang="en-US" dirty="0">
                <a:solidFill>
                  <a:srgbClr val="000000"/>
                </a:solidFill>
                <a:latin typeface="Roboto"/>
                <a:ea typeface="Roboto"/>
                <a:cs typeface="Roboto"/>
                <a:sym typeface="Roboto"/>
              </a:rPr>
              <a:t>Concepts:</a:t>
            </a:r>
            <a:endParaRPr dirty="0">
              <a:solidFill>
                <a:srgbClr val="000000"/>
              </a:solidFill>
              <a:latin typeface="Roboto"/>
              <a:ea typeface="Roboto"/>
              <a:cs typeface="Roboto"/>
              <a:sym typeface="Roboto"/>
            </a:endParaRPr>
          </a:p>
          <a:p>
            <a:pPr marL="914400" lvl="1" indent="-450850" algn="l" rtl="0">
              <a:spcBef>
                <a:spcPts val="0"/>
              </a:spcBef>
              <a:spcAft>
                <a:spcPts val="0"/>
              </a:spcAft>
              <a:buClr>
                <a:srgbClr val="000000"/>
              </a:buClr>
              <a:buSzPts val="3500"/>
              <a:buFont typeface="Roboto"/>
              <a:buChar char="○"/>
            </a:pPr>
            <a:r>
              <a:rPr lang="en-US" dirty="0">
                <a:solidFill>
                  <a:srgbClr val="000000"/>
                </a:solidFill>
                <a:latin typeface="Roboto"/>
                <a:ea typeface="Roboto"/>
                <a:cs typeface="Roboto"/>
                <a:sym typeface="Roboto"/>
              </a:rPr>
              <a:t>Delta Hedge</a:t>
            </a:r>
            <a:endParaRPr dirty="0">
              <a:solidFill>
                <a:srgbClr val="000000"/>
              </a:solidFill>
              <a:latin typeface="Roboto"/>
              <a:ea typeface="Roboto"/>
              <a:cs typeface="Roboto"/>
              <a:sym typeface="Roboto"/>
            </a:endParaRPr>
          </a:p>
          <a:p>
            <a:pPr marL="914400" lvl="1" indent="-450850" algn="l" rtl="0">
              <a:spcBef>
                <a:spcPts val="0"/>
              </a:spcBef>
              <a:spcAft>
                <a:spcPts val="0"/>
              </a:spcAft>
              <a:buClr>
                <a:srgbClr val="000000"/>
              </a:buClr>
              <a:buSzPts val="3500"/>
              <a:buFont typeface="Roboto"/>
              <a:buChar char="○"/>
            </a:pPr>
            <a:r>
              <a:rPr lang="en-US" dirty="0">
                <a:solidFill>
                  <a:srgbClr val="000000"/>
                </a:solidFill>
                <a:latin typeface="Roboto"/>
                <a:ea typeface="Roboto"/>
                <a:cs typeface="Roboto"/>
                <a:sym typeface="Roboto"/>
              </a:rPr>
              <a:t>Monte Carlo Methods</a:t>
            </a:r>
            <a:endParaRPr dirty="0">
              <a:solidFill>
                <a:srgbClr val="000000"/>
              </a:solidFill>
              <a:latin typeface="Roboto"/>
              <a:ea typeface="Roboto"/>
              <a:cs typeface="Roboto"/>
              <a:sym typeface="Roboto"/>
            </a:endParaRPr>
          </a:p>
          <a:p>
            <a:pPr marL="914400" lvl="0" indent="0" algn="l" rtl="0">
              <a:spcBef>
                <a:spcPts val="0"/>
              </a:spcBef>
              <a:spcAft>
                <a:spcPts val="0"/>
              </a:spcAft>
              <a:buNone/>
            </a:pPr>
            <a:endParaRPr dirty="0">
              <a:solidFill>
                <a:srgbClr val="000000"/>
              </a:solidFill>
              <a:latin typeface="Roboto"/>
              <a:ea typeface="Roboto"/>
              <a:cs typeface="Roboto"/>
              <a:sym typeface="Roboto"/>
            </a:endParaRPr>
          </a:p>
          <a:p>
            <a:pPr marL="457200" lvl="0" indent="-450850" algn="l" rtl="0">
              <a:spcBef>
                <a:spcPts val="0"/>
              </a:spcBef>
              <a:spcAft>
                <a:spcPts val="0"/>
              </a:spcAft>
              <a:buClr>
                <a:srgbClr val="000000"/>
              </a:buClr>
              <a:buSzPts val="3500"/>
              <a:buFont typeface="Roboto"/>
              <a:buChar char="●"/>
            </a:pPr>
            <a:r>
              <a:rPr lang="en-US" dirty="0">
                <a:solidFill>
                  <a:srgbClr val="000000"/>
                </a:solidFill>
                <a:latin typeface="Roboto"/>
                <a:ea typeface="Roboto"/>
                <a:cs typeface="Roboto"/>
                <a:sym typeface="Roboto"/>
              </a:rPr>
              <a:t>Methodology:</a:t>
            </a:r>
            <a:endParaRPr dirty="0">
              <a:solidFill>
                <a:srgbClr val="000000"/>
              </a:solidFill>
              <a:latin typeface="Roboto"/>
              <a:ea typeface="Roboto"/>
              <a:cs typeface="Roboto"/>
              <a:sym typeface="Roboto"/>
            </a:endParaRPr>
          </a:p>
          <a:p>
            <a:pPr marL="914400" lvl="1" indent="-450850" algn="l" rtl="0">
              <a:spcBef>
                <a:spcPts val="0"/>
              </a:spcBef>
              <a:spcAft>
                <a:spcPts val="0"/>
              </a:spcAft>
              <a:buClr>
                <a:srgbClr val="000000"/>
              </a:buClr>
              <a:buSzPts val="3500"/>
              <a:buFont typeface="Roboto"/>
              <a:buChar char="○"/>
            </a:pPr>
            <a:r>
              <a:rPr lang="en-US" dirty="0">
                <a:solidFill>
                  <a:srgbClr val="000000"/>
                </a:solidFill>
                <a:latin typeface="Roboto"/>
                <a:ea typeface="Roboto"/>
                <a:cs typeface="Roboto"/>
                <a:sym typeface="Roboto"/>
              </a:rPr>
              <a:t>Hedging Strategies</a:t>
            </a:r>
            <a:endParaRPr dirty="0">
              <a:solidFill>
                <a:srgbClr val="000000"/>
              </a:solidFill>
              <a:latin typeface="Roboto"/>
              <a:ea typeface="Roboto"/>
              <a:cs typeface="Roboto"/>
              <a:sym typeface="Roboto"/>
            </a:endParaRPr>
          </a:p>
          <a:p>
            <a:pPr marL="914400" lvl="0" indent="0" algn="l" rtl="0">
              <a:spcBef>
                <a:spcPts val="0"/>
              </a:spcBef>
              <a:spcAft>
                <a:spcPts val="0"/>
              </a:spcAft>
              <a:buNone/>
            </a:pPr>
            <a:endParaRPr dirty="0">
              <a:solidFill>
                <a:srgbClr val="000000"/>
              </a:solidFill>
              <a:latin typeface="Roboto"/>
              <a:ea typeface="Roboto"/>
              <a:cs typeface="Roboto"/>
              <a:sym typeface="Roboto"/>
            </a:endParaRPr>
          </a:p>
          <a:p>
            <a:pPr marL="457200" lvl="0" indent="-450850" algn="l" rtl="0">
              <a:spcBef>
                <a:spcPts val="0"/>
              </a:spcBef>
              <a:spcAft>
                <a:spcPts val="0"/>
              </a:spcAft>
              <a:buClr>
                <a:srgbClr val="000000"/>
              </a:buClr>
              <a:buSzPts val="3500"/>
              <a:buFont typeface="Roboto"/>
              <a:buChar char="●"/>
            </a:pPr>
            <a:r>
              <a:rPr lang="en-US" dirty="0">
                <a:solidFill>
                  <a:srgbClr val="000000"/>
                </a:solidFill>
                <a:latin typeface="Roboto"/>
                <a:ea typeface="Roboto"/>
                <a:cs typeface="Roboto"/>
                <a:sym typeface="Roboto"/>
              </a:rPr>
              <a:t>Performance Comparison</a:t>
            </a:r>
            <a:endParaRPr dirty="0">
              <a:solidFill>
                <a:srgbClr val="000000"/>
              </a:solidFill>
              <a:latin typeface="Roboto"/>
              <a:ea typeface="Roboto"/>
              <a:cs typeface="Roboto"/>
              <a:sym typeface="Roboto"/>
            </a:endParaRPr>
          </a:p>
          <a:p>
            <a:pPr marL="457200" lvl="0" indent="0" algn="l" rtl="0">
              <a:spcBef>
                <a:spcPts val="0"/>
              </a:spcBef>
              <a:spcAft>
                <a:spcPts val="0"/>
              </a:spcAft>
              <a:buNone/>
            </a:pPr>
            <a:endParaRPr dirty="0">
              <a:solidFill>
                <a:srgbClr val="000000"/>
              </a:solidFill>
              <a:latin typeface="Roboto"/>
              <a:ea typeface="Roboto"/>
              <a:cs typeface="Roboto"/>
              <a:sym typeface="Roboto"/>
            </a:endParaRPr>
          </a:p>
          <a:p>
            <a:pPr marL="457200" lvl="0" indent="-450850" algn="l" rtl="0">
              <a:spcBef>
                <a:spcPts val="0"/>
              </a:spcBef>
              <a:spcAft>
                <a:spcPts val="0"/>
              </a:spcAft>
              <a:buClr>
                <a:srgbClr val="000000"/>
              </a:buClr>
              <a:buSzPts val="3500"/>
              <a:buFont typeface="Roboto"/>
              <a:buChar char="●"/>
            </a:pPr>
            <a:r>
              <a:rPr lang="en-US" dirty="0">
                <a:solidFill>
                  <a:srgbClr val="000000"/>
                </a:solidFill>
                <a:latin typeface="Roboto"/>
                <a:ea typeface="Roboto"/>
                <a:cs typeface="Roboto"/>
                <a:sym typeface="Roboto"/>
              </a:rPr>
              <a:t>Conclusion</a:t>
            </a:r>
            <a:endParaRPr sz="1000" dirty="0">
              <a:latin typeface="Roboto"/>
              <a:ea typeface="Roboto"/>
              <a:cs typeface="Roboto"/>
              <a:sym typeface="Roboto"/>
            </a:endParaRPr>
          </a:p>
        </p:txBody>
      </p:sp>
      <p:sp>
        <p:nvSpPr>
          <p:cNvPr id="72" name="Google Shape;72;g2c83ad7e1dc_0_0"/>
          <p:cNvSpPr txBox="1">
            <a:spLocks noGrp="1"/>
          </p:cNvSpPr>
          <p:nvPr>
            <p:ph type="sldNum" idx="12"/>
          </p:nvPr>
        </p:nvSpPr>
        <p:spPr>
          <a:xfrm>
            <a:off x="16980500" y="9362019"/>
            <a:ext cx="1097400" cy="787200"/>
          </a:xfrm>
          <a:prstGeom prst="rect">
            <a:avLst/>
          </a:prstGeom>
        </p:spPr>
        <p:txBody>
          <a:bodyPr spcFirstLastPara="1" wrap="square" lIns="182850" tIns="182850" rIns="182850" bIns="182850" anchor="ctr" anchorCtr="0">
            <a:noAutofit/>
          </a:bodyPr>
          <a:lstStyle/>
          <a:p>
            <a:pPr marL="0" lvl="0" indent="0" algn="r" rtl="0">
              <a:spcBef>
                <a:spcPts val="0"/>
              </a:spcBef>
              <a:spcAft>
                <a:spcPts val="0"/>
              </a:spcAft>
              <a:buClr>
                <a:srgbClr val="000000"/>
              </a:buClr>
              <a:buSzPts val="2600"/>
              <a:buFont typeface="Arial"/>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4" name="Google Shape;214;g2c82b5b042d_1_55">
            <a:extLst>
              <a:ext uri="{FF2B5EF4-FFF2-40B4-BE49-F238E27FC236}">
                <a16:creationId xmlns:a16="http://schemas.microsoft.com/office/drawing/2014/main" id="{6F62B7D1-C93B-90BC-5F41-3CAAB699DFAF}"/>
              </a:ext>
            </a:extLst>
          </p:cNvPr>
          <p:cNvSpPr txBox="1">
            <a:spLocks/>
          </p:cNvSpPr>
          <p:nvPr/>
        </p:nvSpPr>
        <p:spPr>
          <a:xfrm>
            <a:off x="1019100" y="1547100"/>
            <a:ext cx="16249800" cy="3122675"/>
          </a:xfrm>
          <a:prstGeom prst="rect">
            <a:avLst/>
          </a:prstGeom>
          <a:noFill/>
          <a:ln w="76200" cap="flat" cmpd="sng">
            <a:solidFill>
              <a:schemeClr val="dk1"/>
            </a:solidFill>
            <a:prstDash val="solid"/>
            <a:round/>
            <a:headEnd type="none" w="sm" len="sm"/>
            <a:tailEnd type="none" w="sm" len="sm"/>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7000"/>
              <a:buFont typeface="Arial"/>
              <a:buNone/>
              <a:defRPr sz="70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chemeClr val="lt1"/>
              </a:buClr>
              <a:buSzPts val="7000"/>
              <a:buFont typeface="Lato"/>
              <a:buNone/>
              <a:defRPr sz="7000" b="1" i="0" u="none" strike="noStrike" cap="none">
                <a:solidFill>
                  <a:schemeClr val="lt1"/>
                </a:solidFill>
                <a:latin typeface="Lato"/>
                <a:ea typeface="Lato"/>
                <a:cs typeface="Lato"/>
                <a:sym typeface="Lato"/>
              </a:defRPr>
            </a:lvl2pPr>
            <a:lvl3pPr marR="0" lvl="2" algn="ctr" rtl="0">
              <a:lnSpc>
                <a:spcPct val="100000"/>
              </a:lnSpc>
              <a:spcBef>
                <a:spcPts val="0"/>
              </a:spcBef>
              <a:spcAft>
                <a:spcPts val="0"/>
              </a:spcAft>
              <a:buClr>
                <a:schemeClr val="lt1"/>
              </a:buClr>
              <a:buSzPts val="7000"/>
              <a:buFont typeface="Lato"/>
              <a:buNone/>
              <a:defRPr sz="7000" b="1" i="0" u="none" strike="noStrike" cap="none">
                <a:solidFill>
                  <a:schemeClr val="lt1"/>
                </a:solidFill>
                <a:latin typeface="Lato"/>
                <a:ea typeface="Lato"/>
                <a:cs typeface="Lato"/>
                <a:sym typeface="Lato"/>
              </a:defRPr>
            </a:lvl3pPr>
            <a:lvl4pPr marR="0" lvl="3" algn="ctr" rtl="0">
              <a:lnSpc>
                <a:spcPct val="100000"/>
              </a:lnSpc>
              <a:spcBef>
                <a:spcPts val="0"/>
              </a:spcBef>
              <a:spcAft>
                <a:spcPts val="0"/>
              </a:spcAft>
              <a:buClr>
                <a:schemeClr val="lt1"/>
              </a:buClr>
              <a:buSzPts val="7000"/>
              <a:buFont typeface="Lato"/>
              <a:buNone/>
              <a:defRPr sz="7000" b="1" i="0" u="none" strike="noStrike" cap="none">
                <a:solidFill>
                  <a:schemeClr val="lt1"/>
                </a:solidFill>
                <a:latin typeface="Lato"/>
                <a:ea typeface="Lato"/>
                <a:cs typeface="Lato"/>
                <a:sym typeface="Lato"/>
              </a:defRPr>
            </a:lvl4pPr>
            <a:lvl5pPr marR="0" lvl="4" algn="ctr" rtl="0">
              <a:lnSpc>
                <a:spcPct val="100000"/>
              </a:lnSpc>
              <a:spcBef>
                <a:spcPts val="0"/>
              </a:spcBef>
              <a:spcAft>
                <a:spcPts val="0"/>
              </a:spcAft>
              <a:buClr>
                <a:schemeClr val="lt1"/>
              </a:buClr>
              <a:buSzPts val="7000"/>
              <a:buFont typeface="Lato"/>
              <a:buNone/>
              <a:defRPr sz="7000" b="1" i="0" u="none" strike="noStrike" cap="none">
                <a:solidFill>
                  <a:schemeClr val="lt1"/>
                </a:solidFill>
                <a:latin typeface="Lato"/>
                <a:ea typeface="Lato"/>
                <a:cs typeface="Lato"/>
                <a:sym typeface="Lato"/>
              </a:defRPr>
            </a:lvl5pPr>
            <a:lvl6pPr marR="0" lvl="5" algn="ctr" rtl="0">
              <a:lnSpc>
                <a:spcPct val="100000"/>
              </a:lnSpc>
              <a:spcBef>
                <a:spcPts val="0"/>
              </a:spcBef>
              <a:spcAft>
                <a:spcPts val="0"/>
              </a:spcAft>
              <a:buClr>
                <a:schemeClr val="lt1"/>
              </a:buClr>
              <a:buSzPts val="7000"/>
              <a:buFont typeface="Lato"/>
              <a:buNone/>
              <a:defRPr sz="7000" b="1" i="0" u="none" strike="noStrike" cap="none">
                <a:solidFill>
                  <a:schemeClr val="lt1"/>
                </a:solidFill>
                <a:latin typeface="Lato"/>
                <a:ea typeface="Lato"/>
                <a:cs typeface="Lato"/>
                <a:sym typeface="Lato"/>
              </a:defRPr>
            </a:lvl6pPr>
            <a:lvl7pPr marR="0" lvl="6" algn="ctr" rtl="0">
              <a:lnSpc>
                <a:spcPct val="100000"/>
              </a:lnSpc>
              <a:spcBef>
                <a:spcPts val="0"/>
              </a:spcBef>
              <a:spcAft>
                <a:spcPts val="0"/>
              </a:spcAft>
              <a:buClr>
                <a:schemeClr val="lt1"/>
              </a:buClr>
              <a:buSzPts val="7000"/>
              <a:buFont typeface="Lato"/>
              <a:buNone/>
              <a:defRPr sz="7000" b="1" i="0" u="none" strike="noStrike" cap="none">
                <a:solidFill>
                  <a:schemeClr val="lt1"/>
                </a:solidFill>
                <a:latin typeface="Lato"/>
                <a:ea typeface="Lato"/>
                <a:cs typeface="Lato"/>
                <a:sym typeface="Lato"/>
              </a:defRPr>
            </a:lvl7pPr>
            <a:lvl8pPr marR="0" lvl="7" algn="ctr" rtl="0">
              <a:lnSpc>
                <a:spcPct val="100000"/>
              </a:lnSpc>
              <a:spcBef>
                <a:spcPts val="0"/>
              </a:spcBef>
              <a:spcAft>
                <a:spcPts val="0"/>
              </a:spcAft>
              <a:buClr>
                <a:schemeClr val="lt1"/>
              </a:buClr>
              <a:buSzPts val="7000"/>
              <a:buFont typeface="Lato"/>
              <a:buNone/>
              <a:defRPr sz="7000" b="1" i="0" u="none" strike="noStrike" cap="none">
                <a:solidFill>
                  <a:schemeClr val="lt1"/>
                </a:solidFill>
                <a:latin typeface="Lato"/>
                <a:ea typeface="Lato"/>
                <a:cs typeface="Lato"/>
                <a:sym typeface="Lato"/>
              </a:defRPr>
            </a:lvl8pPr>
            <a:lvl9pPr marR="0" lvl="8" algn="ctr" rtl="0">
              <a:lnSpc>
                <a:spcPct val="100000"/>
              </a:lnSpc>
              <a:spcBef>
                <a:spcPts val="0"/>
              </a:spcBef>
              <a:spcAft>
                <a:spcPts val="0"/>
              </a:spcAft>
              <a:buClr>
                <a:schemeClr val="lt1"/>
              </a:buClr>
              <a:buSzPts val="7000"/>
              <a:buFont typeface="Lato"/>
              <a:buNone/>
              <a:defRPr sz="7000" b="1" i="0" u="none" strike="noStrike" cap="none">
                <a:solidFill>
                  <a:schemeClr val="lt1"/>
                </a:solidFill>
                <a:latin typeface="Lato"/>
                <a:ea typeface="Lato"/>
                <a:cs typeface="Lato"/>
                <a:sym typeface="Lato"/>
              </a:defRPr>
            </a:lvl9pPr>
          </a:lstStyle>
          <a:p>
            <a:pPr>
              <a:buSzPts val="9600"/>
            </a:pPr>
            <a:r>
              <a:rPr lang="en-US"/>
              <a:t>Thank You!</a:t>
            </a:r>
            <a:endParaRPr lang="en-US" dirty="0"/>
          </a:p>
        </p:txBody>
      </p:sp>
    </p:spTree>
    <p:extLst>
      <p:ext uri="{BB962C8B-B14F-4D97-AF65-F5344CB8AC3E}">
        <p14:creationId xmlns:p14="http://schemas.microsoft.com/office/powerpoint/2010/main" val="1863229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g2c82b5b042d_1_7"/>
          <p:cNvSpPr txBox="1">
            <a:spLocks noGrp="1"/>
          </p:cNvSpPr>
          <p:nvPr>
            <p:ph type="title"/>
          </p:nvPr>
        </p:nvSpPr>
        <p:spPr>
          <a:xfrm>
            <a:off x="394800" y="858900"/>
            <a:ext cx="17041200" cy="1252200"/>
          </a:xfrm>
          <a:prstGeom prst="rect">
            <a:avLst/>
          </a:prstGeom>
        </p:spPr>
        <p:txBody>
          <a:bodyPr spcFirstLastPara="1" wrap="square" lIns="182850" tIns="182850" rIns="182850" bIns="182850" anchor="t" anchorCtr="0">
            <a:noAutofit/>
          </a:bodyPr>
          <a:lstStyle/>
          <a:p>
            <a:pPr marL="0" lvl="0" indent="0" algn="ctr" rtl="0">
              <a:spcBef>
                <a:spcPts val="0"/>
              </a:spcBef>
              <a:spcAft>
                <a:spcPts val="0"/>
              </a:spcAft>
              <a:buNone/>
            </a:pPr>
            <a:r>
              <a:rPr lang="en-US" b="1" dirty="0"/>
              <a:t>Introduction</a:t>
            </a:r>
            <a:endParaRPr b="1" dirty="0"/>
          </a:p>
        </p:txBody>
      </p:sp>
      <p:sp>
        <p:nvSpPr>
          <p:cNvPr id="78" name="Google Shape;78;g2c82b5b042d_1_7"/>
          <p:cNvSpPr txBox="1">
            <a:spLocks noGrp="1"/>
          </p:cNvSpPr>
          <p:nvPr>
            <p:ph type="body" idx="1"/>
          </p:nvPr>
        </p:nvSpPr>
        <p:spPr>
          <a:xfrm>
            <a:off x="623400" y="2228750"/>
            <a:ext cx="17041200" cy="7133400"/>
          </a:xfrm>
          <a:prstGeom prst="rect">
            <a:avLst/>
          </a:prstGeom>
        </p:spPr>
        <p:txBody>
          <a:bodyPr spcFirstLastPara="1" wrap="square" lIns="182850" tIns="182850" rIns="182850" bIns="182850" anchor="t" anchorCtr="0">
            <a:noAutofit/>
          </a:bodyPr>
          <a:lstStyle/>
          <a:p>
            <a:pPr marL="457200" lvl="0" indent="-438150" algn="just" rtl="0">
              <a:spcBef>
                <a:spcPts val="1500"/>
              </a:spcBef>
              <a:spcAft>
                <a:spcPts val="0"/>
              </a:spcAft>
              <a:buClr>
                <a:srgbClr val="0D0D0D"/>
              </a:buClr>
              <a:buSzPts val="3300"/>
              <a:buFont typeface="Roboto"/>
              <a:buChar char="●"/>
            </a:pPr>
            <a:r>
              <a:rPr lang="en-US" sz="3300">
                <a:solidFill>
                  <a:srgbClr val="0D0D0D"/>
                </a:solidFill>
                <a:latin typeface="Roboto"/>
                <a:ea typeface="Roboto"/>
                <a:cs typeface="Roboto"/>
                <a:sym typeface="Roboto"/>
              </a:rPr>
              <a:t>The primary objective of our study is to empirically assess the effectiveness of different delta hedging strategies in managing risk and optimizing returns.</a:t>
            </a:r>
            <a:endParaRPr sz="3300">
              <a:solidFill>
                <a:srgbClr val="0D0D0D"/>
              </a:solidFill>
              <a:latin typeface="Roboto"/>
              <a:ea typeface="Roboto"/>
              <a:cs typeface="Roboto"/>
              <a:sym typeface="Roboto"/>
            </a:endParaRPr>
          </a:p>
          <a:p>
            <a:pPr marL="0" lvl="0" indent="0" algn="just" rtl="0">
              <a:spcBef>
                <a:spcPts val="1500"/>
              </a:spcBef>
              <a:spcAft>
                <a:spcPts val="0"/>
              </a:spcAft>
              <a:buNone/>
            </a:pPr>
            <a:endParaRPr sz="3300">
              <a:solidFill>
                <a:srgbClr val="0D0D0D"/>
              </a:solidFill>
              <a:latin typeface="Roboto"/>
              <a:ea typeface="Roboto"/>
              <a:cs typeface="Roboto"/>
              <a:sym typeface="Roboto"/>
            </a:endParaRPr>
          </a:p>
          <a:p>
            <a:pPr marL="457200" lvl="0" indent="-438150" algn="just" rtl="0">
              <a:spcBef>
                <a:spcPts val="1500"/>
              </a:spcBef>
              <a:spcAft>
                <a:spcPts val="0"/>
              </a:spcAft>
              <a:buClr>
                <a:srgbClr val="0D0D0D"/>
              </a:buClr>
              <a:buSzPts val="3300"/>
              <a:buFont typeface="Roboto"/>
              <a:buChar char="●"/>
            </a:pPr>
            <a:r>
              <a:rPr lang="en-US" sz="3300">
                <a:solidFill>
                  <a:srgbClr val="0D0D0D"/>
                </a:solidFill>
                <a:latin typeface="Roboto"/>
                <a:ea typeface="Roboto"/>
                <a:cs typeface="Roboto"/>
                <a:sym typeface="Roboto"/>
              </a:rPr>
              <a:t>Through the utilization of Monte Carlo simulations, we aim to simulate a diverse range of market scenarios and evaluate the performance of dynamic, static, and no hedging strategies.</a:t>
            </a:r>
            <a:endParaRPr sz="3300">
              <a:solidFill>
                <a:srgbClr val="0D0D0D"/>
              </a:solidFill>
              <a:latin typeface="Roboto"/>
              <a:ea typeface="Roboto"/>
              <a:cs typeface="Roboto"/>
              <a:sym typeface="Roboto"/>
            </a:endParaRPr>
          </a:p>
          <a:p>
            <a:pPr marL="0" lvl="0" indent="0" algn="just" rtl="0">
              <a:spcBef>
                <a:spcPts val="1500"/>
              </a:spcBef>
              <a:spcAft>
                <a:spcPts val="0"/>
              </a:spcAft>
              <a:buNone/>
            </a:pPr>
            <a:endParaRPr sz="3300">
              <a:solidFill>
                <a:srgbClr val="0D0D0D"/>
              </a:solidFill>
              <a:latin typeface="Roboto"/>
              <a:ea typeface="Roboto"/>
              <a:cs typeface="Roboto"/>
              <a:sym typeface="Roboto"/>
            </a:endParaRPr>
          </a:p>
          <a:p>
            <a:pPr marL="457200" lvl="0" indent="-438150" algn="just" rtl="0">
              <a:spcBef>
                <a:spcPts val="1500"/>
              </a:spcBef>
              <a:spcAft>
                <a:spcPts val="0"/>
              </a:spcAft>
              <a:buClr>
                <a:srgbClr val="0D0D0D"/>
              </a:buClr>
              <a:buSzPts val="3300"/>
              <a:buFont typeface="Roboto"/>
              <a:buChar char="●"/>
            </a:pPr>
            <a:r>
              <a:rPr lang="en-US" sz="3300">
                <a:solidFill>
                  <a:srgbClr val="0D0D0D"/>
                </a:solidFill>
                <a:latin typeface="Roboto"/>
                <a:ea typeface="Roboto"/>
                <a:cs typeface="Roboto"/>
                <a:sym typeface="Roboto"/>
              </a:rPr>
              <a:t>Ultimately, our goal is to provide investors and traders with actionable insights that can inform their decision-making processes and enhance their risk management capabilities in options trading.</a:t>
            </a:r>
            <a:endParaRPr sz="3300">
              <a:solidFill>
                <a:srgbClr val="0D0D0D"/>
              </a:solidFill>
              <a:highlight>
                <a:schemeClr val="lt1"/>
              </a:highlight>
              <a:latin typeface="Roboto"/>
              <a:ea typeface="Roboto"/>
              <a:cs typeface="Roboto"/>
              <a:sym typeface="Roboto"/>
            </a:endParaRPr>
          </a:p>
          <a:p>
            <a:pPr marL="0" lvl="0" indent="0" algn="l" rtl="0">
              <a:spcBef>
                <a:spcPts val="1500"/>
              </a:spcBef>
              <a:spcAft>
                <a:spcPts val="0"/>
              </a:spcAft>
              <a:buNone/>
            </a:pPr>
            <a:endParaRPr/>
          </a:p>
        </p:txBody>
      </p:sp>
      <p:sp>
        <p:nvSpPr>
          <p:cNvPr id="79" name="Google Shape;79;g2c82b5b042d_1_7"/>
          <p:cNvSpPr txBox="1">
            <a:spLocks noGrp="1"/>
          </p:cNvSpPr>
          <p:nvPr>
            <p:ph type="sldNum" idx="12"/>
          </p:nvPr>
        </p:nvSpPr>
        <p:spPr>
          <a:xfrm>
            <a:off x="16980500" y="9362019"/>
            <a:ext cx="1097400" cy="787200"/>
          </a:xfrm>
          <a:prstGeom prst="rect">
            <a:avLst/>
          </a:prstGeom>
        </p:spPr>
        <p:txBody>
          <a:bodyPr spcFirstLastPara="1" wrap="square" lIns="182850" tIns="182850" rIns="182850" bIns="182850" anchor="ctr" anchorCtr="0">
            <a:noAutofit/>
          </a:bodyPr>
          <a:lstStyle/>
          <a:p>
            <a:pPr marL="0" lvl="0" indent="0" algn="r" rtl="0">
              <a:spcBef>
                <a:spcPts val="0"/>
              </a:spcBef>
              <a:spcAft>
                <a:spcPts val="0"/>
              </a:spcAft>
              <a:buClr>
                <a:srgbClr val="000000"/>
              </a:buClr>
              <a:buSzPts val="2600"/>
              <a:buFont typeface="Arial"/>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g26cfe2fb700_1_35"/>
          <p:cNvSpPr txBox="1">
            <a:spLocks noGrp="1"/>
          </p:cNvSpPr>
          <p:nvPr>
            <p:ph type="title"/>
          </p:nvPr>
        </p:nvSpPr>
        <p:spPr>
          <a:xfrm>
            <a:off x="394800" y="858900"/>
            <a:ext cx="17041200" cy="1252200"/>
          </a:xfrm>
          <a:prstGeom prst="rect">
            <a:avLst/>
          </a:prstGeom>
          <a:noFill/>
          <a:ln>
            <a:noFill/>
          </a:ln>
        </p:spPr>
        <p:txBody>
          <a:bodyPr spcFirstLastPara="1" wrap="square" lIns="182850" tIns="182850" rIns="182850" bIns="182850" anchor="t" anchorCtr="0">
            <a:noAutofit/>
          </a:bodyPr>
          <a:lstStyle/>
          <a:p>
            <a:pPr marL="0" lvl="0" indent="0" algn="ctr" rtl="0">
              <a:lnSpc>
                <a:spcPct val="100000"/>
              </a:lnSpc>
              <a:spcBef>
                <a:spcPts val="0"/>
              </a:spcBef>
              <a:spcAft>
                <a:spcPts val="0"/>
              </a:spcAft>
              <a:buSzPts val="6400"/>
              <a:buNone/>
            </a:pPr>
            <a:r>
              <a:rPr lang="en-US"/>
              <a:t>Project Structure</a:t>
            </a:r>
            <a:endParaRPr/>
          </a:p>
        </p:txBody>
      </p:sp>
      <p:sp>
        <p:nvSpPr>
          <p:cNvPr id="85" name="Google Shape;85;g26cfe2fb700_1_35"/>
          <p:cNvSpPr txBox="1">
            <a:spLocks noGrp="1"/>
          </p:cNvSpPr>
          <p:nvPr>
            <p:ph type="sldNum" idx="12"/>
          </p:nvPr>
        </p:nvSpPr>
        <p:spPr>
          <a:xfrm>
            <a:off x="16980500" y="9362019"/>
            <a:ext cx="1097400" cy="787200"/>
          </a:xfrm>
          <a:prstGeom prst="rect">
            <a:avLst/>
          </a:prstGeom>
          <a:noFill/>
          <a:ln>
            <a:noFill/>
          </a:ln>
        </p:spPr>
        <p:txBody>
          <a:bodyPr spcFirstLastPara="1" wrap="square" lIns="182850" tIns="182850" rIns="182850" bIns="182850" anchor="ctr" anchorCtr="0">
            <a:noAutofit/>
          </a:bodyPr>
          <a:lstStyle/>
          <a:p>
            <a:pPr marL="0" lvl="0" indent="0" algn="r" rtl="0">
              <a:spcBef>
                <a:spcPts val="0"/>
              </a:spcBef>
              <a:spcAft>
                <a:spcPts val="0"/>
              </a:spcAft>
              <a:buClr>
                <a:srgbClr val="000000"/>
              </a:buClr>
              <a:buSzPts val="2600"/>
              <a:buFont typeface="Arial"/>
              <a:buNone/>
            </a:pPr>
            <a:fld id="{00000000-1234-1234-1234-123412341234}" type="slidenum">
              <a:rPr lang="en-US"/>
              <a:t>4</a:t>
            </a:fld>
            <a:endParaRPr/>
          </a:p>
        </p:txBody>
      </p:sp>
      <p:graphicFrame>
        <p:nvGraphicFramePr>
          <p:cNvPr id="86" name="Google Shape;86;g26cfe2fb700_1_35"/>
          <p:cNvGraphicFramePr/>
          <p:nvPr/>
        </p:nvGraphicFramePr>
        <p:xfrm>
          <a:off x="694840" y="3475821"/>
          <a:ext cx="3016600" cy="1667675"/>
        </p:xfrm>
        <a:graphic>
          <a:graphicData uri="http://schemas.openxmlformats.org/drawingml/2006/table">
            <a:tbl>
              <a:tblPr>
                <a:noFill/>
                <a:tableStyleId>{2DD10F59-205F-4E9E-93A6-622EEB7EDD10}</a:tableStyleId>
              </a:tblPr>
              <a:tblGrid>
                <a:gridCol w="3016600">
                  <a:extLst>
                    <a:ext uri="{9D8B030D-6E8A-4147-A177-3AD203B41FA5}">
                      <a16:colId xmlns:a16="http://schemas.microsoft.com/office/drawing/2014/main" val="20000"/>
                    </a:ext>
                  </a:extLst>
                </a:gridCol>
              </a:tblGrid>
              <a:tr h="1667675">
                <a:tc>
                  <a:txBody>
                    <a:bodyPr/>
                    <a:lstStyle/>
                    <a:p>
                      <a:pPr marL="0" marR="0" lvl="0" indent="0" algn="ctr" rtl="0">
                        <a:lnSpc>
                          <a:spcPct val="100000"/>
                        </a:lnSpc>
                        <a:spcBef>
                          <a:spcPts val="0"/>
                        </a:spcBef>
                        <a:spcAft>
                          <a:spcPts val="0"/>
                        </a:spcAft>
                        <a:buClr>
                          <a:srgbClr val="000000"/>
                        </a:buClr>
                        <a:buSzPts val="2500"/>
                        <a:buFont typeface="Arial"/>
                        <a:buNone/>
                      </a:pPr>
                      <a:r>
                        <a:rPr lang="en-US" sz="2500" b="1">
                          <a:solidFill>
                            <a:schemeClr val="lt1"/>
                          </a:solidFill>
                        </a:rPr>
                        <a:t>Strategy and Concept Research</a:t>
                      </a:r>
                      <a:endParaRPr sz="1400" u="none" strike="noStrike" cap="none"/>
                    </a:p>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21850" marR="21850" marT="21850" marB="0" anchor="ctr">
                    <a:solidFill>
                      <a:srgbClr val="CC0000"/>
                    </a:solidFill>
                  </a:tcPr>
                </a:tc>
                <a:extLst>
                  <a:ext uri="{0D108BD9-81ED-4DB2-BD59-A6C34878D82A}">
                    <a16:rowId xmlns:a16="http://schemas.microsoft.com/office/drawing/2014/main" val="10000"/>
                  </a:ext>
                </a:extLst>
              </a:tr>
            </a:tbl>
          </a:graphicData>
        </a:graphic>
      </p:graphicFrame>
      <p:graphicFrame>
        <p:nvGraphicFramePr>
          <p:cNvPr id="87" name="Google Shape;87;g26cfe2fb700_1_35"/>
          <p:cNvGraphicFramePr/>
          <p:nvPr/>
        </p:nvGraphicFramePr>
        <p:xfrm>
          <a:off x="5314677" y="3475821"/>
          <a:ext cx="3016600" cy="1667675"/>
        </p:xfrm>
        <a:graphic>
          <a:graphicData uri="http://schemas.openxmlformats.org/drawingml/2006/table">
            <a:tbl>
              <a:tblPr>
                <a:noFill/>
                <a:tableStyleId>{2DD10F59-205F-4E9E-93A6-622EEB7EDD10}</a:tableStyleId>
              </a:tblPr>
              <a:tblGrid>
                <a:gridCol w="3016600">
                  <a:extLst>
                    <a:ext uri="{9D8B030D-6E8A-4147-A177-3AD203B41FA5}">
                      <a16:colId xmlns:a16="http://schemas.microsoft.com/office/drawing/2014/main" val="20000"/>
                    </a:ext>
                  </a:extLst>
                </a:gridCol>
              </a:tblGrid>
              <a:tr h="1667675">
                <a:tc>
                  <a:txBody>
                    <a:bodyPr/>
                    <a:lstStyle/>
                    <a:p>
                      <a:pPr marL="0" marR="0" lvl="0" indent="0" algn="ctr" rtl="0">
                        <a:lnSpc>
                          <a:spcPct val="100000"/>
                        </a:lnSpc>
                        <a:spcBef>
                          <a:spcPts val="0"/>
                        </a:spcBef>
                        <a:spcAft>
                          <a:spcPts val="0"/>
                        </a:spcAft>
                        <a:buClr>
                          <a:srgbClr val="000000"/>
                        </a:buClr>
                        <a:buSzPts val="1400"/>
                        <a:buFont typeface="Arial"/>
                        <a:buNone/>
                      </a:pPr>
                      <a:r>
                        <a:rPr lang="en-US" sz="2500" b="1">
                          <a:solidFill>
                            <a:schemeClr val="lt1"/>
                          </a:solidFill>
                        </a:rPr>
                        <a:t>Data Collection and Market Simulation</a:t>
                      </a:r>
                      <a:endParaRPr sz="1400" u="none" strike="noStrike" cap="none"/>
                    </a:p>
                  </a:txBody>
                  <a:tcPr marL="21850" marR="21850" marT="21850" marB="0" anchor="ctr">
                    <a:solidFill>
                      <a:srgbClr val="CC0000"/>
                    </a:solidFill>
                  </a:tcPr>
                </a:tc>
                <a:extLst>
                  <a:ext uri="{0D108BD9-81ED-4DB2-BD59-A6C34878D82A}">
                    <a16:rowId xmlns:a16="http://schemas.microsoft.com/office/drawing/2014/main" val="10000"/>
                  </a:ext>
                </a:extLst>
              </a:tr>
            </a:tbl>
          </a:graphicData>
        </a:graphic>
      </p:graphicFrame>
      <p:graphicFrame>
        <p:nvGraphicFramePr>
          <p:cNvPr id="88" name="Google Shape;88;g26cfe2fb700_1_35"/>
          <p:cNvGraphicFramePr/>
          <p:nvPr/>
        </p:nvGraphicFramePr>
        <p:xfrm>
          <a:off x="9934490" y="3475821"/>
          <a:ext cx="3016600" cy="1667675"/>
        </p:xfrm>
        <a:graphic>
          <a:graphicData uri="http://schemas.openxmlformats.org/drawingml/2006/table">
            <a:tbl>
              <a:tblPr>
                <a:noFill/>
                <a:tableStyleId>{2DD10F59-205F-4E9E-93A6-622EEB7EDD10}</a:tableStyleId>
              </a:tblPr>
              <a:tblGrid>
                <a:gridCol w="3016600">
                  <a:extLst>
                    <a:ext uri="{9D8B030D-6E8A-4147-A177-3AD203B41FA5}">
                      <a16:colId xmlns:a16="http://schemas.microsoft.com/office/drawing/2014/main" val="20000"/>
                    </a:ext>
                  </a:extLst>
                </a:gridCol>
              </a:tblGrid>
              <a:tr h="1667675">
                <a:tc>
                  <a:txBody>
                    <a:bodyPr/>
                    <a:lstStyle/>
                    <a:p>
                      <a:pPr marL="0" marR="0" lvl="0" indent="0" algn="ctr" rtl="0">
                        <a:lnSpc>
                          <a:spcPct val="100000"/>
                        </a:lnSpc>
                        <a:spcBef>
                          <a:spcPts val="0"/>
                        </a:spcBef>
                        <a:spcAft>
                          <a:spcPts val="0"/>
                        </a:spcAft>
                        <a:buClr>
                          <a:srgbClr val="000000"/>
                        </a:buClr>
                        <a:buSzPts val="1400"/>
                        <a:buFont typeface="Arial"/>
                        <a:buNone/>
                      </a:pPr>
                      <a:r>
                        <a:rPr lang="en-US" sz="2500" b="1">
                          <a:solidFill>
                            <a:schemeClr val="lt1"/>
                          </a:solidFill>
                        </a:rPr>
                        <a:t>Delta Hedging Simulation</a:t>
                      </a:r>
                      <a:endParaRPr sz="1400" u="none" strike="noStrike" cap="none"/>
                    </a:p>
                  </a:txBody>
                  <a:tcPr marL="21850" marR="21850" marT="21850" marB="0" anchor="ctr">
                    <a:solidFill>
                      <a:srgbClr val="CC0000"/>
                    </a:solidFill>
                  </a:tcPr>
                </a:tc>
                <a:extLst>
                  <a:ext uri="{0D108BD9-81ED-4DB2-BD59-A6C34878D82A}">
                    <a16:rowId xmlns:a16="http://schemas.microsoft.com/office/drawing/2014/main" val="10000"/>
                  </a:ext>
                </a:extLst>
              </a:tr>
            </a:tbl>
          </a:graphicData>
        </a:graphic>
      </p:graphicFrame>
      <p:graphicFrame>
        <p:nvGraphicFramePr>
          <p:cNvPr id="89" name="Google Shape;89;g26cfe2fb700_1_35"/>
          <p:cNvGraphicFramePr/>
          <p:nvPr/>
        </p:nvGraphicFramePr>
        <p:xfrm>
          <a:off x="14554315" y="3475821"/>
          <a:ext cx="3016600" cy="1667675"/>
        </p:xfrm>
        <a:graphic>
          <a:graphicData uri="http://schemas.openxmlformats.org/drawingml/2006/table">
            <a:tbl>
              <a:tblPr>
                <a:noFill/>
                <a:tableStyleId>{2DD10F59-205F-4E9E-93A6-622EEB7EDD10}</a:tableStyleId>
              </a:tblPr>
              <a:tblGrid>
                <a:gridCol w="3016600">
                  <a:extLst>
                    <a:ext uri="{9D8B030D-6E8A-4147-A177-3AD203B41FA5}">
                      <a16:colId xmlns:a16="http://schemas.microsoft.com/office/drawing/2014/main" val="20000"/>
                    </a:ext>
                  </a:extLst>
                </a:gridCol>
              </a:tblGrid>
              <a:tr h="1667675">
                <a:tc>
                  <a:txBody>
                    <a:bodyPr/>
                    <a:lstStyle/>
                    <a:p>
                      <a:pPr marL="0" marR="0" lvl="0" indent="0" algn="ctr" rtl="0">
                        <a:lnSpc>
                          <a:spcPct val="100000"/>
                        </a:lnSpc>
                        <a:spcBef>
                          <a:spcPts val="0"/>
                        </a:spcBef>
                        <a:spcAft>
                          <a:spcPts val="0"/>
                        </a:spcAft>
                        <a:buClr>
                          <a:srgbClr val="000000"/>
                        </a:buClr>
                        <a:buSzPts val="2500"/>
                        <a:buFont typeface="Arial"/>
                        <a:buNone/>
                      </a:pPr>
                      <a:r>
                        <a:rPr lang="en-US" sz="2500" b="1" u="none" strike="noStrike" cap="none">
                          <a:solidFill>
                            <a:schemeClr val="lt1"/>
                          </a:solidFill>
                        </a:rPr>
                        <a:t>Results Analysis</a:t>
                      </a:r>
                      <a:endParaRPr sz="1400" u="none" strike="noStrike" cap="none"/>
                    </a:p>
                  </a:txBody>
                  <a:tcPr marL="21850" marR="21850" marT="21850" marB="0" anchor="ctr">
                    <a:solidFill>
                      <a:srgbClr val="CC0000"/>
                    </a:solidFill>
                  </a:tcPr>
                </a:tc>
                <a:extLst>
                  <a:ext uri="{0D108BD9-81ED-4DB2-BD59-A6C34878D82A}">
                    <a16:rowId xmlns:a16="http://schemas.microsoft.com/office/drawing/2014/main" val="10000"/>
                  </a:ext>
                </a:extLst>
              </a:tr>
            </a:tbl>
          </a:graphicData>
        </a:graphic>
      </p:graphicFrame>
      <p:sp>
        <p:nvSpPr>
          <p:cNvPr id="90" name="Google Shape;90;g26cfe2fb700_1_35"/>
          <p:cNvSpPr txBox="1"/>
          <p:nvPr/>
        </p:nvSpPr>
        <p:spPr>
          <a:xfrm>
            <a:off x="540450" y="5719075"/>
            <a:ext cx="3837000" cy="2229300"/>
          </a:xfrm>
          <a:prstGeom prst="rect">
            <a:avLst/>
          </a:prstGeom>
          <a:noFill/>
          <a:ln>
            <a:noFill/>
          </a:ln>
        </p:spPr>
        <p:txBody>
          <a:bodyPr spcFirstLastPara="1" wrap="square" lIns="91425" tIns="91425" rIns="91425" bIns="91425" anchor="t" anchorCtr="0">
            <a:noAutofit/>
          </a:bodyPr>
          <a:lstStyle/>
          <a:p>
            <a:pPr marL="457200" marR="0" lvl="0" indent="-393700" algn="l" rtl="0">
              <a:lnSpc>
                <a:spcPct val="100000"/>
              </a:lnSpc>
              <a:spcBef>
                <a:spcPts val="0"/>
              </a:spcBef>
              <a:spcAft>
                <a:spcPts val="0"/>
              </a:spcAft>
              <a:buClr>
                <a:srgbClr val="434343"/>
              </a:buClr>
              <a:buSzPts val="2600"/>
              <a:buFont typeface="Arial"/>
              <a:buChar char="●"/>
            </a:pPr>
            <a:r>
              <a:rPr lang="en-US" sz="2600">
                <a:solidFill>
                  <a:srgbClr val="434343"/>
                </a:solidFill>
              </a:rPr>
              <a:t>Delta Hedge</a:t>
            </a:r>
            <a:endParaRPr sz="2600">
              <a:solidFill>
                <a:srgbClr val="434343"/>
              </a:solidFill>
            </a:endParaRPr>
          </a:p>
          <a:p>
            <a:pPr marL="457200" marR="0" lvl="0" indent="-393700" algn="l" rtl="0">
              <a:lnSpc>
                <a:spcPct val="100000"/>
              </a:lnSpc>
              <a:spcBef>
                <a:spcPts val="0"/>
              </a:spcBef>
              <a:spcAft>
                <a:spcPts val="0"/>
              </a:spcAft>
              <a:buClr>
                <a:srgbClr val="434343"/>
              </a:buClr>
              <a:buSzPts val="2600"/>
              <a:buChar char="●"/>
            </a:pPr>
            <a:r>
              <a:rPr lang="en-US" sz="2600">
                <a:solidFill>
                  <a:srgbClr val="434343"/>
                </a:solidFill>
              </a:rPr>
              <a:t>Monte Carlo Methods</a:t>
            </a:r>
            <a:endParaRPr sz="2600">
              <a:solidFill>
                <a:srgbClr val="434343"/>
              </a:solidFill>
            </a:endParaRPr>
          </a:p>
          <a:p>
            <a:pPr marL="0" marR="0" lvl="0" indent="0" algn="l" rtl="0">
              <a:lnSpc>
                <a:spcPct val="100000"/>
              </a:lnSpc>
              <a:spcBef>
                <a:spcPts val="0"/>
              </a:spcBef>
              <a:spcAft>
                <a:spcPts val="0"/>
              </a:spcAft>
              <a:buNone/>
            </a:pPr>
            <a:endParaRPr sz="2600" b="0" i="0" u="none" strike="noStrike" cap="none">
              <a:solidFill>
                <a:srgbClr val="434343"/>
              </a:solidFill>
              <a:latin typeface="Arial"/>
              <a:ea typeface="Arial"/>
              <a:cs typeface="Arial"/>
              <a:sym typeface="Arial"/>
            </a:endParaRPr>
          </a:p>
        </p:txBody>
      </p:sp>
      <p:sp>
        <p:nvSpPr>
          <p:cNvPr id="91" name="Google Shape;91;g26cfe2fb700_1_35"/>
          <p:cNvSpPr txBox="1"/>
          <p:nvPr/>
        </p:nvSpPr>
        <p:spPr>
          <a:xfrm>
            <a:off x="5142000" y="5719075"/>
            <a:ext cx="3837000" cy="1382100"/>
          </a:xfrm>
          <a:prstGeom prst="rect">
            <a:avLst/>
          </a:prstGeom>
          <a:noFill/>
          <a:ln>
            <a:noFill/>
          </a:ln>
        </p:spPr>
        <p:txBody>
          <a:bodyPr spcFirstLastPara="1" wrap="square" lIns="91425" tIns="91425" rIns="91425" bIns="91425" anchor="t" anchorCtr="0">
            <a:noAutofit/>
          </a:bodyPr>
          <a:lstStyle/>
          <a:p>
            <a:pPr marL="457200" lvl="0" indent="-393700" algn="l" rtl="0">
              <a:spcBef>
                <a:spcPts val="0"/>
              </a:spcBef>
              <a:spcAft>
                <a:spcPts val="0"/>
              </a:spcAft>
              <a:buClr>
                <a:srgbClr val="434343"/>
              </a:buClr>
              <a:buSzPts val="2600"/>
              <a:buChar char="●"/>
            </a:pPr>
            <a:r>
              <a:rPr lang="en-US" sz="2600">
                <a:solidFill>
                  <a:srgbClr val="434343"/>
                </a:solidFill>
              </a:rPr>
              <a:t>YahooFinance - SPY ETF</a:t>
            </a:r>
            <a:endParaRPr sz="2600">
              <a:solidFill>
                <a:srgbClr val="434343"/>
              </a:solidFill>
            </a:endParaRPr>
          </a:p>
        </p:txBody>
      </p:sp>
      <p:sp>
        <p:nvSpPr>
          <p:cNvPr id="92" name="Google Shape;92;g26cfe2fb700_1_35"/>
          <p:cNvSpPr txBox="1"/>
          <p:nvPr/>
        </p:nvSpPr>
        <p:spPr>
          <a:xfrm>
            <a:off x="9743550" y="5719075"/>
            <a:ext cx="3837000" cy="2229300"/>
          </a:xfrm>
          <a:prstGeom prst="rect">
            <a:avLst/>
          </a:prstGeom>
          <a:noFill/>
          <a:ln>
            <a:noFill/>
          </a:ln>
        </p:spPr>
        <p:txBody>
          <a:bodyPr spcFirstLastPara="1" wrap="square" lIns="91425" tIns="91425" rIns="91425" bIns="91425" anchor="t" anchorCtr="0">
            <a:noAutofit/>
          </a:bodyPr>
          <a:lstStyle/>
          <a:p>
            <a:pPr marL="457200" marR="0" lvl="0" indent="-393700" algn="l" rtl="0">
              <a:lnSpc>
                <a:spcPct val="100000"/>
              </a:lnSpc>
              <a:spcBef>
                <a:spcPts val="0"/>
              </a:spcBef>
              <a:spcAft>
                <a:spcPts val="0"/>
              </a:spcAft>
              <a:buClr>
                <a:srgbClr val="434343"/>
              </a:buClr>
              <a:buSzPts val="2600"/>
              <a:buFont typeface="Arial"/>
              <a:buChar char="●"/>
            </a:pPr>
            <a:r>
              <a:rPr lang="en-US" sz="2600">
                <a:solidFill>
                  <a:srgbClr val="434343"/>
                </a:solidFill>
              </a:rPr>
              <a:t>Dynamic Hedge</a:t>
            </a:r>
            <a:endParaRPr sz="2600">
              <a:solidFill>
                <a:srgbClr val="434343"/>
              </a:solidFill>
            </a:endParaRPr>
          </a:p>
          <a:p>
            <a:pPr marL="457200" marR="0" lvl="0" indent="-393700" algn="l" rtl="0">
              <a:lnSpc>
                <a:spcPct val="100000"/>
              </a:lnSpc>
              <a:spcBef>
                <a:spcPts val="0"/>
              </a:spcBef>
              <a:spcAft>
                <a:spcPts val="0"/>
              </a:spcAft>
              <a:buClr>
                <a:srgbClr val="434343"/>
              </a:buClr>
              <a:buSzPts val="2600"/>
              <a:buChar char="●"/>
            </a:pPr>
            <a:r>
              <a:rPr lang="en-US" sz="2600">
                <a:solidFill>
                  <a:srgbClr val="434343"/>
                </a:solidFill>
              </a:rPr>
              <a:t>Static Hedge</a:t>
            </a:r>
            <a:endParaRPr sz="2600">
              <a:solidFill>
                <a:srgbClr val="434343"/>
              </a:solidFill>
            </a:endParaRPr>
          </a:p>
          <a:p>
            <a:pPr marL="457200" marR="0" lvl="0" indent="-393700" algn="l" rtl="0">
              <a:lnSpc>
                <a:spcPct val="100000"/>
              </a:lnSpc>
              <a:spcBef>
                <a:spcPts val="0"/>
              </a:spcBef>
              <a:spcAft>
                <a:spcPts val="0"/>
              </a:spcAft>
              <a:buClr>
                <a:srgbClr val="434343"/>
              </a:buClr>
              <a:buSzPts val="2600"/>
              <a:buChar char="●"/>
            </a:pPr>
            <a:r>
              <a:rPr lang="en-US" sz="2600">
                <a:solidFill>
                  <a:srgbClr val="434343"/>
                </a:solidFill>
              </a:rPr>
              <a:t>No Hedge</a:t>
            </a:r>
            <a:endParaRPr sz="2600">
              <a:solidFill>
                <a:srgbClr val="434343"/>
              </a:solidFill>
            </a:endParaRPr>
          </a:p>
        </p:txBody>
      </p:sp>
      <p:cxnSp>
        <p:nvCxnSpPr>
          <p:cNvPr id="93" name="Google Shape;93;g26cfe2fb700_1_35"/>
          <p:cNvCxnSpPr/>
          <p:nvPr/>
        </p:nvCxnSpPr>
        <p:spPr>
          <a:xfrm>
            <a:off x="3820063" y="4362561"/>
            <a:ext cx="1387500" cy="22800"/>
          </a:xfrm>
          <a:prstGeom prst="straightConnector1">
            <a:avLst/>
          </a:prstGeom>
          <a:noFill/>
          <a:ln w="57150" cap="flat" cmpd="sng">
            <a:solidFill>
              <a:srgbClr val="CB0000"/>
            </a:solidFill>
            <a:prstDash val="solid"/>
            <a:round/>
            <a:headEnd type="none" w="sm" len="sm"/>
            <a:tailEnd type="triangle" w="med" len="med"/>
          </a:ln>
        </p:spPr>
      </p:cxnSp>
      <p:cxnSp>
        <p:nvCxnSpPr>
          <p:cNvPr id="94" name="Google Shape;94;g26cfe2fb700_1_35"/>
          <p:cNvCxnSpPr/>
          <p:nvPr/>
        </p:nvCxnSpPr>
        <p:spPr>
          <a:xfrm>
            <a:off x="8439125" y="4362561"/>
            <a:ext cx="1387500" cy="22800"/>
          </a:xfrm>
          <a:prstGeom prst="straightConnector1">
            <a:avLst/>
          </a:prstGeom>
          <a:noFill/>
          <a:ln w="57150" cap="flat" cmpd="sng">
            <a:solidFill>
              <a:srgbClr val="CB0000"/>
            </a:solidFill>
            <a:prstDash val="solid"/>
            <a:round/>
            <a:headEnd type="none" w="sm" len="sm"/>
            <a:tailEnd type="triangle" w="med" len="med"/>
          </a:ln>
        </p:spPr>
      </p:cxnSp>
      <p:cxnSp>
        <p:nvCxnSpPr>
          <p:cNvPr id="95" name="Google Shape;95;g26cfe2fb700_1_35"/>
          <p:cNvCxnSpPr/>
          <p:nvPr/>
        </p:nvCxnSpPr>
        <p:spPr>
          <a:xfrm>
            <a:off x="13058963" y="4362549"/>
            <a:ext cx="1387500" cy="22800"/>
          </a:xfrm>
          <a:prstGeom prst="straightConnector1">
            <a:avLst/>
          </a:prstGeom>
          <a:noFill/>
          <a:ln w="57150" cap="flat" cmpd="sng">
            <a:solidFill>
              <a:srgbClr val="CB0000"/>
            </a:solidFill>
            <a:prstDash val="solid"/>
            <a:round/>
            <a:headEnd type="none" w="sm" len="sm"/>
            <a:tailEnd type="triangle" w="med" len="med"/>
          </a:ln>
        </p:spPr>
      </p:cxnSp>
      <p:sp>
        <p:nvSpPr>
          <p:cNvPr id="96" name="Google Shape;96;g26cfe2fb700_1_35"/>
          <p:cNvSpPr txBox="1"/>
          <p:nvPr/>
        </p:nvSpPr>
        <p:spPr>
          <a:xfrm>
            <a:off x="14144125" y="5759038"/>
            <a:ext cx="3837000" cy="2229300"/>
          </a:xfrm>
          <a:prstGeom prst="rect">
            <a:avLst/>
          </a:prstGeom>
          <a:noFill/>
          <a:ln>
            <a:noFill/>
          </a:ln>
        </p:spPr>
        <p:txBody>
          <a:bodyPr spcFirstLastPara="1" wrap="square" lIns="91425" tIns="91425" rIns="91425" bIns="91425" anchor="t" anchorCtr="0">
            <a:noAutofit/>
          </a:bodyPr>
          <a:lstStyle/>
          <a:p>
            <a:pPr marL="457200" marR="0" lvl="0" indent="-393700" algn="l" rtl="0">
              <a:lnSpc>
                <a:spcPct val="100000"/>
              </a:lnSpc>
              <a:spcBef>
                <a:spcPts val="0"/>
              </a:spcBef>
              <a:spcAft>
                <a:spcPts val="0"/>
              </a:spcAft>
              <a:buClr>
                <a:srgbClr val="434343"/>
              </a:buClr>
              <a:buSzPts val="2600"/>
              <a:buFont typeface="Arial"/>
              <a:buChar char="●"/>
            </a:pPr>
            <a:r>
              <a:rPr lang="en-US" sz="2600">
                <a:solidFill>
                  <a:srgbClr val="434343"/>
                </a:solidFill>
              </a:rPr>
              <a:t>Summary Statistics</a:t>
            </a:r>
            <a:endParaRPr sz="2600">
              <a:solidFill>
                <a:srgbClr val="434343"/>
              </a:solidFill>
            </a:endParaRPr>
          </a:p>
          <a:p>
            <a:pPr marL="457200" marR="0" lvl="0" indent="-393700" algn="l" rtl="0">
              <a:lnSpc>
                <a:spcPct val="100000"/>
              </a:lnSpc>
              <a:spcBef>
                <a:spcPts val="0"/>
              </a:spcBef>
              <a:spcAft>
                <a:spcPts val="0"/>
              </a:spcAft>
              <a:buClr>
                <a:srgbClr val="434343"/>
              </a:buClr>
              <a:buSzPts val="2600"/>
              <a:buFont typeface="Arial"/>
              <a:buChar char="●"/>
            </a:pPr>
            <a:r>
              <a:rPr lang="en-US" sz="2600">
                <a:solidFill>
                  <a:srgbClr val="434343"/>
                </a:solidFill>
              </a:rPr>
              <a:t>Performance Comparison</a:t>
            </a:r>
            <a:endParaRPr sz="2600" b="0" i="0" u="none" strike="noStrike" cap="none">
              <a:solidFill>
                <a:srgbClr val="434343"/>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g2c82b5b042d_1_13"/>
          <p:cNvSpPr txBox="1">
            <a:spLocks noGrp="1"/>
          </p:cNvSpPr>
          <p:nvPr>
            <p:ph type="title"/>
          </p:nvPr>
        </p:nvSpPr>
        <p:spPr>
          <a:xfrm>
            <a:off x="394800" y="858900"/>
            <a:ext cx="17041200" cy="1252200"/>
          </a:xfrm>
          <a:prstGeom prst="rect">
            <a:avLst/>
          </a:prstGeom>
        </p:spPr>
        <p:txBody>
          <a:bodyPr spcFirstLastPara="1" wrap="square" lIns="182850" tIns="182850" rIns="182850" bIns="182850" anchor="t" anchorCtr="0">
            <a:noAutofit/>
          </a:bodyPr>
          <a:lstStyle/>
          <a:p>
            <a:pPr marL="0" lvl="0" indent="0" algn="ctr" rtl="0">
              <a:spcBef>
                <a:spcPts val="0"/>
              </a:spcBef>
              <a:spcAft>
                <a:spcPts val="0"/>
              </a:spcAft>
              <a:buNone/>
            </a:pPr>
            <a:r>
              <a:rPr lang="en-US" b="1"/>
              <a:t>Concept: Delta Hedge</a:t>
            </a:r>
            <a:endParaRPr b="1"/>
          </a:p>
        </p:txBody>
      </p:sp>
      <p:sp>
        <p:nvSpPr>
          <p:cNvPr id="102" name="Google Shape;102;g2c82b5b042d_1_13"/>
          <p:cNvSpPr txBox="1">
            <a:spLocks noGrp="1"/>
          </p:cNvSpPr>
          <p:nvPr>
            <p:ph type="body" idx="1"/>
          </p:nvPr>
        </p:nvSpPr>
        <p:spPr>
          <a:xfrm>
            <a:off x="623400" y="2228750"/>
            <a:ext cx="17041200" cy="6832800"/>
          </a:xfrm>
          <a:prstGeom prst="rect">
            <a:avLst/>
          </a:prstGeom>
        </p:spPr>
        <p:txBody>
          <a:bodyPr spcFirstLastPara="1" wrap="square" lIns="182850" tIns="182850" rIns="182850" bIns="182850" anchor="t" anchorCtr="0">
            <a:noAutofit/>
          </a:bodyPr>
          <a:lstStyle/>
          <a:p>
            <a:pPr marL="457200" lvl="0" indent="0" algn="just" rtl="0">
              <a:spcBef>
                <a:spcPts val="0"/>
              </a:spcBef>
              <a:spcAft>
                <a:spcPts val="0"/>
              </a:spcAft>
              <a:buNone/>
            </a:pPr>
            <a:endParaRPr sz="4000" dirty="0">
              <a:solidFill>
                <a:srgbClr val="0D0D0D"/>
              </a:solidFill>
              <a:highlight>
                <a:srgbClr val="FFFFFF"/>
              </a:highlight>
            </a:endParaRPr>
          </a:p>
          <a:p>
            <a:pPr marL="457200" lvl="0" indent="-482600" algn="just" rtl="0">
              <a:spcBef>
                <a:spcPts val="1500"/>
              </a:spcBef>
              <a:spcAft>
                <a:spcPts val="0"/>
              </a:spcAft>
              <a:buClr>
                <a:srgbClr val="0D0D0D"/>
              </a:buClr>
              <a:buSzPts val="4000"/>
              <a:buChar char="●"/>
            </a:pPr>
            <a:r>
              <a:rPr lang="en-US" sz="4000" dirty="0">
                <a:solidFill>
                  <a:srgbClr val="0D0D0D"/>
                </a:solidFill>
                <a:highlight>
                  <a:srgbClr val="FFFFFF"/>
                </a:highlight>
              </a:rPr>
              <a:t>Delta hedging is an options trading strategy aimed at reducing and/or eliminating the risk associated with changes in the price of the underlying asset. </a:t>
            </a:r>
            <a:endParaRPr sz="4000" dirty="0">
              <a:solidFill>
                <a:srgbClr val="0D0D0D"/>
              </a:solidFill>
              <a:highlight>
                <a:srgbClr val="FFFFFF"/>
              </a:highlight>
            </a:endParaRPr>
          </a:p>
          <a:p>
            <a:pPr marL="457200" lvl="0" indent="0" algn="just" rtl="0">
              <a:spcBef>
                <a:spcPts val="1500"/>
              </a:spcBef>
              <a:spcAft>
                <a:spcPts val="0"/>
              </a:spcAft>
              <a:buNone/>
            </a:pPr>
            <a:endParaRPr sz="4000" dirty="0">
              <a:solidFill>
                <a:srgbClr val="0D0D0D"/>
              </a:solidFill>
              <a:highlight>
                <a:srgbClr val="FFFFFF"/>
              </a:highlight>
            </a:endParaRPr>
          </a:p>
          <a:p>
            <a:pPr marL="457200" lvl="0" indent="-482600" algn="just" rtl="0">
              <a:spcBef>
                <a:spcPts val="1500"/>
              </a:spcBef>
              <a:spcAft>
                <a:spcPts val="0"/>
              </a:spcAft>
              <a:buClr>
                <a:srgbClr val="0D0D0D"/>
              </a:buClr>
              <a:buSzPts val="4000"/>
              <a:buChar char="●"/>
            </a:pPr>
            <a:r>
              <a:rPr lang="en-US" sz="4000" dirty="0">
                <a:solidFill>
                  <a:srgbClr val="0D0D0D"/>
                </a:solidFill>
                <a:highlight>
                  <a:srgbClr val="FFFFFF"/>
                </a:highlight>
              </a:rPr>
              <a:t>It involves adjusting the portfolio of options and the underlying asset in such a way that changes in the price of the underlying asset have minimal impact on the overall value of the portfolio.</a:t>
            </a:r>
            <a:endParaRPr sz="4000" dirty="0">
              <a:solidFill>
                <a:srgbClr val="0D0D0D"/>
              </a:solidFill>
              <a:highlight>
                <a:srgbClr val="FFFFFF"/>
              </a:highlight>
            </a:endParaRPr>
          </a:p>
          <a:p>
            <a:pPr marL="0" lvl="0" indent="0" algn="just" rtl="0">
              <a:spcBef>
                <a:spcPts val="1500"/>
              </a:spcBef>
              <a:spcAft>
                <a:spcPts val="0"/>
              </a:spcAft>
              <a:buNone/>
            </a:pPr>
            <a:endParaRPr dirty="0"/>
          </a:p>
        </p:txBody>
      </p:sp>
      <p:sp>
        <p:nvSpPr>
          <p:cNvPr id="103" name="Google Shape;103;g2c82b5b042d_1_13"/>
          <p:cNvSpPr txBox="1">
            <a:spLocks noGrp="1"/>
          </p:cNvSpPr>
          <p:nvPr>
            <p:ph type="sldNum" idx="12"/>
          </p:nvPr>
        </p:nvSpPr>
        <p:spPr>
          <a:xfrm>
            <a:off x="16980500" y="9362019"/>
            <a:ext cx="1097400" cy="787200"/>
          </a:xfrm>
          <a:prstGeom prst="rect">
            <a:avLst/>
          </a:prstGeom>
        </p:spPr>
        <p:txBody>
          <a:bodyPr spcFirstLastPara="1" wrap="square" lIns="182850" tIns="182850" rIns="182850" bIns="182850" anchor="ctr" anchorCtr="0">
            <a:noAutofit/>
          </a:bodyPr>
          <a:lstStyle/>
          <a:p>
            <a:pPr marL="0" lvl="0" indent="0" algn="r" rtl="0">
              <a:spcBef>
                <a:spcPts val="0"/>
              </a:spcBef>
              <a:spcAft>
                <a:spcPts val="0"/>
              </a:spcAft>
              <a:buClr>
                <a:srgbClr val="000000"/>
              </a:buClr>
              <a:buSzPts val="2600"/>
              <a:buFont typeface="Arial"/>
              <a:buNone/>
            </a:pPr>
            <a:fld id="{00000000-1234-1234-1234-123412341234}" type="slidenum">
              <a:rPr lang="en-US"/>
              <a:t>5</a:t>
            </a:fld>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2c83ad7e1dc_0_61"/>
          <p:cNvSpPr txBox="1">
            <a:spLocks noGrp="1"/>
          </p:cNvSpPr>
          <p:nvPr>
            <p:ph type="title"/>
          </p:nvPr>
        </p:nvSpPr>
        <p:spPr>
          <a:xfrm>
            <a:off x="394800" y="858900"/>
            <a:ext cx="17041200" cy="1252200"/>
          </a:xfrm>
          <a:prstGeom prst="rect">
            <a:avLst/>
          </a:prstGeom>
        </p:spPr>
        <p:txBody>
          <a:bodyPr spcFirstLastPara="1" wrap="square" lIns="182850" tIns="182850" rIns="182850" bIns="182850" anchor="t" anchorCtr="0">
            <a:noAutofit/>
          </a:bodyPr>
          <a:lstStyle/>
          <a:p>
            <a:pPr marL="0" lvl="0" indent="0" algn="ctr" rtl="0">
              <a:spcBef>
                <a:spcPts val="0"/>
              </a:spcBef>
              <a:spcAft>
                <a:spcPts val="0"/>
              </a:spcAft>
              <a:buNone/>
            </a:pPr>
            <a:r>
              <a:rPr lang="en-US" b="1"/>
              <a:t>Concept: Delta Hedge</a:t>
            </a:r>
            <a:endParaRPr b="1"/>
          </a:p>
        </p:txBody>
      </p:sp>
      <p:sp>
        <p:nvSpPr>
          <p:cNvPr id="109" name="Google Shape;109;g2c83ad7e1dc_0_61"/>
          <p:cNvSpPr txBox="1">
            <a:spLocks noGrp="1"/>
          </p:cNvSpPr>
          <p:nvPr>
            <p:ph type="body" idx="1"/>
          </p:nvPr>
        </p:nvSpPr>
        <p:spPr>
          <a:xfrm>
            <a:off x="623400" y="2228750"/>
            <a:ext cx="17041200" cy="6832800"/>
          </a:xfrm>
          <a:prstGeom prst="rect">
            <a:avLst/>
          </a:prstGeom>
        </p:spPr>
        <p:txBody>
          <a:bodyPr spcFirstLastPara="1" wrap="square" lIns="182850" tIns="182850" rIns="182850" bIns="182850" anchor="t" anchorCtr="0">
            <a:noAutofit/>
          </a:bodyPr>
          <a:lstStyle/>
          <a:p>
            <a:pPr marL="0" lvl="0" indent="0" rtl="0">
              <a:spcBef>
                <a:spcPts val="0"/>
              </a:spcBef>
              <a:spcAft>
                <a:spcPts val="0"/>
              </a:spcAft>
              <a:buNone/>
            </a:pPr>
            <a:r>
              <a:rPr lang="en-US" sz="4000" dirty="0">
                <a:solidFill>
                  <a:srgbClr val="0D0D0D"/>
                </a:solidFill>
                <a:highlight>
                  <a:srgbClr val="FFFFFF"/>
                </a:highlight>
              </a:rPr>
              <a:t>Delta Hedge Equation:</a:t>
            </a:r>
            <a:br>
              <a:rPr lang="en-US" sz="4000" dirty="0">
                <a:solidFill>
                  <a:srgbClr val="0D0D0D"/>
                </a:solidFill>
                <a:highlight>
                  <a:srgbClr val="FFFFFF"/>
                </a:highlight>
              </a:rPr>
            </a:br>
            <a:br>
              <a:rPr lang="en-US" sz="4000" dirty="0">
                <a:solidFill>
                  <a:srgbClr val="0D0D0D"/>
                </a:solidFill>
                <a:highlight>
                  <a:srgbClr val="FFFFFF"/>
                </a:highlight>
              </a:rPr>
            </a:br>
            <a:r>
              <a:rPr lang="en-US" sz="4000" dirty="0" err="1">
                <a:solidFill>
                  <a:srgbClr val="0D0D0D"/>
                </a:solidFill>
                <a:highlight>
                  <a:srgbClr val="FFFFFF"/>
                </a:highlight>
              </a:rPr>
              <a:t>Δ</a:t>
            </a:r>
            <a:r>
              <a:rPr lang="en-US" sz="4000" dirty="0">
                <a:solidFill>
                  <a:srgbClr val="0D0D0D"/>
                </a:solidFill>
                <a:highlight>
                  <a:srgbClr val="FFFFFF"/>
                </a:highlight>
              </a:rPr>
              <a:t>(</a:t>
            </a:r>
            <a:r>
              <a:rPr lang="en-US" sz="4000" dirty="0" err="1">
                <a:solidFill>
                  <a:srgbClr val="0D0D0D"/>
                </a:solidFill>
                <a:highlight>
                  <a:srgbClr val="FFFFFF"/>
                </a:highlight>
              </a:rPr>
              <a:t>t,s</a:t>
            </a:r>
            <a:r>
              <a:rPr lang="en-US" sz="4000" dirty="0">
                <a:solidFill>
                  <a:srgbClr val="0D0D0D"/>
                </a:solidFill>
                <a:highlight>
                  <a:srgbClr val="FFFFFF"/>
                </a:highlight>
              </a:rPr>
              <a:t>)  = Delta of the Option</a:t>
            </a:r>
            <a:endParaRPr sz="4000" dirty="0">
              <a:solidFill>
                <a:srgbClr val="0D0D0D"/>
              </a:solidFill>
              <a:highlight>
                <a:srgbClr val="FFFFFF"/>
              </a:highlight>
            </a:endParaRPr>
          </a:p>
          <a:p>
            <a:pPr marL="0" lvl="0" indent="0" algn="just" rtl="0">
              <a:spcBef>
                <a:spcPts val="0"/>
              </a:spcBef>
              <a:spcAft>
                <a:spcPts val="0"/>
              </a:spcAft>
              <a:buNone/>
            </a:pPr>
            <a:endParaRPr sz="4000" dirty="0">
              <a:solidFill>
                <a:srgbClr val="0D0D0D"/>
              </a:solidFill>
              <a:highlight>
                <a:srgbClr val="FFFFFF"/>
              </a:highlight>
            </a:endParaRPr>
          </a:p>
          <a:p>
            <a:pPr marL="0" lvl="0" indent="0" algn="just" rtl="0">
              <a:spcBef>
                <a:spcPts val="0"/>
              </a:spcBef>
              <a:spcAft>
                <a:spcPts val="0"/>
              </a:spcAft>
              <a:buNone/>
            </a:pPr>
            <a:r>
              <a:rPr lang="en-US" sz="4000" dirty="0">
                <a:solidFill>
                  <a:srgbClr val="0D0D0D"/>
                </a:solidFill>
                <a:highlight>
                  <a:srgbClr val="FFFFFF"/>
                </a:highlight>
              </a:rPr>
              <a:t>𝞭C(</a:t>
            </a:r>
            <a:r>
              <a:rPr lang="en-US" sz="4000" dirty="0" err="1">
                <a:solidFill>
                  <a:srgbClr val="0D0D0D"/>
                </a:solidFill>
                <a:highlight>
                  <a:srgbClr val="FFFFFF"/>
                </a:highlight>
              </a:rPr>
              <a:t>t,s</a:t>
            </a:r>
            <a:r>
              <a:rPr lang="en-US" sz="4000" dirty="0">
                <a:solidFill>
                  <a:srgbClr val="0D0D0D"/>
                </a:solidFill>
                <a:highlight>
                  <a:srgbClr val="FFFFFF"/>
                </a:highlight>
              </a:rPr>
              <a:t>) = Change in Option Price</a:t>
            </a:r>
            <a:endParaRPr sz="4000" dirty="0">
              <a:solidFill>
                <a:srgbClr val="0D0D0D"/>
              </a:solidFill>
              <a:highlight>
                <a:srgbClr val="FFFFFF"/>
              </a:highlight>
            </a:endParaRPr>
          </a:p>
          <a:p>
            <a:pPr marL="0" lvl="0" indent="0" algn="just" rtl="0">
              <a:spcBef>
                <a:spcPts val="0"/>
              </a:spcBef>
              <a:spcAft>
                <a:spcPts val="0"/>
              </a:spcAft>
              <a:buNone/>
            </a:pPr>
            <a:endParaRPr sz="4000" dirty="0">
              <a:solidFill>
                <a:srgbClr val="0D0D0D"/>
              </a:solidFill>
              <a:highlight>
                <a:srgbClr val="FFFFFF"/>
              </a:highlight>
            </a:endParaRPr>
          </a:p>
          <a:p>
            <a:pPr marL="0" lvl="0" indent="0" algn="just" rtl="0">
              <a:spcBef>
                <a:spcPts val="0"/>
              </a:spcBef>
              <a:spcAft>
                <a:spcPts val="0"/>
              </a:spcAft>
              <a:buNone/>
            </a:pPr>
            <a:r>
              <a:rPr lang="en-US" sz="4000" dirty="0">
                <a:solidFill>
                  <a:srgbClr val="0D0D0D"/>
                </a:solidFill>
                <a:highlight>
                  <a:srgbClr val="FFFFFF"/>
                </a:highlight>
              </a:rPr>
              <a:t>𝞭s = Change in Underlying Assets Price</a:t>
            </a:r>
            <a:endParaRPr sz="4000" dirty="0">
              <a:solidFill>
                <a:srgbClr val="0D0D0D"/>
              </a:solidFill>
              <a:highlight>
                <a:srgbClr val="FFFFFF"/>
              </a:highlight>
            </a:endParaRPr>
          </a:p>
        </p:txBody>
      </p:sp>
      <p:sp>
        <p:nvSpPr>
          <p:cNvPr id="110" name="Google Shape;110;g2c83ad7e1dc_0_61"/>
          <p:cNvSpPr txBox="1">
            <a:spLocks noGrp="1"/>
          </p:cNvSpPr>
          <p:nvPr>
            <p:ph type="sldNum" idx="12"/>
          </p:nvPr>
        </p:nvSpPr>
        <p:spPr>
          <a:xfrm>
            <a:off x="16980500" y="9362019"/>
            <a:ext cx="1097400" cy="787200"/>
          </a:xfrm>
          <a:prstGeom prst="rect">
            <a:avLst/>
          </a:prstGeom>
        </p:spPr>
        <p:txBody>
          <a:bodyPr spcFirstLastPara="1" wrap="square" lIns="182850" tIns="182850" rIns="182850" bIns="182850" anchor="ctr" anchorCtr="0">
            <a:noAutofit/>
          </a:bodyPr>
          <a:lstStyle/>
          <a:p>
            <a:pPr marL="0" lvl="0" indent="0" algn="r" rtl="0">
              <a:spcBef>
                <a:spcPts val="0"/>
              </a:spcBef>
              <a:spcAft>
                <a:spcPts val="0"/>
              </a:spcAft>
              <a:buClr>
                <a:srgbClr val="000000"/>
              </a:buClr>
              <a:buSzPts val="2600"/>
              <a:buFont typeface="Arial"/>
              <a:buNone/>
            </a:pPr>
            <a:fld id="{00000000-1234-1234-1234-123412341234}" type="slidenum">
              <a:rPr lang="en-US"/>
              <a:t>6</a:t>
            </a:fld>
            <a:endParaRPr/>
          </a:p>
        </p:txBody>
      </p:sp>
      <p:pic>
        <p:nvPicPr>
          <p:cNvPr id="111" name="Google Shape;111;g2c83ad7e1dc_0_61"/>
          <p:cNvPicPr preferRelativeResize="0"/>
          <p:nvPr/>
        </p:nvPicPr>
        <p:blipFill>
          <a:blip r:embed="rId3">
            <a:alphaModFix/>
          </a:blip>
          <a:stretch>
            <a:fillRect/>
          </a:stretch>
        </p:blipFill>
        <p:spPr>
          <a:xfrm>
            <a:off x="8826350" y="2590800"/>
            <a:ext cx="7353300" cy="2552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g2c82b5b042d_1_61"/>
          <p:cNvSpPr txBox="1">
            <a:spLocks noGrp="1"/>
          </p:cNvSpPr>
          <p:nvPr>
            <p:ph type="title"/>
          </p:nvPr>
        </p:nvSpPr>
        <p:spPr>
          <a:xfrm>
            <a:off x="394800" y="858900"/>
            <a:ext cx="17041200" cy="1252200"/>
          </a:xfrm>
          <a:prstGeom prst="rect">
            <a:avLst/>
          </a:prstGeom>
        </p:spPr>
        <p:txBody>
          <a:bodyPr spcFirstLastPara="1" wrap="square" lIns="182850" tIns="182850" rIns="182850" bIns="182850" anchor="t" anchorCtr="0">
            <a:noAutofit/>
          </a:bodyPr>
          <a:lstStyle/>
          <a:p>
            <a:pPr marL="0" lvl="0" indent="0" algn="ctr" rtl="0">
              <a:spcBef>
                <a:spcPts val="0"/>
              </a:spcBef>
              <a:spcAft>
                <a:spcPts val="0"/>
              </a:spcAft>
              <a:buNone/>
            </a:pPr>
            <a:r>
              <a:rPr lang="en-US" b="1"/>
              <a:t>Concept: Monte Carlo Simulation</a:t>
            </a:r>
            <a:endParaRPr/>
          </a:p>
        </p:txBody>
      </p:sp>
      <p:sp>
        <p:nvSpPr>
          <p:cNvPr id="117" name="Google Shape;117;g2c82b5b042d_1_61"/>
          <p:cNvSpPr txBox="1">
            <a:spLocks noGrp="1"/>
          </p:cNvSpPr>
          <p:nvPr>
            <p:ph type="body" idx="1"/>
          </p:nvPr>
        </p:nvSpPr>
        <p:spPr>
          <a:xfrm>
            <a:off x="648674" y="3705863"/>
            <a:ext cx="5980726" cy="4061425"/>
          </a:xfrm>
          <a:prstGeom prst="rect">
            <a:avLst/>
          </a:prstGeom>
        </p:spPr>
        <p:txBody>
          <a:bodyPr spcFirstLastPara="1" wrap="square" lIns="182850" tIns="182850" rIns="182850" bIns="182850" anchor="t" anchorCtr="0">
            <a:noAutofit/>
          </a:bodyPr>
          <a:lstStyle/>
          <a:p>
            <a:pPr marL="457200" lvl="0" indent="-400050" algn="just" rtl="0">
              <a:spcBef>
                <a:spcPts val="1500"/>
              </a:spcBef>
              <a:spcAft>
                <a:spcPts val="0"/>
              </a:spcAft>
              <a:buClr>
                <a:srgbClr val="0D0D0D"/>
              </a:buClr>
              <a:buSzPts val="2700"/>
              <a:buFont typeface="Roboto"/>
              <a:buChar char="●"/>
            </a:pPr>
            <a:r>
              <a:rPr lang="en-US" sz="2700" dirty="0">
                <a:solidFill>
                  <a:srgbClr val="0D0D0D"/>
                </a:solidFill>
                <a:latin typeface="Roboto"/>
                <a:ea typeface="Roboto"/>
                <a:cs typeface="Roboto"/>
                <a:sym typeface="Roboto"/>
              </a:rPr>
              <a:t>Monte Carlo Simulations are computational algorithms used to model the probability of different outcomes in a process that cannot easily be predicted due to the intervention of random variables.</a:t>
            </a:r>
            <a:endParaRPr sz="2700" dirty="0">
              <a:solidFill>
                <a:srgbClr val="0D0D0D"/>
              </a:solidFill>
              <a:latin typeface="Roboto"/>
              <a:ea typeface="Roboto"/>
              <a:cs typeface="Roboto"/>
              <a:sym typeface="Roboto"/>
            </a:endParaRPr>
          </a:p>
          <a:p>
            <a:pPr marL="457200" lvl="0" indent="0" algn="just" rtl="0">
              <a:spcBef>
                <a:spcPts val="1500"/>
              </a:spcBef>
              <a:spcAft>
                <a:spcPts val="0"/>
              </a:spcAft>
              <a:buNone/>
            </a:pPr>
            <a:endParaRPr sz="2700" dirty="0">
              <a:solidFill>
                <a:srgbClr val="0D0D0D"/>
              </a:solidFill>
              <a:latin typeface="Roboto"/>
              <a:ea typeface="Roboto"/>
              <a:cs typeface="Roboto"/>
              <a:sym typeface="Roboto"/>
            </a:endParaRPr>
          </a:p>
          <a:p>
            <a:pPr marL="0" lvl="0" indent="0" algn="just" rtl="0">
              <a:spcBef>
                <a:spcPts val="1500"/>
              </a:spcBef>
              <a:spcAft>
                <a:spcPts val="0"/>
              </a:spcAft>
              <a:buNone/>
            </a:pPr>
            <a:endParaRPr sz="2700" dirty="0">
              <a:solidFill>
                <a:srgbClr val="0D0D0D"/>
              </a:solidFill>
              <a:latin typeface="Roboto"/>
              <a:ea typeface="Roboto"/>
              <a:cs typeface="Roboto"/>
              <a:sym typeface="Roboto"/>
            </a:endParaRPr>
          </a:p>
        </p:txBody>
      </p:sp>
      <p:sp>
        <p:nvSpPr>
          <p:cNvPr id="118" name="Google Shape;118;g2c82b5b042d_1_61"/>
          <p:cNvSpPr txBox="1">
            <a:spLocks noGrp="1"/>
          </p:cNvSpPr>
          <p:nvPr>
            <p:ph type="sldNum" idx="12"/>
          </p:nvPr>
        </p:nvSpPr>
        <p:spPr>
          <a:xfrm>
            <a:off x="16980500" y="9362019"/>
            <a:ext cx="1097400" cy="787200"/>
          </a:xfrm>
          <a:prstGeom prst="rect">
            <a:avLst/>
          </a:prstGeom>
        </p:spPr>
        <p:txBody>
          <a:bodyPr spcFirstLastPara="1" wrap="square" lIns="182850" tIns="182850" rIns="182850" bIns="182850" anchor="ctr" anchorCtr="0">
            <a:noAutofit/>
          </a:bodyPr>
          <a:lstStyle/>
          <a:p>
            <a:pPr marL="0" lvl="0" indent="0" algn="r" rtl="0">
              <a:spcBef>
                <a:spcPts val="0"/>
              </a:spcBef>
              <a:spcAft>
                <a:spcPts val="0"/>
              </a:spcAft>
              <a:buClr>
                <a:srgbClr val="000000"/>
              </a:buClr>
              <a:buSzPts val="2600"/>
              <a:buFont typeface="Arial"/>
              <a:buNone/>
            </a:pPr>
            <a:fld id="{00000000-1234-1234-1234-123412341234}" type="slidenum">
              <a:rPr lang="en-US"/>
              <a:t>7</a:t>
            </a:fld>
            <a:endParaRPr/>
          </a:p>
        </p:txBody>
      </p:sp>
      <p:pic>
        <p:nvPicPr>
          <p:cNvPr id="119" name="Google Shape;119;g2c82b5b042d_1_61"/>
          <p:cNvPicPr preferRelativeResize="0"/>
          <p:nvPr/>
        </p:nvPicPr>
        <p:blipFill rotWithShape="1">
          <a:blip r:embed="rId3">
            <a:alphaModFix/>
          </a:blip>
          <a:srcRect l="2668" t="5619" r="9724" b="2647"/>
          <a:stretch/>
        </p:blipFill>
        <p:spPr>
          <a:xfrm>
            <a:off x="6934200" y="2339376"/>
            <a:ext cx="10705126" cy="6794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g2c83ad7e1dc_0_76"/>
          <p:cNvSpPr txBox="1">
            <a:spLocks noGrp="1"/>
          </p:cNvSpPr>
          <p:nvPr>
            <p:ph type="title"/>
          </p:nvPr>
        </p:nvSpPr>
        <p:spPr>
          <a:xfrm>
            <a:off x="394800" y="858900"/>
            <a:ext cx="17041200" cy="1252200"/>
          </a:xfrm>
          <a:prstGeom prst="rect">
            <a:avLst/>
          </a:prstGeom>
        </p:spPr>
        <p:txBody>
          <a:bodyPr spcFirstLastPara="1" wrap="square" lIns="182850" tIns="182850" rIns="182850" bIns="182850" anchor="t" anchorCtr="0">
            <a:noAutofit/>
          </a:bodyPr>
          <a:lstStyle/>
          <a:p>
            <a:pPr marL="0" lvl="0" indent="0" algn="ctr" rtl="0">
              <a:spcBef>
                <a:spcPts val="0"/>
              </a:spcBef>
              <a:spcAft>
                <a:spcPts val="0"/>
              </a:spcAft>
              <a:buNone/>
            </a:pPr>
            <a:r>
              <a:rPr lang="en-US" b="1"/>
              <a:t>Methodology: Strategies</a:t>
            </a:r>
            <a:endParaRPr b="1"/>
          </a:p>
        </p:txBody>
      </p:sp>
      <p:sp>
        <p:nvSpPr>
          <p:cNvPr id="125" name="Google Shape;125;g2c83ad7e1dc_0_76"/>
          <p:cNvSpPr txBox="1">
            <a:spLocks noGrp="1"/>
          </p:cNvSpPr>
          <p:nvPr>
            <p:ph type="sldNum" idx="12"/>
          </p:nvPr>
        </p:nvSpPr>
        <p:spPr>
          <a:xfrm>
            <a:off x="16980500" y="9362019"/>
            <a:ext cx="1097400" cy="787200"/>
          </a:xfrm>
          <a:prstGeom prst="rect">
            <a:avLst/>
          </a:prstGeom>
        </p:spPr>
        <p:txBody>
          <a:bodyPr spcFirstLastPara="1" wrap="square" lIns="182850" tIns="182850" rIns="182850" bIns="182850" anchor="ctr" anchorCtr="0">
            <a:noAutofit/>
          </a:bodyPr>
          <a:lstStyle/>
          <a:p>
            <a:pPr marL="0" lvl="0" indent="0" algn="r" rtl="0">
              <a:spcBef>
                <a:spcPts val="0"/>
              </a:spcBef>
              <a:spcAft>
                <a:spcPts val="0"/>
              </a:spcAft>
              <a:buClr>
                <a:srgbClr val="000000"/>
              </a:buClr>
              <a:buSzPts val="2600"/>
              <a:buFont typeface="Arial"/>
              <a:buNone/>
            </a:pPr>
            <a:fld id="{00000000-1234-1234-1234-123412341234}" type="slidenum">
              <a:rPr lang="en-US"/>
              <a:t>8</a:t>
            </a:fld>
            <a:endParaRPr dirty="0"/>
          </a:p>
        </p:txBody>
      </p:sp>
      <p:graphicFrame>
        <p:nvGraphicFramePr>
          <p:cNvPr id="126" name="Google Shape;126;g2c83ad7e1dc_0_76"/>
          <p:cNvGraphicFramePr/>
          <p:nvPr>
            <p:extLst>
              <p:ext uri="{D42A27DB-BD31-4B8C-83A1-F6EECF244321}">
                <p14:modId xmlns:p14="http://schemas.microsoft.com/office/powerpoint/2010/main" val="2410388236"/>
              </p:ext>
            </p:extLst>
          </p:nvPr>
        </p:nvGraphicFramePr>
        <p:xfrm>
          <a:off x="1422575" y="2642738"/>
          <a:ext cx="15557950" cy="5716500"/>
        </p:xfrm>
        <a:graphic>
          <a:graphicData uri="http://schemas.openxmlformats.org/drawingml/2006/table">
            <a:tbl>
              <a:tblPr>
                <a:noFill/>
                <a:tableStyleId>{2D9E3363-CED2-4188-BD5F-B9053AF861D6}</a:tableStyleId>
              </a:tblPr>
              <a:tblGrid>
                <a:gridCol w="3486275">
                  <a:extLst>
                    <a:ext uri="{9D8B030D-6E8A-4147-A177-3AD203B41FA5}">
                      <a16:colId xmlns:a16="http://schemas.microsoft.com/office/drawing/2014/main" val="20000"/>
                    </a:ext>
                  </a:extLst>
                </a:gridCol>
                <a:gridCol w="4864075">
                  <a:extLst>
                    <a:ext uri="{9D8B030D-6E8A-4147-A177-3AD203B41FA5}">
                      <a16:colId xmlns:a16="http://schemas.microsoft.com/office/drawing/2014/main" val="20001"/>
                    </a:ext>
                  </a:extLst>
                </a:gridCol>
                <a:gridCol w="3276875">
                  <a:extLst>
                    <a:ext uri="{9D8B030D-6E8A-4147-A177-3AD203B41FA5}">
                      <a16:colId xmlns:a16="http://schemas.microsoft.com/office/drawing/2014/main" val="20002"/>
                    </a:ext>
                  </a:extLst>
                </a:gridCol>
                <a:gridCol w="3930725">
                  <a:extLst>
                    <a:ext uri="{9D8B030D-6E8A-4147-A177-3AD203B41FA5}">
                      <a16:colId xmlns:a16="http://schemas.microsoft.com/office/drawing/2014/main" val="20003"/>
                    </a:ext>
                  </a:extLst>
                </a:gridCol>
              </a:tblGrid>
              <a:tr h="909950">
                <a:tc>
                  <a:txBody>
                    <a:bodyPr/>
                    <a:lstStyle/>
                    <a:p>
                      <a:pPr marL="0" marR="0" lvl="0" indent="0" algn="ctr" rtl="0">
                        <a:lnSpc>
                          <a:spcPct val="100000"/>
                        </a:lnSpc>
                        <a:spcBef>
                          <a:spcPts val="0"/>
                        </a:spcBef>
                        <a:spcAft>
                          <a:spcPts val="0"/>
                        </a:spcAft>
                        <a:buClr>
                          <a:srgbClr val="000000"/>
                        </a:buClr>
                        <a:buSzPts val="2500"/>
                        <a:buFont typeface="Arial"/>
                        <a:buNone/>
                      </a:pPr>
                      <a:r>
                        <a:rPr lang="en-US" sz="2500" b="1" dirty="0">
                          <a:solidFill>
                            <a:srgbClr val="FFFFFF"/>
                          </a:solidFill>
                        </a:rPr>
                        <a:t>Delta Hedging Strategy</a:t>
                      </a:r>
                      <a:endParaRPr sz="2500" b="1" u="none" strike="noStrike" cap="none" dirty="0">
                        <a:solidFill>
                          <a:srgbClr val="FFFFFF"/>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0000"/>
                    </a:solidFill>
                  </a:tcPr>
                </a:tc>
                <a:tc>
                  <a:txBody>
                    <a:bodyPr/>
                    <a:lstStyle/>
                    <a:p>
                      <a:pPr marL="0" lvl="0" indent="0" algn="ctr" rtl="0">
                        <a:spcBef>
                          <a:spcPts val="0"/>
                        </a:spcBef>
                        <a:spcAft>
                          <a:spcPts val="0"/>
                        </a:spcAft>
                        <a:buNone/>
                      </a:pPr>
                      <a:r>
                        <a:rPr lang="en-US" sz="2500" b="1" dirty="0">
                          <a:solidFill>
                            <a:schemeClr val="lt1"/>
                          </a:solidFill>
                        </a:rPr>
                        <a:t>Description</a:t>
                      </a:r>
                      <a:endParaRPr dirty="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0000"/>
                    </a:solidFill>
                  </a:tcPr>
                </a:tc>
                <a:tc>
                  <a:txBody>
                    <a:bodyPr/>
                    <a:lstStyle/>
                    <a:p>
                      <a:pPr marL="0" lvl="0" indent="0" algn="ctr" rtl="0">
                        <a:spcBef>
                          <a:spcPts val="0"/>
                        </a:spcBef>
                        <a:spcAft>
                          <a:spcPts val="0"/>
                        </a:spcAft>
                        <a:buNone/>
                      </a:pPr>
                      <a:r>
                        <a:rPr lang="en-US" sz="2500" b="1">
                          <a:solidFill>
                            <a:schemeClr val="lt1"/>
                          </a:solidFill>
                        </a:rPr>
                        <a:t>Adjustment</a:t>
                      </a: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0000"/>
                    </a:solidFill>
                  </a:tcPr>
                </a:tc>
                <a:tc>
                  <a:txBody>
                    <a:bodyPr/>
                    <a:lstStyle/>
                    <a:p>
                      <a:pPr marL="0" lvl="0" indent="0" algn="ctr" rtl="0">
                        <a:spcBef>
                          <a:spcPts val="0"/>
                        </a:spcBef>
                        <a:spcAft>
                          <a:spcPts val="0"/>
                        </a:spcAft>
                        <a:buNone/>
                      </a:pPr>
                      <a:r>
                        <a:rPr lang="en-US" sz="2500" b="1">
                          <a:solidFill>
                            <a:schemeClr val="lt1"/>
                          </a:solidFill>
                        </a:rPr>
                        <a:t>Goal</a:t>
                      </a: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0000"/>
                    </a:solidFill>
                  </a:tcPr>
                </a:tc>
                <a:extLst>
                  <a:ext uri="{0D108BD9-81ED-4DB2-BD59-A6C34878D82A}">
                    <a16:rowId xmlns:a16="http://schemas.microsoft.com/office/drawing/2014/main" val="10000"/>
                  </a:ext>
                </a:extLst>
              </a:tr>
              <a:tr h="1590550">
                <a:tc>
                  <a:txBody>
                    <a:bodyPr/>
                    <a:lstStyle/>
                    <a:p>
                      <a:pPr marL="0" lvl="0" indent="0" algn="l" rtl="0">
                        <a:spcBef>
                          <a:spcPts val="0"/>
                        </a:spcBef>
                        <a:spcAft>
                          <a:spcPts val="0"/>
                        </a:spcAft>
                        <a:buNone/>
                      </a:pPr>
                      <a:r>
                        <a:rPr lang="en-US" sz="2500" b="1" dirty="0">
                          <a:solidFill>
                            <a:schemeClr val="lt1"/>
                          </a:solidFill>
                        </a:rPr>
                        <a:t>Dynamic Hedge</a:t>
                      </a:r>
                      <a:endParaRPr sz="2500" b="1" dirty="0">
                        <a:solidFill>
                          <a:schemeClr val="lt1"/>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0000"/>
                    </a:solidFill>
                  </a:tcPr>
                </a:tc>
                <a:tc>
                  <a:txBody>
                    <a:bodyPr/>
                    <a:lstStyle/>
                    <a:p>
                      <a:pPr marL="0" lvl="0" indent="0" algn="l" rtl="0">
                        <a:lnSpc>
                          <a:spcPct val="171429"/>
                        </a:lnSpc>
                        <a:spcBef>
                          <a:spcPts val="0"/>
                        </a:spcBef>
                        <a:spcAft>
                          <a:spcPts val="0"/>
                        </a:spcAft>
                        <a:buNone/>
                      </a:pPr>
                      <a:r>
                        <a:rPr lang="en-US" sz="2400" dirty="0">
                          <a:solidFill>
                            <a:srgbClr val="0D0D0D"/>
                          </a:solidFill>
                          <a:highlight>
                            <a:schemeClr val="lt1"/>
                          </a:highlight>
                          <a:latin typeface="Roboto"/>
                          <a:ea typeface="Roboto"/>
                          <a:cs typeface="Roboto"/>
                          <a:sym typeface="Roboto"/>
                        </a:rPr>
                        <a:t>Adjusts hedge ratio continuously based on delta changes.</a:t>
                      </a:r>
                      <a:endParaRPr sz="2400" u="none" strike="noStrike" cap="none" dirty="0">
                        <a:solidFill>
                          <a:srgbClr val="0D0D0D"/>
                        </a:solidFill>
                        <a:highlight>
                          <a:schemeClr val="lt1"/>
                        </a:highlight>
                        <a:latin typeface="Roboto"/>
                        <a:ea typeface="Roboto"/>
                        <a:cs typeface="Roboto"/>
                        <a:sym typeface="Roboto"/>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71429"/>
                        </a:lnSpc>
                        <a:spcBef>
                          <a:spcPts val="0"/>
                        </a:spcBef>
                        <a:spcAft>
                          <a:spcPts val="0"/>
                        </a:spcAft>
                        <a:buNone/>
                      </a:pPr>
                      <a:r>
                        <a:rPr lang="en-US" sz="2400" dirty="0">
                          <a:solidFill>
                            <a:srgbClr val="0D0D0D"/>
                          </a:solidFill>
                          <a:highlight>
                            <a:schemeClr val="lt1"/>
                          </a:highlight>
                          <a:latin typeface="Roboto"/>
                          <a:ea typeface="Roboto"/>
                          <a:cs typeface="Roboto"/>
                          <a:sym typeface="Roboto"/>
                        </a:rPr>
                        <a:t>Weekly adjustments</a:t>
                      </a:r>
                      <a:endParaRPr sz="2400" u="none" strike="noStrike" cap="none" dirty="0">
                        <a:solidFill>
                          <a:srgbClr val="0D0D0D"/>
                        </a:solidFill>
                        <a:highlight>
                          <a:schemeClr val="lt1"/>
                        </a:highlight>
                        <a:latin typeface="Roboto"/>
                        <a:ea typeface="Roboto"/>
                        <a:cs typeface="Roboto"/>
                        <a:sym typeface="Roboto"/>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71429"/>
                        </a:lnSpc>
                        <a:spcBef>
                          <a:spcPts val="0"/>
                        </a:spcBef>
                        <a:spcAft>
                          <a:spcPts val="0"/>
                        </a:spcAft>
                        <a:buNone/>
                      </a:pPr>
                      <a:r>
                        <a:rPr lang="en-US" sz="2400">
                          <a:solidFill>
                            <a:srgbClr val="0D0D0D"/>
                          </a:solidFill>
                          <a:highlight>
                            <a:schemeClr val="lt1"/>
                          </a:highlight>
                          <a:latin typeface="Roboto"/>
                          <a:ea typeface="Roboto"/>
                          <a:cs typeface="Roboto"/>
                          <a:sym typeface="Roboto"/>
                        </a:rPr>
                        <a:t>Maintain delta-neutral position</a:t>
                      </a:r>
                      <a:endParaRPr sz="2400" u="none" strike="noStrike" cap="none">
                        <a:solidFill>
                          <a:srgbClr val="0D0D0D"/>
                        </a:solidFill>
                        <a:highlight>
                          <a:schemeClr val="lt1"/>
                        </a:highlight>
                        <a:latin typeface="Roboto"/>
                        <a:ea typeface="Roboto"/>
                        <a:cs typeface="Roboto"/>
                        <a:sym typeface="Roboto"/>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590550">
                <a:tc>
                  <a:txBody>
                    <a:bodyPr/>
                    <a:lstStyle/>
                    <a:p>
                      <a:pPr marL="0" lvl="0" indent="0" algn="l" rtl="0">
                        <a:spcBef>
                          <a:spcPts val="0"/>
                        </a:spcBef>
                        <a:spcAft>
                          <a:spcPts val="0"/>
                        </a:spcAft>
                        <a:buNone/>
                      </a:pPr>
                      <a:r>
                        <a:rPr lang="en-US" sz="2500" b="1" dirty="0">
                          <a:solidFill>
                            <a:schemeClr val="lt1"/>
                          </a:solidFill>
                        </a:rPr>
                        <a:t>Static Hedge</a:t>
                      </a:r>
                      <a:endParaRPr sz="2500" b="1" dirty="0">
                        <a:solidFill>
                          <a:schemeClr val="lt1"/>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0000"/>
                    </a:solidFill>
                  </a:tcPr>
                </a:tc>
                <a:tc>
                  <a:txBody>
                    <a:bodyPr/>
                    <a:lstStyle/>
                    <a:p>
                      <a:pPr marL="0" lvl="0" indent="0" algn="l" rtl="0">
                        <a:lnSpc>
                          <a:spcPct val="171429"/>
                        </a:lnSpc>
                        <a:spcBef>
                          <a:spcPts val="0"/>
                        </a:spcBef>
                        <a:spcAft>
                          <a:spcPts val="0"/>
                        </a:spcAft>
                        <a:buNone/>
                      </a:pPr>
                      <a:r>
                        <a:rPr lang="en-US" sz="2400" dirty="0">
                          <a:solidFill>
                            <a:srgbClr val="0D0D0D"/>
                          </a:solidFill>
                          <a:highlight>
                            <a:schemeClr val="lt1"/>
                          </a:highlight>
                          <a:latin typeface="Roboto"/>
                          <a:ea typeface="Roboto"/>
                          <a:cs typeface="Roboto"/>
                          <a:sym typeface="Roboto"/>
                        </a:rPr>
                        <a:t>Establishes a fixed hedge ratio at outset.</a:t>
                      </a:r>
                      <a:endParaRPr sz="2400" dirty="0">
                        <a:solidFill>
                          <a:srgbClr val="0D0D0D"/>
                        </a:solidFill>
                        <a:highlight>
                          <a:schemeClr val="lt1"/>
                        </a:highlight>
                        <a:latin typeface="Roboto"/>
                        <a:ea typeface="Roboto"/>
                        <a:cs typeface="Roboto"/>
                        <a:sym typeface="Roboto"/>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71429"/>
                        </a:lnSpc>
                        <a:spcBef>
                          <a:spcPts val="0"/>
                        </a:spcBef>
                        <a:spcAft>
                          <a:spcPts val="0"/>
                        </a:spcAft>
                        <a:buNone/>
                      </a:pPr>
                      <a:r>
                        <a:rPr lang="en-US" sz="2400" dirty="0">
                          <a:solidFill>
                            <a:srgbClr val="0D0D0D"/>
                          </a:solidFill>
                          <a:highlight>
                            <a:schemeClr val="lt1"/>
                          </a:highlight>
                          <a:latin typeface="Roboto"/>
                          <a:ea typeface="Roboto"/>
                          <a:cs typeface="Roboto"/>
                          <a:sym typeface="Roboto"/>
                        </a:rPr>
                        <a:t>No adjustments</a:t>
                      </a:r>
                      <a:endParaRPr sz="2400" dirty="0">
                        <a:solidFill>
                          <a:srgbClr val="0D0D0D"/>
                        </a:solidFill>
                        <a:highlight>
                          <a:schemeClr val="lt1"/>
                        </a:highlight>
                        <a:latin typeface="Roboto"/>
                        <a:ea typeface="Roboto"/>
                        <a:cs typeface="Roboto"/>
                        <a:sym typeface="Roboto"/>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71429"/>
                        </a:lnSpc>
                        <a:spcBef>
                          <a:spcPts val="0"/>
                        </a:spcBef>
                        <a:spcAft>
                          <a:spcPts val="0"/>
                        </a:spcAft>
                        <a:buNone/>
                      </a:pPr>
                      <a:r>
                        <a:rPr lang="en-US" sz="2400" dirty="0">
                          <a:solidFill>
                            <a:srgbClr val="0D0D0D"/>
                          </a:solidFill>
                          <a:highlight>
                            <a:schemeClr val="lt1"/>
                          </a:highlight>
                          <a:latin typeface="Roboto"/>
                          <a:ea typeface="Roboto"/>
                          <a:cs typeface="Roboto"/>
                          <a:sym typeface="Roboto"/>
                        </a:rPr>
                        <a:t>Fixed hedge based on initial delta</a:t>
                      </a:r>
                      <a:endParaRPr sz="2400" dirty="0">
                        <a:solidFill>
                          <a:srgbClr val="0D0D0D"/>
                        </a:solidFill>
                        <a:highlight>
                          <a:schemeClr val="lt1"/>
                        </a:highlight>
                        <a:latin typeface="Roboto"/>
                        <a:ea typeface="Roboto"/>
                        <a:cs typeface="Roboto"/>
                        <a:sym typeface="Roboto"/>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590550">
                <a:tc>
                  <a:txBody>
                    <a:bodyPr/>
                    <a:lstStyle/>
                    <a:p>
                      <a:pPr marL="0" lvl="0" indent="0" algn="l" rtl="0">
                        <a:spcBef>
                          <a:spcPts val="0"/>
                        </a:spcBef>
                        <a:spcAft>
                          <a:spcPts val="0"/>
                        </a:spcAft>
                        <a:buNone/>
                      </a:pPr>
                      <a:r>
                        <a:rPr lang="en-US" sz="2500" b="1" dirty="0">
                          <a:solidFill>
                            <a:schemeClr val="lt1"/>
                          </a:solidFill>
                        </a:rPr>
                        <a:t>No Hedge</a:t>
                      </a:r>
                      <a:endParaRPr sz="2500" b="1" dirty="0">
                        <a:solidFill>
                          <a:schemeClr val="lt1"/>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0000"/>
                    </a:solidFill>
                  </a:tcPr>
                </a:tc>
                <a:tc>
                  <a:txBody>
                    <a:bodyPr/>
                    <a:lstStyle/>
                    <a:p>
                      <a:pPr marL="0" lvl="0" indent="0" algn="l" rtl="0">
                        <a:lnSpc>
                          <a:spcPct val="171429"/>
                        </a:lnSpc>
                        <a:spcBef>
                          <a:spcPts val="0"/>
                        </a:spcBef>
                        <a:spcAft>
                          <a:spcPts val="0"/>
                        </a:spcAft>
                        <a:buNone/>
                      </a:pPr>
                      <a:r>
                        <a:rPr lang="en-US" sz="2400" dirty="0">
                          <a:solidFill>
                            <a:srgbClr val="0D0D0D"/>
                          </a:solidFill>
                          <a:highlight>
                            <a:schemeClr val="lt1"/>
                          </a:highlight>
                          <a:latin typeface="Roboto"/>
                          <a:ea typeface="Roboto"/>
                          <a:cs typeface="Roboto"/>
                          <a:sym typeface="Roboto"/>
                        </a:rPr>
                        <a:t>Holds option without hedging against price changes.</a:t>
                      </a:r>
                      <a:endParaRPr sz="2400" dirty="0">
                        <a:solidFill>
                          <a:srgbClr val="0D0D0D"/>
                        </a:solidFill>
                        <a:highlight>
                          <a:schemeClr val="lt1"/>
                        </a:highlight>
                        <a:latin typeface="Roboto"/>
                        <a:ea typeface="Roboto"/>
                        <a:cs typeface="Roboto"/>
                        <a:sym typeface="Roboto"/>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71429"/>
                        </a:lnSpc>
                        <a:spcBef>
                          <a:spcPts val="0"/>
                        </a:spcBef>
                        <a:spcAft>
                          <a:spcPts val="0"/>
                        </a:spcAft>
                        <a:buNone/>
                      </a:pPr>
                      <a:r>
                        <a:rPr lang="en-US" sz="2400" dirty="0">
                          <a:solidFill>
                            <a:srgbClr val="0D0D0D"/>
                          </a:solidFill>
                          <a:highlight>
                            <a:schemeClr val="lt1"/>
                          </a:highlight>
                          <a:latin typeface="Roboto"/>
                          <a:ea typeface="Roboto"/>
                          <a:cs typeface="Roboto"/>
                          <a:sym typeface="Roboto"/>
                        </a:rPr>
                        <a:t>None</a:t>
                      </a:r>
                      <a:endParaRPr sz="2400" dirty="0">
                        <a:solidFill>
                          <a:srgbClr val="0D0D0D"/>
                        </a:solidFill>
                        <a:highlight>
                          <a:schemeClr val="lt1"/>
                        </a:highlight>
                        <a:latin typeface="Roboto"/>
                        <a:ea typeface="Roboto"/>
                        <a:cs typeface="Roboto"/>
                        <a:sym typeface="Roboto"/>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71429"/>
                        </a:lnSpc>
                        <a:spcBef>
                          <a:spcPts val="0"/>
                        </a:spcBef>
                        <a:spcAft>
                          <a:spcPts val="0"/>
                        </a:spcAft>
                        <a:buNone/>
                      </a:pPr>
                      <a:r>
                        <a:rPr lang="en-US" sz="2400" dirty="0">
                          <a:solidFill>
                            <a:srgbClr val="0D0D0D"/>
                          </a:solidFill>
                          <a:highlight>
                            <a:schemeClr val="lt1"/>
                          </a:highlight>
                          <a:latin typeface="Roboto"/>
                          <a:ea typeface="Roboto"/>
                          <a:cs typeface="Roboto"/>
                          <a:sym typeface="Roboto"/>
                        </a:rPr>
                        <a:t>Expose to full price risk</a:t>
                      </a:r>
                      <a:endParaRPr sz="2400" dirty="0">
                        <a:solidFill>
                          <a:srgbClr val="0D0D0D"/>
                        </a:solidFill>
                        <a:highlight>
                          <a:schemeClr val="lt1"/>
                        </a:highlight>
                        <a:latin typeface="Roboto"/>
                        <a:ea typeface="Roboto"/>
                        <a:cs typeface="Roboto"/>
                        <a:sym typeface="Roboto"/>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780892BF-3776-5793-CD6D-D76EFCFD7E5B}"/>
              </a:ext>
            </a:extLst>
          </p:cNvPr>
          <p:cNvGraphicFramePr>
            <a:graphicFrameLocks noGrp="1"/>
          </p:cNvGraphicFramePr>
          <p:nvPr>
            <p:extLst>
              <p:ext uri="{D42A27DB-BD31-4B8C-83A1-F6EECF244321}">
                <p14:modId xmlns:p14="http://schemas.microsoft.com/office/powerpoint/2010/main" val="3089849242"/>
              </p:ext>
            </p:extLst>
          </p:nvPr>
        </p:nvGraphicFramePr>
        <p:xfrm>
          <a:off x="1590675" y="3578573"/>
          <a:ext cx="15106650" cy="5695950"/>
        </p:xfrm>
        <a:graphic>
          <a:graphicData uri="http://schemas.openxmlformats.org/drawingml/2006/table">
            <a:tbl>
              <a:tblPr/>
              <a:tblGrid>
                <a:gridCol w="1495425">
                  <a:extLst>
                    <a:ext uri="{9D8B030D-6E8A-4147-A177-3AD203B41FA5}">
                      <a16:colId xmlns:a16="http://schemas.microsoft.com/office/drawing/2014/main" val="3517348774"/>
                    </a:ext>
                  </a:extLst>
                </a:gridCol>
                <a:gridCol w="2362200">
                  <a:extLst>
                    <a:ext uri="{9D8B030D-6E8A-4147-A177-3AD203B41FA5}">
                      <a16:colId xmlns:a16="http://schemas.microsoft.com/office/drawing/2014/main" val="3706259809"/>
                    </a:ext>
                  </a:extLst>
                </a:gridCol>
                <a:gridCol w="1676400">
                  <a:extLst>
                    <a:ext uri="{9D8B030D-6E8A-4147-A177-3AD203B41FA5}">
                      <a16:colId xmlns:a16="http://schemas.microsoft.com/office/drawing/2014/main" val="778010861"/>
                    </a:ext>
                  </a:extLst>
                </a:gridCol>
                <a:gridCol w="3124200">
                  <a:extLst>
                    <a:ext uri="{9D8B030D-6E8A-4147-A177-3AD203B41FA5}">
                      <a16:colId xmlns:a16="http://schemas.microsoft.com/office/drawing/2014/main" val="2455931394"/>
                    </a:ext>
                  </a:extLst>
                </a:gridCol>
                <a:gridCol w="2952750">
                  <a:extLst>
                    <a:ext uri="{9D8B030D-6E8A-4147-A177-3AD203B41FA5}">
                      <a16:colId xmlns:a16="http://schemas.microsoft.com/office/drawing/2014/main" val="1368778659"/>
                    </a:ext>
                  </a:extLst>
                </a:gridCol>
                <a:gridCol w="3495675">
                  <a:extLst>
                    <a:ext uri="{9D8B030D-6E8A-4147-A177-3AD203B41FA5}">
                      <a16:colId xmlns:a16="http://schemas.microsoft.com/office/drawing/2014/main" val="1810735789"/>
                    </a:ext>
                  </a:extLst>
                </a:gridCol>
              </a:tblGrid>
              <a:tr h="952500">
                <a:tc>
                  <a:txBody>
                    <a:bodyPr/>
                    <a:lstStyle/>
                    <a:p>
                      <a:pPr algn="ctr" rtl="0" fontAlgn="ctr">
                        <a:spcBef>
                          <a:spcPts val="0"/>
                        </a:spcBef>
                        <a:spcAft>
                          <a:spcPts val="0"/>
                        </a:spcAft>
                      </a:pPr>
                      <a:r>
                        <a:rPr lang="en-GB" sz="2500" b="1" i="0" u="none" strike="noStrike" dirty="0">
                          <a:solidFill>
                            <a:srgbClr val="FFFFFF"/>
                          </a:solidFill>
                          <a:effectLst/>
                          <a:highlight>
                            <a:srgbClr val="CC0000"/>
                          </a:highlight>
                          <a:latin typeface="Arial" panose="020B0604020202020204" pitchFamily="34" charset="0"/>
                        </a:rPr>
                        <a:t>Week</a:t>
                      </a:r>
                      <a:endParaRPr lang="en-GB" dirty="0">
                        <a:effectLst/>
                        <a:highlight>
                          <a:srgbClr val="CC0000"/>
                        </a:highligh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C0000"/>
                    </a:solidFill>
                  </a:tcPr>
                </a:tc>
                <a:tc>
                  <a:txBody>
                    <a:bodyPr/>
                    <a:lstStyle/>
                    <a:p>
                      <a:pPr algn="ctr" rtl="0" fontAlgn="ctr">
                        <a:spcBef>
                          <a:spcPts val="0"/>
                        </a:spcBef>
                        <a:spcAft>
                          <a:spcPts val="0"/>
                        </a:spcAft>
                      </a:pPr>
                      <a:r>
                        <a:rPr lang="en-GB" sz="2500" b="1" i="0" u="none" strike="noStrike" dirty="0">
                          <a:solidFill>
                            <a:srgbClr val="FFFFFF"/>
                          </a:solidFill>
                          <a:effectLst/>
                          <a:highlight>
                            <a:srgbClr val="CC0000"/>
                          </a:highlight>
                          <a:latin typeface="Arial" panose="020B0604020202020204" pitchFamily="34" charset="0"/>
                        </a:rPr>
                        <a:t>Price</a:t>
                      </a:r>
                      <a:endParaRPr lang="en-GB" dirty="0">
                        <a:effectLst/>
                        <a:highlight>
                          <a:srgbClr val="CC0000"/>
                        </a:highligh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C0000"/>
                    </a:solidFill>
                  </a:tcPr>
                </a:tc>
                <a:tc>
                  <a:txBody>
                    <a:bodyPr/>
                    <a:lstStyle/>
                    <a:p>
                      <a:pPr algn="ctr" rtl="0" fontAlgn="ctr">
                        <a:spcBef>
                          <a:spcPts val="0"/>
                        </a:spcBef>
                        <a:spcAft>
                          <a:spcPts val="0"/>
                        </a:spcAft>
                      </a:pPr>
                      <a:r>
                        <a:rPr lang="en-GB" sz="2500" b="1" i="0" u="none" strike="noStrike">
                          <a:solidFill>
                            <a:srgbClr val="FFFFFF"/>
                          </a:solidFill>
                          <a:effectLst/>
                          <a:highlight>
                            <a:srgbClr val="CC0000"/>
                          </a:highlight>
                          <a:latin typeface="Arial" panose="020B0604020202020204" pitchFamily="34" charset="0"/>
                        </a:rPr>
                        <a:t>Delta</a:t>
                      </a:r>
                      <a:endParaRPr lang="en-GB">
                        <a:effectLst/>
                        <a:highlight>
                          <a:srgbClr val="CC0000"/>
                        </a:highligh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C0000"/>
                    </a:solidFill>
                  </a:tcPr>
                </a:tc>
                <a:tc>
                  <a:txBody>
                    <a:bodyPr/>
                    <a:lstStyle/>
                    <a:p>
                      <a:pPr algn="ctr" rtl="0" fontAlgn="ctr">
                        <a:spcBef>
                          <a:spcPts val="0"/>
                        </a:spcBef>
                        <a:spcAft>
                          <a:spcPts val="0"/>
                        </a:spcAft>
                      </a:pPr>
                      <a:r>
                        <a:rPr lang="en-GB" sz="2500" b="1" i="0" u="none" strike="noStrike">
                          <a:solidFill>
                            <a:srgbClr val="FFFFFF"/>
                          </a:solidFill>
                          <a:effectLst/>
                          <a:highlight>
                            <a:srgbClr val="CC0000"/>
                          </a:highlight>
                          <a:latin typeface="Arial" panose="020B0604020202020204" pitchFamily="34" charset="0"/>
                        </a:rPr>
                        <a:t>Total Delta Position</a:t>
                      </a:r>
                      <a:endParaRPr lang="en-GB">
                        <a:effectLst/>
                        <a:highlight>
                          <a:srgbClr val="CC0000"/>
                        </a:highligh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C0000"/>
                    </a:solidFill>
                  </a:tcPr>
                </a:tc>
                <a:tc>
                  <a:txBody>
                    <a:bodyPr/>
                    <a:lstStyle/>
                    <a:p>
                      <a:pPr algn="ctr" rtl="0" fontAlgn="ctr">
                        <a:spcBef>
                          <a:spcPts val="0"/>
                        </a:spcBef>
                        <a:spcAft>
                          <a:spcPts val="0"/>
                        </a:spcAft>
                      </a:pPr>
                      <a:r>
                        <a:rPr lang="en-GB" sz="2500" b="1" i="0" u="none" strike="noStrike" dirty="0">
                          <a:solidFill>
                            <a:srgbClr val="FFFFFF"/>
                          </a:solidFill>
                          <a:effectLst/>
                          <a:highlight>
                            <a:srgbClr val="CC0000"/>
                          </a:highlight>
                          <a:latin typeface="Arial" panose="020B0604020202020204" pitchFamily="34" charset="0"/>
                        </a:rPr>
                        <a:t>Adjustment Shares</a:t>
                      </a:r>
                      <a:endParaRPr lang="en-GB" dirty="0">
                        <a:effectLst/>
                        <a:highlight>
                          <a:srgbClr val="CC0000"/>
                        </a:highligh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C0000"/>
                    </a:solidFill>
                  </a:tcPr>
                </a:tc>
                <a:tc>
                  <a:txBody>
                    <a:bodyPr/>
                    <a:lstStyle/>
                    <a:p>
                      <a:pPr algn="ctr" rtl="0" fontAlgn="ctr">
                        <a:spcBef>
                          <a:spcPts val="0"/>
                        </a:spcBef>
                        <a:spcAft>
                          <a:spcPts val="0"/>
                        </a:spcAft>
                      </a:pPr>
                      <a:r>
                        <a:rPr lang="en-GB" sz="2500" b="1" i="0" u="none" strike="noStrike">
                          <a:solidFill>
                            <a:srgbClr val="FFFFFF"/>
                          </a:solidFill>
                          <a:effectLst/>
                          <a:highlight>
                            <a:srgbClr val="CC0000"/>
                          </a:highlight>
                          <a:latin typeface="Arial" panose="020B0604020202020204" pitchFamily="34" charset="0"/>
                        </a:rPr>
                        <a:t>Total Adjustment</a:t>
                      </a:r>
                      <a:endParaRPr lang="en-GB">
                        <a:effectLst/>
                        <a:highlight>
                          <a:srgbClr val="CC0000"/>
                        </a:highligh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C0000"/>
                    </a:solidFill>
                  </a:tcPr>
                </a:tc>
                <a:extLst>
                  <a:ext uri="{0D108BD9-81ED-4DB2-BD59-A6C34878D82A}">
                    <a16:rowId xmlns:a16="http://schemas.microsoft.com/office/drawing/2014/main" val="2937331317"/>
                  </a:ext>
                </a:extLst>
              </a:tr>
              <a:tr h="819150">
                <a:tc>
                  <a:txBody>
                    <a:bodyPr/>
                    <a:lstStyle/>
                    <a:p>
                      <a:pPr algn="ctr" rtl="0" fontAlgn="ctr">
                        <a:spcBef>
                          <a:spcPts val="0"/>
                        </a:spcBef>
                        <a:spcAft>
                          <a:spcPts val="0"/>
                        </a:spcAft>
                      </a:pPr>
                      <a:r>
                        <a:rPr lang="en-GB" sz="2500" b="1" i="0" u="none" strike="noStrike">
                          <a:solidFill>
                            <a:srgbClr val="FFFFFF"/>
                          </a:solidFill>
                          <a:effectLst/>
                          <a:highlight>
                            <a:srgbClr val="CC0000"/>
                          </a:highlight>
                          <a:latin typeface="Arial" panose="020B0604020202020204" pitchFamily="34" charset="0"/>
                        </a:rPr>
                        <a:t>0</a:t>
                      </a:r>
                      <a:endParaRPr lang="en-GB">
                        <a:effectLst/>
                        <a:highlight>
                          <a:srgbClr val="CC0000"/>
                        </a:highligh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C0000"/>
                    </a:solidFill>
                  </a:tcPr>
                </a:tc>
                <a:tc>
                  <a:txBody>
                    <a:bodyPr/>
                    <a:lstStyle/>
                    <a:p>
                      <a:pPr algn="ctr" rtl="0" fontAlgn="ctr">
                        <a:spcBef>
                          <a:spcPts val="0"/>
                        </a:spcBef>
                        <a:spcAft>
                          <a:spcPts val="0"/>
                        </a:spcAft>
                      </a:pPr>
                      <a:r>
                        <a:rPr lang="en-GB" sz="2400" b="0" i="0" u="none" strike="noStrike">
                          <a:solidFill>
                            <a:srgbClr val="0D0D0D"/>
                          </a:solidFill>
                          <a:effectLst/>
                          <a:latin typeface="Roboto" panose="02000000000000000000" pitchFamily="2" charset="0"/>
                        </a:rPr>
                        <a:t>520</a:t>
                      </a:r>
                      <a:endParaRPr lang="en-GB">
                        <a:effectLs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GB" sz="2400" b="0" i="0" u="none" strike="noStrike">
                          <a:solidFill>
                            <a:srgbClr val="0D0D0D"/>
                          </a:solidFill>
                          <a:effectLst/>
                          <a:latin typeface="Roboto" panose="02000000000000000000" pitchFamily="2" charset="0"/>
                        </a:rPr>
                        <a:t>-54</a:t>
                      </a:r>
                      <a:endParaRPr lang="en-GB">
                        <a:effectLs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GB" sz="2400" b="0" i="0" u="none" strike="noStrike" dirty="0">
                          <a:solidFill>
                            <a:srgbClr val="0D0D0D"/>
                          </a:solidFill>
                          <a:effectLst/>
                          <a:latin typeface="Roboto" panose="02000000000000000000" pitchFamily="2" charset="0"/>
                        </a:rPr>
                        <a:t>0</a:t>
                      </a:r>
                      <a:endParaRPr lang="en-GB" dirty="0">
                        <a:effectLs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GB" sz="2400" b="0" i="0" u="none" strike="noStrike">
                          <a:solidFill>
                            <a:srgbClr val="0D0D0D"/>
                          </a:solidFill>
                          <a:effectLst/>
                          <a:latin typeface="Roboto" panose="02000000000000000000" pitchFamily="2" charset="0"/>
                        </a:rPr>
                        <a:t>NaN</a:t>
                      </a:r>
                      <a:endParaRPr lang="en-GB">
                        <a:effectLs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GB" sz="2400" b="0" i="0" u="none" strike="noStrike">
                          <a:solidFill>
                            <a:srgbClr val="0D0D0D"/>
                          </a:solidFill>
                          <a:effectLst/>
                          <a:latin typeface="Roboto" panose="02000000000000000000" pitchFamily="2" charset="0"/>
                        </a:rPr>
                        <a:t>NaN</a:t>
                      </a:r>
                      <a:endParaRPr lang="en-GB">
                        <a:effectLs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45448292"/>
                  </a:ext>
                </a:extLst>
              </a:tr>
              <a:tr h="971550">
                <a:tc>
                  <a:txBody>
                    <a:bodyPr/>
                    <a:lstStyle/>
                    <a:p>
                      <a:pPr algn="ctr" rtl="0" fontAlgn="ctr">
                        <a:spcBef>
                          <a:spcPts val="0"/>
                        </a:spcBef>
                        <a:spcAft>
                          <a:spcPts val="0"/>
                        </a:spcAft>
                      </a:pPr>
                      <a:r>
                        <a:rPr lang="en-GB" sz="2500" b="1" i="0" u="none" strike="noStrike">
                          <a:solidFill>
                            <a:srgbClr val="FFFFFF"/>
                          </a:solidFill>
                          <a:effectLst/>
                          <a:highlight>
                            <a:srgbClr val="CC0000"/>
                          </a:highlight>
                          <a:latin typeface="Arial" panose="020B0604020202020204" pitchFamily="34" charset="0"/>
                        </a:rPr>
                        <a:t>1</a:t>
                      </a:r>
                      <a:endParaRPr lang="en-GB">
                        <a:effectLst/>
                        <a:highlight>
                          <a:srgbClr val="CC0000"/>
                        </a:highligh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C0000"/>
                    </a:solidFill>
                  </a:tcPr>
                </a:tc>
                <a:tc>
                  <a:txBody>
                    <a:bodyPr/>
                    <a:lstStyle/>
                    <a:p>
                      <a:pPr algn="ctr" rtl="0" fontAlgn="ctr">
                        <a:spcBef>
                          <a:spcPts val="0"/>
                        </a:spcBef>
                        <a:spcAft>
                          <a:spcPts val="0"/>
                        </a:spcAft>
                      </a:pPr>
                      <a:r>
                        <a:rPr lang="en-GB" sz="2400" b="0" i="0" u="none" strike="noStrike" dirty="0">
                          <a:solidFill>
                            <a:srgbClr val="0D0D0D"/>
                          </a:solidFill>
                          <a:effectLst/>
                          <a:latin typeface="Roboto" panose="02000000000000000000" pitchFamily="2" charset="0"/>
                        </a:rPr>
                        <a:t>518.01</a:t>
                      </a:r>
                      <a:endParaRPr lang="en-GB" dirty="0">
                        <a:effectLs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GB" sz="2400" b="1" i="0" u="none" strike="noStrike" dirty="0">
                          <a:solidFill>
                            <a:srgbClr val="0D0D0D"/>
                          </a:solidFill>
                          <a:effectLst/>
                          <a:latin typeface="Roboto" panose="02000000000000000000" pitchFamily="2" charset="0"/>
                        </a:rPr>
                        <a:t>-51</a:t>
                      </a:r>
                      <a:endParaRPr lang="en-GB" b="1" dirty="0">
                        <a:effectLs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GB" sz="2400" b="1" i="0" u="none" strike="noStrike" dirty="0">
                          <a:solidFill>
                            <a:srgbClr val="0D0D0D"/>
                          </a:solidFill>
                          <a:effectLst/>
                          <a:latin typeface="Roboto" panose="02000000000000000000" pitchFamily="2" charset="0"/>
                        </a:rPr>
                        <a:t>3</a:t>
                      </a:r>
                      <a:endParaRPr lang="en-GB" b="1" dirty="0">
                        <a:effectLs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GB" sz="2400" b="1" i="0" u="none" strike="noStrike" dirty="0">
                          <a:solidFill>
                            <a:srgbClr val="0D0D0D"/>
                          </a:solidFill>
                          <a:effectLst/>
                          <a:latin typeface="Roboto" panose="02000000000000000000" pitchFamily="2" charset="0"/>
                        </a:rPr>
                        <a:t>Sell 3</a:t>
                      </a:r>
                      <a:endParaRPr lang="en-GB" b="1" dirty="0">
                        <a:effectLs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GB" sz="2400" b="0" i="0" u="none" strike="noStrike" dirty="0">
                          <a:solidFill>
                            <a:srgbClr val="0D0D0D"/>
                          </a:solidFill>
                          <a:effectLst/>
                          <a:latin typeface="Roboto" panose="02000000000000000000" pitchFamily="2" charset="0"/>
                        </a:rPr>
                        <a:t>Short 3</a:t>
                      </a:r>
                      <a:endParaRPr lang="en-GB" dirty="0">
                        <a:effectLs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72730651"/>
                  </a:ext>
                </a:extLst>
              </a:tr>
              <a:tr h="0">
                <a:tc>
                  <a:txBody>
                    <a:bodyPr/>
                    <a:lstStyle/>
                    <a:p>
                      <a:pPr algn="ctr" rtl="0" fontAlgn="ctr">
                        <a:spcBef>
                          <a:spcPts val="0"/>
                        </a:spcBef>
                        <a:spcAft>
                          <a:spcPts val="0"/>
                        </a:spcAft>
                      </a:pPr>
                      <a:r>
                        <a:rPr lang="en-GB" sz="2500" b="1" i="0" u="none" strike="noStrike">
                          <a:solidFill>
                            <a:srgbClr val="FFFFFF"/>
                          </a:solidFill>
                          <a:effectLst/>
                          <a:highlight>
                            <a:srgbClr val="CC0000"/>
                          </a:highlight>
                          <a:latin typeface="Arial" panose="020B0604020202020204" pitchFamily="34" charset="0"/>
                        </a:rPr>
                        <a:t>.</a:t>
                      </a:r>
                      <a:endParaRPr lang="en-GB">
                        <a:effectLst/>
                        <a:highlight>
                          <a:srgbClr val="CC0000"/>
                        </a:highlight>
                      </a:endParaRPr>
                    </a:p>
                    <a:p>
                      <a:pPr algn="ctr" rtl="0" fontAlgn="ctr">
                        <a:spcBef>
                          <a:spcPts val="0"/>
                        </a:spcBef>
                        <a:spcAft>
                          <a:spcPts val="0"/>
                        </a:spcAft>
                      </a:pPr>
                      <a:r>
                        <a:rPr lang="en-GB" sz="2500" b="1" i="0" u="none" strike="noStrike">
                          <a:solidFill>
                            <a:srgbClr val="FFFFFF"/>
                          </a:solidFill>
                          <a:effectLst/>
                          <a:highlight>
                            <a:srgbClr val="CC0000"/>
                          </a:highlight>
                          <a:latin typeface="Arial" panose="020B0604020202020204" pitchFamily="34" charset="0"/>
                        </a:rPr>
                        <a:t>.</a:t>
                      </a:r>
                      <a:endParaRPr lang="en-GB">
                        <a:effectLst/>
                        <a:highlight>
                          <a:srgbClr val="CC0000"/>
                        </a:highlight>
                      </a:endParaRPr>
                    </a:p>
                    <a:p>
                      <a:pPr algn="ctr" rtl="0" fontAlgn="ctr">
                        <a:spcBef>
                          <a:spcPts val="0"/>
                        </a:spcBef>
                        <a:spcAft>
                          <a:spcPts val="0"/>
                        </a:spcAft>
                      </a:pPr>
                      <a:r>
                        <a:rPr lang="en-GB" sz="2500" b="1" i="0" u="none" strike="noStrike">
                          <a:solidFill>
                            <a:srgbClr val="FFFFFF"/>
                          </a:solidFill>
                          <a:effectLst/>
                          <a:highlight>
                            <a:srgbClr val="CC0000"/>
                          </a:highlight>
                          <a:latin typeface="Arial" panose="020B0604020202020204" pitchFamily="34" charset="0"/>
                        </a:rPr>
                        <a:t>.</a:t>
                      </a:r>
                      <a:endParaRPr lang="en-GB">
                        <a:effectLst/>
                        <a:highlight>
                          <a:srgbClr val="CC0000"/>
                        </a:highligh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C0000"/>
                    </a:solidFill>
                  </a:tcPr>
                </a:tc>
                <a:tc gridSpan="5">
                  <a:txBody>
                    <a:bodyPr/>
                    <a:lstStyle/>
                    <a:p>
                      <a:pPr algn="ctr" rtl="0" fontAlgn="ctr">
                        <a:spcBef>
                          <a:spcPts val="0"/>
                        </a:spcBef>
                        <a:spcAft>
                          <a:spcPts val="0"/>
                        </a:spcAft>
                      </a:pPr>
                      <a:r>
                        <a:rPr lang="en-GB" sz="2400" b="0" i="0" u="none" strike="noStrike" dirty="0">
                          <a:solidFill>
                            <a:srgbClr val="0D0D0D"/>
                          </a:solidFill>
                          <a:effectLst/>
                          <a:latin typeface="Roboto" panose="02000000000000000000" pitchFamily="2" charset="0"/>
                        </a:rPr>
                        <a:t>.</a:t>
                      </a:r>
                      <a:endParaRPr lang="en-GB" dirty="0">
                        <a:effectLst/>
                      </a:endParaRPr>
                    </a:p>
                    <a:p>
                      <a:pPr algn="ctr" rtl="0" fontAlgn="ctr">
                        <a:spcBef>
                          <a:spcPts val="0"/>
                        </a:spcBef>
                        <a:spcAft>
                          <a:spcPts val="0"/>
                        </a:spcAft>
                      </a:pPr>
                      <a:r>
                        <a:rPr lang="en-GB" sz="2400" b="0" i="0" u="none" strike="noStrike" dirty="0">
                          <a:solidFill>
                            <a:srgbClr val="0D0D0D"/>
                          </a:solidFill>
                          <a:effectLst/>
                          <a:latin typeface="Roboto" panose="02000000000000000000" pitchFamily="2" charset="0"/>
                        </a:rPr>
                        <a:t>.</a:t>
                      </a:r>
                      <a:endParaRPr lang="en-GB" dirty="0">
                        <a:effectLst/>
                      </a:endParaRPr>
                    </a:p>
                    <a:p>
                      <a:pPr algn="ctr" rtl="0" fontAlgn="ctr">
                        <a:spcBef>
                          <a:spcPts val="0"/>
                        </a:spcBef>
                        <a:spcAft>
                          <a:spcPts val="0"/>
                        </a:spcAft>
                      </a:pPr>
                      <a:r>
                        <a:rPr lang="en-GB" sz="2400" b="0" i="0" u="none" strike="noStrike" dirty="0">
                          <a:solidFill>
                            <a:srgbClr val="0D0D0D"/>
                          </a:solidFill>
                          <a:effectLst/>
                          <a:latin typeface="Roboto" panose="02000000000000000000" pitchFamily="2" charset="0"/>
                        </a:rPr>
                        <a:t>.</a:t>
                      </a:r>
                      <a:endParaRPr lang="en-GB" dirty="0">
                        <a:effectLs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30536128"/>
                  </a:ext>
                </a:extLst>
              </a:tr>
              <a:tr h="819150">
                <a:tc>
                  <a:txBody>
                    <a:bodyPr/>
                    <a:lstStyle/>
                    <a:p>
                      <a:pPr algn="ctr" rtl="0" fontAlgn="ctr">
                        <a:spcBef>
                          <a:spcPts val="0"/>
                        </a:spcBef>
                        <a:spcAft>
                          <a:spcPts val="0"/>
                        </a:spcAft>
                      </a:pPr>
                      <a:r>
                        <a:rPr lang="en-GB" sz="2500" b="1" i="0" u="none" strike="noStrike">
                          <a:solidFill>
                            <a:srgbClr val="FFFFFF"/>
                          </a:solidFill>
                          <a:effectLst/>
                          <a:highlight>
                            <a:srgbClr val="CC0000"/>
                          </a:highlight>
                          <a:latin typeface="Arial" panose="020B0604020202020204" pitchFamily="34" charset="0"/>
                        </a:rPr>
                        <a:t>10</a:t>
                      </a:r>
                      <a:endParaRPr lang="en-GB">
                        <a:effectLst/>
                        <a:highlight>
                          <a:srgbClr val="CC0000"/>
                        </a:highligh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C0000"/>
                    </a:solidFill>
                  </a:tcPr>
                </a:tc>
                <a:tc>
                  <a:txBody>
                    <a:bodyPr/>
                    <a:lstStyle/>
                    <a:p>
                      <a:pPr algn="ctr" rtl="0" fontAlgn="ctr">
                        <a:spcBef>
                          <a:spcPts val="0"/>
                        </a:spcBef>
                        <a:spcAft>
                          <a:spcPts val="0"/>
                        </a:spcAft>
                      </a:pPr>
                      <a:r>
                        <a:rPr lang="en-GB" sz="2400" b="0" i="0" u="none" strike="noStrike">
                          <a:solidFill>
                            <a:srgbClr val="0D0D0D"/>
                          </a:solidFill>
                          <a:effectLst/>
                          <a:latin typeface="Roboto" panose="02000000000000000000" pitchFamily="2" charset="0"/>
                        </a:rPr>
                        <a:t>528.57</a:t>
                      </a:r>
                      <a:endParaRPr lang="en-GB">
                        <a:effectLs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GB" sz="2400" b="0" i="0" u="none" strike="noStrike">
                          <a:solidFill>
                            <a:srgbClr val="0D0D0D"/>
                          </a:solidFill>
                          <a:effectLst/>
                          <a:latin typeface="Roboto" panose="02000000000000000000" pitchFamily="2" charset="0"/>
                        </a:rPr>
                        <a:t>-84</a:t>
                      </a:r>
                      <a:endParaRPr lang="en-GB">
                        <a:effectLs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GB" sz="2400" b="0" i="0" u="none" strike="noStrike">
                          <a:solidFill>
                            <a:srgbClr val="0D0D0D"/>
                          </a:solidFill>
                          <a:effectLst/>
                          <a:latin typeface="Roboto" panose="02000000000000000000" pitchFamily="2" charset="0"/>
                        </a:rPr>
                        <a:t>-38</a:t>
                      </a:r>
                      <a:endParaRPr lang="en-GB">
                        <a:effectLs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GB" sz="2400" b="0" i="0" u="none" strike="noStrike" dirty="0">
                          <a:solidFill>
                            <a:srgbClr val="0D0D0D"/>
                          </a:solidFill>
                          <a:effectLst/>
                          <a:latin typeface="Roboto" panose="02000000000000000000" pitchFamily="2" charset="0"/>
                        </a:rPr>
                        <a:t>Buy 38</a:t>
                      </a:r>
                      <a:endParaRPr lang="en-GB" dirty="0">
                        <a:effectLs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GB" sz="2400" b="1" i="0" u="none" strike="noStrike" dirty="0">
                          <a:solidFill>
                            <a:srgbClr val="0D0D0D"/>
                          </a:solidFill>
                          <a:effectLst/>
                          <a:latin typeface="Roboto" panose="02000000000000000000" pitchFamily="2" charset="0"/>
                        </a:rPr>
                        <a:t>Long 30</a:t>
                      </a:r>
                      <a:endParaRPr lang="en-GB" dirty="0">
                        <a:effectLs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27959224"/>
                  </a:ext>
                </a:extLst>
              </a:tr>
              <a:tr h="800100">
                <a:tc>
                  <a:txBody>
                    <a:bodyPr/>
                    <a:lstStyle/>
                    <a:p>
                      <a:pPr algn="ctr" rtl="0" fontAlgn="ctr">
                        <a:spcBef>
                          <a:spcPts val="0"/>
                        </a:spcBef>
                        <a:spcAft>
                          <a:spcPts val="0"/>
                        </a:spcAft>
                      </a:pPr>
                      <a:r>
                        <a:rPr lang="en-GB" sz="2500" b="1" i="0" u="none" strike="noStrike">
                          <a:solidFill>
                            <a:srgbClr val="FFFFFF"/>
                          </a:solidFill>
                          <a:effectLst/>
                          <a:highlight>
                            <a:srgbClr val="CC0000"/>
                          </a:highlight>
                          <a:latin typeface="Arial" panose="020B0604020202020204" pitchFamily="34" charset="0"/>
                        </a:rPr>
                        <a:t>11</a:t>
                      </a:r>
                      <a:endParaRPr lang="en-GB">
                        <a:effectLst/>
                        <a:highlight>
                          <a:srgbClr val="CC0000"/>
                        </a:highligh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C0000"/>
                    </a:solidFill>
                  </a:tcPr>
                </a:tc>
                <a:tc>
                  <a:txBody>
                    <a:bodyPr/>
                    <a:lstStyle/>
                    <a:p>
                      <a:pPr algn="ctr" rtl="0" fontAlgn="ctr">
                        <a:spcBef>
                          <a:spcPts val="0"/>
                        </a:spcBef>
                        <a:spcAft>
                          <a:spcPts val="0"/>
                        </a:spcAft>
                      </a:pPr>
                      <a:r>
                        <a:rPr lang="en-GB" sz="2400" b="0" i="0" u="none" strike="noStrike" dirty="0">
                          <a:solidFill>
                            <a:srgbClr val="0D0D0D"/>
                          </a:solidFill>
                          <a:effectLst/>
                          <a:latin typeface="Roboto" panose="02000000000000000000" pitchFamily="2" charset="0"/>
                        </a:rPr>
                        <a:t>523.52</a:t>
                      </a:r>
                      <a:endParaRPr lang="en-GB" dirty="0">
                        <a:effectLs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GB" sz="2400" b="0" i="0" u="none" strike="noStrike">
                          <a:solidFill>
                            <a:srgbClr val="0D0D0D"/>
                          </a:solidFill>
                          <a:effectLst/>
                          <a:latin typeface="Roboto" panose="02000000000000000000" pitchFamily="2" charset="0"/>
                        </a:rPr>
                        <a:t>NaN</a:t>
                      </a:r>
                      <a:endParaRPr lang="en-GB">
                        <a:effectLs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GB" sz="2400" b="0" i="0" u="none" strike="noStrike">
                          <a:solidFill>
                            <a:srgbClr val="0D0D0D"/>
                          </a:solidFill>
                          <a:effectLst/>
                          <a:latin typeface="Roboto" panose="02000000000000000000" pitchFamily="2" charset="0"/>
                        </a:rPr>
                        <a:t>NaN</a:t>
                      </a:r>
                      <a:endParaRPr lang="en-GB">
                        <a:effectLs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GB" sz="2400" b="1" i="0" u="none" strike="noStrike">
                          <a:solidFill>
                            <a:srgbClr val="0D0D0D"/>
                          </a:solidFill>
                          <a:effectLst/>
                          <a:latin typeface="Roboto" panose="02000000000000000000" pitchFamily="2" charset="0"/>
                        </a:rPr>
                        <a:t>Sell 30</a:t>
                      </a:r>
                      <a:endParaRPr lang="en-GB">
                        <a:effectLs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GB" sz="2400" b="0" i="0" u="none" strike="noStrike" dirty="0" err="1">
                          <a:solidFill>
                            <a:srgbClr val="0D0D0D"/>
                          </a:solidFill>
                          <a:effectLst/>
                          <a:latin typeface="Roboto" panose="02000000000000000000" pitchFamily="2" charset="0"/>
                        </a:rPr>
                        <a:t>NaN</a:t>
                      </a:r>
                      <a:endParaRPr lang="en-GB" dirty="0">
                        <a:effectLs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93150746"/>
                  </a:ext>
                </a:extLst>
              </a:tr>
            </a:tbl>
          </a:graphicData>
        </a:graphic>
      </p:graphicFrame>
      <p:sp>
        <p:nvSpPr>
          <p:cNvPr id="7" name="Rectangle 2">
            <a:extLst>
              <a:ext uri="{FF2B5EF4-FFF2-40B4-BE49-F238E27FC236}">
                <a16:creationId xmlns:a16="http://schemas.microsoft.com/office/drawing/2014/main" id="{38216C20-CC0D-19A5-6525-97C9C064DB37}"/>
              </a:ext>
            </a:extLst>
          </p:cNvPr>
          <p:cNvSpPr>
            <a:spLocks noChangeArrowheads="1"/>
          </p:cNvSpPr>
          <p:nvPr/>
        </p:nvSpPr>
        <p:spPr bwMode="auto">
          <a:xfrm>
            <a:off x="1590675" y="1012477"/>
            <a:ext cx="15106650"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4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Dynamic Hedging Strategy (Example)</a:t>
            </a:r>
            <a:endParaRPr kumimoji="0" lang="en-US" altLang="en-US" sz="1300" b="0" i="0" u="none" strike="noStrike" cap="none" normalizeH="0" baseline="0" dirty="0">
              <a:ln>
                <a:noFill/>
              </a:ln>
              <a:solidFill>
                <a:schemeClr val="tx1"/>
              </a:solidFill>
              <a:effectLst/>
            </a:endParaRPr>
          </a:p>
        </p:txBody>
      </p:sp>
      <p:sp>
        <p:nvSpPr>
          <p:cNvPr id="8" name="Google Shape;125;g2c83ad7e1dc_0_76">
            <a:extLst>
              <a:ext uri="{FF2B5EF4-FFF2-40B4-BE49-F238E27FC236}">
                <a16:creationId xmlns:a16="http://schemas.microsoft.com/office/drawing/2014/main" id="{FF05EB4D-8878-4517-09E9-1BFD9011442D}"/>
              </a:ext>
            </a:extLst>
          </p:cNvPr>
          <p:cNvSpPr txBox="1">
            <a:spLocks noGrp="1"/>
          </p:cNvSpPr>
          <p:nvPr>
            <p:ph type="sldNum" idx="12"/>
          </p:nvPr>
        </p:nvSpPr>
        <p:spPr>
          <a:xfrm>
            <a:off x="16980500" y="9362019"/>
            <a:ext cx="1097400" cy="787200"/>
          </a:xfrm>
          <a:prstGeom prst="rect">
            <a:avLst/>
          </a:prstGeom>
        </p:spPr>
        <p:txBody>
          <a:bodyPr spcFirstLastPara="1" wrap="square" lIns="182850" tIns="182850" rIns="182850" bIns="182850" anchor="ctr" anchorCtr="0">
            <a:noAutofit/>
          </a:bodyPr>
          <a:lstStyle/>
          <a:p>
            <a:pPr marL="0" lvl="0" indent="0" algn="r" rtl="0">
              <a:spcBef>
                <a:spcPts val="0"/>
              </a:spcBef>
              <a:spcAft>
                <a:spcPts val="0"/>
              </a:spcAft>
              <a:buClr>
                <a:srgbClr val="000000"/>
              </a:buClr>
              <a:buSzPts val="2600"/>
              <a:buFont typeface="Arial"/>
              <a:buNone/>
            </a:pPr>
            <a:fld id="{00000000-1234-1234-1234-123412341234}" type="slidenum">
              <a:rPr lang="en-US"/>
              <a:t>9</a:t>
            </a:fld>
            <a:endParaRPr dirty="0"/>
          </a:p>
        </p:txBody>
      </p:sp>
      <p:sp>
        <p:nvSpPr>
          <p:cNvPr id="9" name="TextBox 8">
            <a:extLst>
              <a:ext uri="{FF2B5EF4-FFF2-40B4-BE49-F238E27FC236}">
                <a16:creationId xmlns:a16="http://schemas.microsoft.com/office/drawing/2014/main" id="{D4132904-58CA-12FB-CB34-BB6B483B0EDF}"/>
              </a:ext>
            </a:extLst>
          </p:cNvPr>
          <p:cNvSpPr txBox="1"/>
          <p:nvPr/>
        </p:nvSpPr>
        <p:spPr>
          <a:xfrm>
            <a:off x="1590675" y="2449413"/>
            <a:ext cx="7579319" cy="954107"/>
          </a:xfrm>
          <a:prstGeom prst="rect">
            <a:avLst/>
          </a:prstGeom>
          <a:noFill/>
        </p:spPr>
        <p:txBody>
          <a:bodyPr wrap="non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rgbClr val="0D0D0D"/>
                </a:solidFill>
                <a:effectLst/>
                <a:latin typeface="Roboto" panose="02000000000000000000" pitchFamily="2" charset="0"/>
              </a:rPr>
              <a:t>Short 1 Contract of At-the-Money Call (Fixed)</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rgbClr val="0D0D0D"/>
                </a:solidFill>
                <a:effectLst/>
                <a:latin typeface="Roboto" panose="02000000000000000000" pitchFamily="2" charset="0"/>
              </a:rPr>
              <a:t>SPY Price = 520 </a:t>
            </a:r>
            <a:endParaRPr lang="en-US" sz="2800" dirty="0"/>
          </a:p>
        </p:txBody>
      </p:sp>
      <p:sp>
        <p:nvSpPr>
          <p:cNvPr id="2" name="矩形 1">
            <a:extLst>
              <a:ext uri="{FF2B5EF4-FFF2-40B4-BE49-F238E27FC236}">
                <a16:creationId xmlns:a16="http://schemas.microsoft.com/office/drawing/2014/main" id="{24FB7018-DCA6-329B-1B88-603E41ADC871}"/>
              </a:ext>
            </a:extLst>
          </p:cNvPr>
          <p:cNvSpPr/>
          <p:nvPr/>
        </p:nvSpPr>
        <p:spPr>
          <a:xfrm>
            <a:off x="3496234" y="4635107"/>
            <a:ext cx="1524001" cy="699247"/>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3" name="矩形 2">
            <a:extLst>
              <a:ext uri="{FF2B5EF4-FFF2-40B4-BE49-F238E27FC236}">
                <a16:creationId xmlns:a16="http://schemas.microsoft.com/office/drawing/2014/main" id="{6120204D-59C8-B111-FF75-060FD9C1B294}"/>
              </a:ext>
            </a:extLst>
          </p:cNvPr>
          <p:cNvSpPr/>
          <p:nvPr/>
        </p:nvSpPr>
        <p:spPr>
          <a:xfrm>
            <a:off x="5697627" y="4635105"/>
            <a:ext cx="1228167" cy="699247"/>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 name="矩形 3">
            <a:extLst>
              <a:ext uri="{FF2B5EF4-FFF2-40B4-BE49-F238E27FC236}">
                <a16:creationId xmlns:a16="http://schemas.microsoft.com/office/drawing/2014/main" id="{DC8963D3-24E2-5B40-25E0-28D78AB6C0DA}"/>
              </a:ext>
            </a:extLst>
          </p:cNvPr>
          <p:cNvSpPr/>
          <p:nvPr/>
        </p:nvSpPr>
        <p:spPr>
          <a:xfrm>
            <a:off x="8175812" y="4635104"/>
            <a:ext cx="994182" cy="699247"/>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0" name="矩形 9">
            <a:extLst>
              <a:ext uri="{FF2B5EF4-FFF2-40B4-BE49-F238E27FC236}">
                <a16:creationId xmlns:a16="http://schemas.microsoft.com/office/drawing/2014/main" id="{A4594FC2-7A21-F0F2-1998-E5396372093C}"/>
              </a:ext>
            </a:extLst>
          </p:cNvPr>
          <p:cNvSpPr/>
          <p:nvPr/>
        </p:nvSpPr>
        <p:spPr>
          <a:xfrm>
            <a:off x="3532093" y="5491832"/>
            <a:ext cx="1524001" cy="699247"/>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1" name="矩形 10">
            <a:extLst>
              <a:ext uri="{FF2B5EF4-FFF2-40B4-BE49-F238E27FC236}">
                <a16:creationId xmlns:a16="http://schemas.microsoft.com/office/drawing/2014/main" id="{F399B917-7036-BA51-BA9A-321B2004C87C}"/>
              </a:ext>
            </a:extLst>
          </p:cNvPr>
          <p:cNvSpPr/>
          <p:nvPr/>
        </p:nvSpPr>
        <p:spPr>
          <a:xfrm>
            <a:off x="8175812" y="5491831"/>
            <a:ext cx="994182" cy="699247"/>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2" name="矩形 11">
            <a:extLst>
              <a:ext uri="{FF2B5EF4-FFF2-40B4-BE49-F238E27FC236}">
                <a16:creationId xmlns:a16="http://schemas.microsoft.com/office/drawing/2014/main" id="{D18DF029-03DA-DB34-1F3E-250BB81C1EC1}"/>
              </a:ext>
            </a:extLst>
          </p:cNvPr>
          <p:cNvSpPr/>
          <p:nvPr/>
        </p:nvSpPr>
        <p:spPr>
          <a:xfrm>
            <a:off x="5697627" y="5491830"/>
            <a:ext cx="1228167" cy="699247"/>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14" name="矩形 13">
            <a:extLst>
              <a:ext uri="{FF2B5EF4-FFF2-40B4-BE49-F238E27FC236}">
                <a16:creationId xmlns:a16="http://schemas.microsoft.com/office/drawing/2014/main" id="{A4642582-C881-AC18-6932-DCEEED0D16C7}"/>
              </a:ext>
            </a:extLst>
          </p:cNvPr>
          <p:cNvSpPr/>
          <p:nvPr/>
        </p:nvSpPr>
        <p:spPr>
          <a:xfrm>
            <a:off x="11032746" y="5491830"/>
            <a:ext cx="1228167" cy="699247"/>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15" name="矩形 14">
            <a:extLst>
              <a:ext uri="{FF2B5EF4-FFF2-40B4-BE49-F238E27FC236}">
                <a16:creationId xmlns:a16="http://schemas.microsoft.com/office/drawing/2014/main" id="{1088E0BB-F1FF-B446-D5BA-0E916D1C84E5}"/>
              </a:ext>
            </a:extLst>
          </p:cNvPr>
          <p:cNvSpPr/>
          <p:nvPr/>
        </p:nvSpPr>
        <p:spPr>
          <a:xfrm>
            <a:off x="14322793" y="5491830"/>
            <a:ext cx="1228167" cy="699247"/>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6" name="矩形 15">
            <a:extLst>
              <a:ext uri="{FF2B5EF4-FFF2-40B4-BE49-F238E27FC236}">
                <a16:creationId xmlns:a16="http://schemas.microsoft.com/office/drawing/2014/main" id="{8A61EE75-9C96-E98F-284C-6D1533FBD034}"/>
              </a:ext>
            </a:extLst>
          </p:cNvPr>
          <p:cNvSpPr/>
          <p:nvPr/>
        </p:nvSpPr>
        <p:spPr>
          <a:xfrm>
            <a:off x="3522569" y="7754714"/>
            <a:ext cx="1524001" cy="699247"/>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17" name="矩形 16">
            <a:extLst>
              <a:ext uri="{FF2B5EF4-FFF2-40B4-BE49-F238E27FC236}">
                <a16:creationId xmlns:a16="http://schemas.microsoft.com/office/drawing/2014/main" id="{63FB001A-BCC9-A60D-2637-6253C9143B77}"/>
              </a:ext>
            </a:extLst>
          </p:cNvPr>
          <p:cNvSpPr/>
          <p:nvPr/>
        </p:nvSpPr>
        <p:spPr>
          <a:xfrm>
            <a:off x="14174875" y="7754710"/>
            <a:ext cx="1524001" cy="699247"/>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8" name="矩形 17">
            <a:extLst>
              <a:ext uri="{FF2B5EF4-FFF2-40B4-BE49-F238E27FC236}">
                <a16:creationId xmlns:a16="http://schemas.microsoft.com/office/drawing/2014/main" id="{6E9F158C-B0D4-F407-8218-0847CEB1AE7B}"/>
              </a:ext>
            </a:extLst>
          </p:cNvPr>
          <p:cNvSpPr/>
          <p:nvPr/>
        </p:nvSpPr>
        <p:spPr>
          <a:xfrm>
            <a:off x="11032746" y="8512411"/>
            <a:ext cx="1524001" cy="699247"/>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2"/>
                                        </p:tgtEl>
                                      </p:cBhvr>
                                    </p:animEffect>
                                    <p:set>
                                      <p:cBhvr>
                                        <p:cTn id="11" dur="1" fill="hold">
                                          <p:stCondLst>
                                            <p:cond delay="499"/>
                                          </p:stCondLst>
                                        </p:cTn>
                                        <p:tgtEl>
                                          <p:spTgt spid="2"/>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3" presetClass="exit" presetSubtype="10" fill="hold" grpId="1" nodeType="clickEffect">
                                  <p:stCondLst>
                                    <p:cond delay="0"/>
                                  </p:stCondLst>
                                  <p:childTnLst>
                                    <p:animEffect transition="out" filter="blinds(horizontal)">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3" presetClass="exit" presetSubtype="10" fill="hold" grpId="1" nodeType="clickEffect">
                                  <p:stCondLst>
                                    <p:cond delay="0"/>
                                  </p:stCondLst>
                                  <p:childTnLst>
                                    <p:animEffect transition="out" filter="blinds(horizontal)">
                                      <p:cBhvr>
                                        <p:cTn id="28" dur="500"/>
                                        <p:tgtEl>
                                          <p:spTgt spid="4"/>
                                        </p:tgtEl>
                                      </p:cBhvr>
                                    </p:animEffect>
                                    <p:set>
                                      <p:cBhvr>
                                        <p:cTn id="29" dur="1" fill="hold">
                                          <p:stCondLst>
                                            <p:cond delay="499"/>
                                          </p:stCondLst>
                                        </p:cTn>
                                        <p:tgtEl>
                                          <p:spTgt spid="4"/>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3" presetClass="exit" presetSubtype="10" fill="hold" grpId="1" nodeType="clickEffect">
                                  <p:stCondLst>
                                    <p:cond delay="0"/>
                                  </p:stCondLst>
                                  <p:childTnLst>
                                    <p:animEffect transition="out" filter="blinds(horizontal)">
                                      <p:cBhvr>
                                        <p:cTn id="37" dur="500"/>
                                        <p:tgtEl>
                                          <p:spTgt spid="10"/>
                                        </p:tgtEl>
                                      </p:cBhvr>
                                    </p:animEffect>
                                    <p:set>
                                      <p:cBhvr>
                                        <p:cTn id="38" dur="1" fill="hold">
                                          <p:stCondLst>
                                            <p:cond delay="499"/>
                                          </p:stCondLst>
                                        </p:cTn>
                                        <p:tgtEl>
                                          <p:spTgt spid="10"/>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grpId="1" nodeType="clickEffect">
                                  <p:stCondLst>
                                    <p:cond delay="0"/>
                                  </p:stCondLst>
                                  <p:childTnLst>
                                    <p:animEffect transition="out" filter="blinds(horizontal)">
                                      <p:cBhvr>
                                        <p:cTn id="46" dur="500"/>
                                        <p:tgtEl>
                                          <p:spTgt spid="12"/>
                                        </p:tgtEl>
                                      </p:cBhvr>
                                    </p:animEffect>
                                    <p:set>
                                      <p:cBhvr>
                                        <p:cTn id="47" dur="1" fill="hold">
                                          <p:stCondLst>
                                            <p:cond delay="499"/>
                                          </p:stCondLst>
                                        </p:cTn>
                                        <p:tgtEl>
                                          <p:spTgt spid="12"/>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1"/>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3" presetClass="exit" presetSubtype="10" fill="hold" grpId="1" nodeType="clickEffect">
                                  <p:stCondLst>
                                    <p:cond delay="0"/>
                                  </p:stCondLst>
                                  <p:childTnLst>
                                    <p:animEffect transition="out" filter="blinds(horizontal)">
                                      <p:cBhvr>
                                        <p:cTn id="55" dur="500"/>
                                        <p:tgtEl>
                                          <p:spTgt spid="11"/>
                                        </p:tgtEl>
                                      </p:cBhvr>
                                    </p:animEffect>
                                    <p:set>
                                      <p:cBhvr>
                                        <p:cTn id="56" dur="1" fill="hold">
                                          <p:stCondLst>
                                            <p:cond delay="499"/>
                                          </p:stCondLst>
                                        </p:cTn>
                                        <p:tgtEl>
                                          <p:spTgt spid="11"/>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3" presetClass="exit" presetSubtype="10" fill="hold" grpId="1" nodeType="clickEffect">
                                  <p:stCondLst>
                                    <p:cond delay="0"/>
                                  </p:stCondLst>
                                  <p:childTnLst>
                                    <p:animEffect transition="out" filter="blinds(horizontal)">
                                      <p:cBhvr>
                                        <p:cTn id="64" dur="500"/>
                                        <p:tgtEl>
                                          <p:spTgt spid="14"/>
                                        </p:tgtEl>
                                      </p:cBhvr>
                                    </p:animEffect>
                                    <p:set>
                                      <p:cBhvr>
                                        <p:cTn id="65" dur="1" fill="hold">
                                          <p:stCondLst>
                                            <p:cond delay="499"/>
                                          </p:stCondLst>
                                        </p:cTn>
                                        <p:tgtEl>
                                          <p:spTgt spid="14"/>
                                        </p:tgtEl>
                                        <p:attrNameLst>
                                          <p:attrName>style.visibility</p:attrName>
                                        </p:attrNameLst>
                                      </p:cBhvr>
                                      <p:to>
                                        <p:strVal val="hidden"/>
                                      </p:to>
                                    </p:set>
                                  </p:childTnLst>
                                </p:cTn>
                              </p:par>
                              <p:par>
                                <p:cTn id="66" presetID="1" presetClass="entr" presetSubtype="0" fill="hold" grpId="0" nodeType="withEffect">
                                  <p:stCondLst>
                                    <p:cond delay="0"/>
                                  </p:stCondLst>
                                  <p:childTnLst>
                                    <p:set>
                                      <p:cBhvr>
                                        <p:cTn id="67" dur="1" fill="hold">
                                          <p:stCondLst>
                                            <p:cond delay="0"/>
                                          </p:stCondLst>
                                        </p:cTn>
                                        <p:tgtEl>
                                          <p:spTgt spid="15"/>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3" presetClass="exit" presetSubtype="10" fill="hold" grpId="1" nodeType="clickEffect">
                                  <p:stCondLst>
                                    <p:cond delay="0"/>
                                  </p:stCondLst>
                                  <p:childTnLst>
                                    <p:animEffect transition="out" filter="blinds(horizontal)">
                                      <p:cBhvr>
                                        <p:cTn id="71" dur="500"/>
                                        <p:tgtEl>
                                          <p:spTgt spid="15"/>
                                        </p:tgtEl>
                                      </p:cBhvr>
                                    </p:animEffect>
                                    <p:set>
                                      <p:cBhvr>
                                        <p:cTn id="72" dur="1" fill="hold">
                                          <p:stCondLst>
                                            <p:cond delay="499"/>
                                          </p:stCondLst>
                                        </p:cTn>
                                        <p:tgtEl>
                                          <p:spTgt spid="15"/>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3" presetClass="exit" presetSubtype="10" fill="hold" grpId="1" nodeType="clickEffect">
                                  <p:stCondLst>
                                    <p:cond delay="0"/>
                                  </p:stCondLst>
                                  <p:childTnLst>
                                    <p:animEffect transition="out" filter="blinds(horizontal)">
                                      <p:cBhvr>
                                        <p:cTn id="80" dur="500"/>
                                        <p:tgtEl>
                                          <p:spTgt spid="16"/>
                                        </p:tgtEl>
                                      </p:cBhvr>
                                    </p:animEffect>
                                    <p:set>
                                      <p:cBhvr>
                                        <p:cTn id="81" dur="1" fill="hold">
                                          <p:stCondLst>
                                            <p:cond delay="499"/>
                                          </p:stCondLst>
                                        </p:cTn>
                                        <p:tgtEl>
                                          <p:spTgt spid="16"/>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17"/>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3" presetClass="exit" presetSubtype="10" fill="hold" grpId="1" nodeType="clickEffect">
                                  <p:stCondLst>
                                    <p:cond delay="0"/>
                                  </p:stCondLst>
                                  <p:childTnLst>
                                    <p:animEffect transition="out" filter="blinds(horizontal)">
                                      <p:cBhvr>
                                        <p:cTn id="89" dur="500"/>
                                        <p:tgtEl>
                                          <p:spTgt spid="17"/>
                                        </p:tgtEl>
                                      </p:cBhvr>
                                    </p:animEffect>
                                    <p:set>
                                      <p:cBhvr>
                                        <p:cTn id="90" dur="1" fill="hold">
                                          <p:stCondLst>
                                            <p:cond delay="499"/>
                                          </p:stCondLst>
                                        </p:cTn>
                                        <p:tgtEl>
                                          <p:spTgt spid="17"/>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3" presetClass="exit" presetSubtype="10" fill="hold" grpId="1" nodeType="clickEffect">
                                  <p:stCondLst>
                                    <p:cond delay="0"/>
                                  </p:stCondLst>
                                  <p:childTnLst>
                                    <p:animEffect transition="out" filter="blinds(horizontal)">
                                      <p:cBhvr>
                                        <p:cTn id="98" dur="500"/>
                                        <p:tgtEl>
                                          <p:spTgt spid="18"/>
                                        </p:tgtEl>
                                      </p:cBhvr>
                                    </p:animEffect>
                                    <p:set>
                                      <p:cBhvr>
                                        <p:cTn id="99"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3" grpId="1" animBg="1"/>
      <p:bldP spid="4" grpId="0" animBg="1"/>
      <p:bldP spid="4" grpId="1" animBg="1"/>
      <p:bldP spid="10" grpId="0" animBg="1"/>
      <p:bldP spid="10" grpId="1" animBg="1"/>
      <p:bldP spid="11" grpId="0" animBg="1"/>
      <p:bldP spid="11" grpId="1" animBg="1"/>
      <p:bldP spid="12" grpId="0" animBg="1"/>
      <p:bldP spid="12"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Lst>
  </p:timing>
</p:sld>
</file>

<file path=ppt/theme/theme1.xml><?xml version="1.0" encoding="utf-8"?>
<a:theme xmlns:a="http://schemas.openxmlformats.org/drawingml/2006/main" name="Red Rectangle">
  <a:themeElements>
    <a:clrScheme name="Coral">
      <a:dk1>
        <a:srgbClr val="CC0000"/>
      </a:dk1>
      <a:lt1>
        <a:srgbClr val="FFFFFF"/>
      </a:lt1>
      <a:dk2>
        <a:srgbClr val="6D6D6D"/>
      </a:dk2>
      <a:lt2>
        <a:srgbClr val="C3C3C3"/>
      </a:lt2>
      <a:accent1>
        <a:srgbClr val="990000"/>
      </a:accent1>
      <a:accent2>
        <a:srgbClr val="008473"/>
      </a:accent2>
      <a:accent3>
        <a:srgbClr val="427E93"/>
      </a:accent3>
      <a:accent4>
        <a:srgbClr val="D14905"/>
      </a:accent4>
      <a:accent5>
        <a:srgbClr val="FAC800"/>
      </a:accent5>
      <a:accent6>
        <a:srgbClr val="6F7D1C"/>
      </a:accent6>
      <a:hlink>
        <a:srgbClr val="CC0000"/>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TotalTime>
  <Words>4418</Words>
  <Application>Microsoft Office PowerPoint</Application>
  <PresentationFormat>Custom</PresentationFormat>
  <Paragraphs>502</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Roboto</vt:lpstr>
      <vt:lpstr>Times New Roman</vt:lpstr>
      <vt:lpstr>Playfair Display</vt:lpstr>
      <vt:lpstr>Arial</vt:lpstr>
      <vt:lpstr>Lato</vt:lpstr>
      <vt:lpstr>Red Rectangle</vt:lpstr>
      <vt:lpstr>Implementing Various Delta Hedging Strategies</vt:lpstr>
      <vt:lpstr>Presentation Outline</vt:lpstr>
      <vt:lpstr>Introduction</vt:lpstr>
      <vt:lpstr>Project Structure</vt:lpstr>
      <vt:lpstr>Concept: Delta Hedge</vt:lpstr>
      <vt:lpstr>Concept: Delta Hedge</vt:lpstr>
      <vt:lpstr>Concept: Monte Carlo Simulation</vt:lpstr>
      <vt:lpstr>Methodology: Strategies</vt:lpstr>
      <vt:lpstr>PowerPoint Presentation</vt:lpstr>
      <vt:lpstr>Dynamic Hedging Strategy (Example)</vt:lpstr>
      <vt:lpstr>Dynamic Hedging Strategy</vt:lpstr>
      <vt:lpstr>Static Hedging Strategy</vt:lpstr>
      <vt:lpstr>No - Hedge Strategy</vt:lpstr>
      <vt:lpstr>Performance of Strategies</vt:lpstr>
      <vt:lpstr>Performance of Strategies</vt:lpstr>
      <vt:lpstr>Performance of Strategies</vt:lpstr>
      <vt:lpstr>Performance of Strategies</vt:lpstr>
      <vt:lpstr>Conclusion</vt:lpstr>
      <vt:lpstr>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Various Delta Hedging Strategies</dc:title>
  <cp:lastModifiedBy>Manoj K</cp:lastModifiedBy>
  <cp:revision>10</cp:revision>
  <dcterms:modified xsi:type="dcterms:W3CDTF">2024-10-30T18:37:49Z</dcterms:modified>
</cp:coreProperties>
</file>