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6DE815-DA7F-466C-9300-C68F031A9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Grupp 9: Pitch ARG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93A0E18-2322-4FF9-8497-2C50D7436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Presentatörer: Ludvig </a:t>
            </a:r>
            <a:r>
              <a:rPr lang="sv-SE" dirty="0" err="1"/>
              <a:t>Lemner</a:t>
            </a:r>
            <a:r>
              <a:rPr lang="sv-SE" dirty="0"/>
              <a:t> &amp; Sara Stråhle</a:t>
            </a:r>
          </a:p>
          <a:p>
            <a:r>
              <a:rPr lang="sv-SE" dirty="0"/>
              <a:t>Övriga gruppmedlemmar: William Andersson, Katri </a:t>
            </a:r>
            <a:r>
              <a:rPr lang="sv-SE" dirty="0" err="1"/>
              <a:t>Lantto</a:t>
            </a:r>
            <a:r>
              <a:rPr lang="sv-SE" dirty="0"/>
              <a:t>, </a:t>
            </a:r>
          </a:p>
          <a:p>
            <a:r>
              <a:rPr lang="sv-SE" dirty="0"/>
              <a:t>						    Karim El-</a:t>
            </a:r>
            <a:r>
              <a:rPr lang="sv-SE" dirty="0" err="1"/>
              <a:t>Nahass</a:t>
            </a:r>
            <a:r>
              <a:rPr lang="sv-SE" dirty="0"/>
              <a:t> &amp; Oscar Forsyth</a:t>
            </a:r>
          </a:p>
        </p:txBody>
      </p:sp>
    </p:spTree>
    <p:extLst>
      <p:ext uri="{BB962C8B-B14F-4D97-AF65-F5344CB8AC3E}">
        <p14:creationId xmlns:p14="http://schemas.microsoft.com/office/powerpoint/2010/main" val="217716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EE0360-A520-4A03-9892-AA5DE2C3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gör vi?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9FDA969-C6FA-4A1D-B587-11441FC4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Ett </a:t>
            </a:r>
            <a:r>
              <a:rPr lang="sv-SE" dirty="0" err="1"/>
              <a:t>Alternate</a:t>
            </a:r>
            <a:r>
              <a:rPr lang="sv-SE" dirty="0"/>
              <a:t> </a:t>
            </a:r>
            <a:r>
              <a:rPr lang="sv-SE" dirty="0" err="1"/>
              <a:t>Reality</a:t>
            </a:r>
            <a:r>
              <a:rPr lang="sv-SE" dirty="0"/>
              <a:t> Game, ARG</a:t>
            </a:r>
          </a:p>
          <a:p>
            <a:endParaRPr lang="sv-SE" dirty="0"/>
          </a:p>
          <a:p>
            <a:r>
              <a:rPr lang="sv-SE" dirty="0"/>
              <a:t>Marknadsföring</a:t>
            </a:r>
          </a:p>
          <a:p>
            <a:pPr lvl="1"/>
            <a:r>
              <a:rPr lang="sv-SE" dirty="0"/>
              <a:t>Game &amp; Design…?</a:t>
            </a:r>
          </a:p>
          <a:p>
            <a:pPr lvl="1"/>
            <a:endParaRPr lang="sv-SE" dirty="0"/>
          </a:p>
          <a:p>
            <a:r>
              <a:rPr lang="sv-SE" dirty="0"/>
              <a:t>Modulärt</a:t>
            </a:r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0360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EFEB64-A910-4A71-896C-B390CCC5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ett ARG?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5DFE38B-C429-49A6-8A49-21B88237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Spel utan dedikerad plattform</a:t>
            </a:r>
          </a:p>
          <a:p>
            <a:endParaRPr lang="sv-SE" dirty="0"/>
          </a:p>
          <a:p>
            <a:r>
              <a:rPr lang="sv-SE" dirty="0"/>
              <a:t>Handlingen sprids ut på många ställen</a:t>
            </a:r>
          </a:p>
          <a:p>
            <a:endParaRPr lang="sv-SE" dirty="0"/>
          </a:p>
          <a:p>
            <a:r>
              <a:rPr lang="sv-SE" dirty="0"/>
              <a:t>Gåtor</a:t>
            </a:r>
          </a:p>
        </p:txBody>
      </p:sp>
    </p:spTree>
    <p:extLst>
      <p:ext uri="{BB962C8B-B14F-4D97-AF65-F5344CB8AC3E}">
        <p14:creationId xmlns:p14="http://schemas.microsoft.com/office/powerpoint/2010/main" val="19178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FA882D-36E1-4870-A021-CBA0A983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ska det gå till?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88AAEE8-F2BE-4F78-87AF-E4300177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Hemsidor</a:t>
            </a:r>
          </a:p>
          <a:p>
            <a:endParaRPr lang="sv-SE" dirty="0"/>
          </a:p>
          <a:p>
            <a:r>
              <a:rPr lang="sv-SE" dirty="0"/>
              <a:t>Gåtor</a:t>
            </a:r>
          </a:p>
          <a:p>
            <a:endParaRPr lang="sv-SE" dirty="0"/>
          </a:p>
          <a:p>
            <a:r>
              <a:rPr lang="sv-SE" dirty="0"/>
              <a:t>Modulärt</a:t>
            </a:r>
          </a:p>
          <a:p>
            <a:pPr lvl="1"/>
            <a:r>
              <a:rPr lang="sv-SE" dirty="0"/>
              <a:t>Göra det möjligt att förändra saker genom vår struktur av program och data.</a:t>
            </a:r>
          </a:p>
        </p:txBody>
      </p:sp>
    </p:spTree>
    <p:extLst>
      <p:ext uri="{BB962C8B-B14F-4D97-AF65-F5344CB8AC3E}">
        <p14:creationId xmlns:p14="http://schemas.microsoft.com/office/powerpoint/2010/main" val="200694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9489F6-B48E-4710-ADE7-C3271568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har hänt hittills?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C833C46-9478-47E2-ACAD-9CA1ED2E6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Utveckling av handling</a:t>
            </a:r>
          </a:p>
          <a:p>
            <a:r>
              <a:rPr lang="sv-SE" dirty="0"/>
              <a:t>Konstruktion av hemsidor</a:t>
            </a:r>
          </a:p>
          <a:p>
            <a:r>
              <a:rPr lang="sv-SE" dirty="0"/>
              <a:t>Början av gåtor</a:t>
            </a:r>
          </a:p>
        </p:txBody>
      </p:sp>
    </p:spTree>
    <p:extLst>
      <p:ext uri="{BB962C8B-B14F-4D97-AF65-F5344CB8AC3E}">
        <p14:creationId xmlns:p14="http://schemas.microsoft.com/office/powerpoint/2010/main" val="416947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441EDD-7FF0-4656-8800-6CB12BA1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har vi lärt oss?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4D61439-199D-4E0D-83EA-12629822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Nya programmeringsfärdigheter</a:t>
            </a:r>
          </a:p>
          <a:p>
            <a:pPr lvl="1"/>
            <a:r>
              <a:rPr lang="sv-SE" dirty="0"/>
              <a:t>Webprogrammering</a:t>
            </a:r>
          </a:p>
          <a:p>
            <a:pPr lvl="2"/>
            <a:r>
              <a:rPr lang="sv-SE" dirty="0" err="1"/>
              <a:t>React</a:t>
            </a:r>
            <a:endParaRPr lang="sv-SE" dirty="0"/>
          </a:p>
          <a:p>
            <a:pPr lvl="2"/>
            <a:r>
              <a:rPr lang="sv-SE" dirty="0"/>
              <a:t>CSS och design</a:t>
            </a:r>
          </a:p>
          <a:p>
            <a:r>
              <a:rPr lang="sv-SE" dirty="0"/>
              <a:t>Och självklart vad de andra gruppmedlemmarna nu ska ta upp</a:t>
            </a:r>
          </a:p>
          <a:p>
            <a:pPr lvl="2"/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100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87D0F7-946E-4EE4-AE4B-8CB71CF27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Tack för oss!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5123987-CA88-49F7-A7F4-49A3A3263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Frågor?</a:t>
            </a:r>
          </a:p>
        </p:txBody>
      </p:sp>
    </p:spTree>
    <p:extLst>
      <p:ext uri="{BB962C8B-B14F-4D97-AF65-F5344CB8AC3E}">
        <p14:creationId xmlns:p14="http://schemas.microsoft.com/office/powerpoint/2010/main" val="1117371706"/>
      </p:ext>
    </p:extLst>
  </p:cSld>
  <p:clrMapOvr>
    <a:masterClrMapping/>
  </p:clrMapOvr>
</p:sld>
</file>

<file path=ppt/theme/theme1.xml><?xml version="1.0" encoding="utf-8"?>
<a:theme xmlns:a="http://schemas.openxmlformats.org/drawingml/2006/main" name="Slinga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131</Words>
  <Application>Microsoft Office PowerPoint</Application>
  <PresentationFormat>Bredbild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Slinga</vt:lpstr>
      <vt:lpstr>Grupp 9: Pitch ARG</vt:lpstr>
      <vt:lpstr>Vad gör vi?</vt:lpstr>
      <vt:lpstr>Vad är ett ARG?</vt:lpstr>
      <vt:lpstr>Hur ska det gå till?</vt:lpstr>
      <vt:lpstr>Vad har hänt hittills?</vt:lpstr>
      <vt:lpstr>Vad har vi lärt oss?</vt:lpstr>
      <vt:lpstr>Tack för oss!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9: Pitch ARG</dc:title>
  <dc:creator>Sara Stråhle</dc:creator>
  <cp:lastModifiedBy>Sara Stråhle</cp:lastModifiedBy>
  <cp:revision>1</cp:revision>
  <dcterms:created xsi:type="dcterms:W3CDTF">2022-02-28T11:47:17Z</dcterms:created>
  <dcterms:modified xsi:type="dcterms:W3CDTF">2022-02-28T12:05:29Z</dcterms:modified>
</cp:coreProperties>
</file>