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71003-E5E8-431D-A925-CAEE306BC8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CD892ED-86BE-4A03-A145-1D05F44E34B8}">
      <dgm:prSet custT="1"/>
      <dgm:spPr/>
      <dgm:t>
        <a:bodyPr/>
        <a:lstStyle/>
        <a:p>
          <a:r>
            <a:rPr lang="en-US" sz="1800" dirty="0"/>
            <a:t>API </a:t>
          </a:r>
          <a:r>
            <a:rPr lang="en-US" sz="1800" b="1" dirty="0"/>
            <a:t>(Application Programming Interface)</a:t>
          </a:r>
          <a:r>
            <a:rPr lang="en-US" sz="1800" dirty="0"/>
            <a:t>: A set of rules enabling software interaction.</a:t>
          </a:r>
        </a:p>
      </dgm:t>
    </dgm:pt>
    <dgm:pt modelId="{3B3192D8-C0C1-4631-9CD1-CEC3C8EEEC53}" type="parTrans" cxnId="{4E900E43-E353-46D3-92F2-438485B74129}">
      <dgm:prSet/>
      <dgm:spPr/>
      <dgm:t>
        <a:bodyPr/>
        <a:lstStyle/>
        <a:p>
          <a:endParaRPr lang="en-US"/>
        </a:p>
      </dgm:t>
    </dgm:pt>
    <dgm:pt modelId="{823DDF30-DDA8-4657-9846-FDB475C7F5B3}" type="sibTrans" cxnId="{4E900E43-E353-46D3-92F2-438485B74129}">
      <dgm:prSet/>
      <dgm:spPr/>
      <dgm:t>
        <a:bodyPr/>
        <a:lstStyle/>
        <a:p>
          <a:endParaRPr lang="en-US"/>
        </a:p>
      </dgm:t>
    </dgm:pt>
    <dgm:pt modelId="{1FF457AC-907B-43D8-BE31-0E595D781A49}">
      <dgm:prSet custT="1"/>
      <dgm:spPr/>
      <dgm:t>
        <a:bodyPr/>
        <a:lstStyle/>
        <a:p>
          <a:r>
            <a:rPr lang="en-US" sz="2000" dirty="0"/>
            <a:t>Purpose: Facilitates communication between systems.</a:t>
          </a:r>
        </a:p>
      </dgm:t>
    </dgm:pt>
    <dgm:pt modelId="{7A5B4644-26DE-41F2-BA8E-D7E11C6D57F0}" type="parTrans" cxnId="{427FE7B6-FF5A-416B-86A1-0DD0B500ECAF}">
      <dgm:prSet/>
      <dgm:spPr/>
      <dgm:t>
        <a:bodyPr/>
        <a:lstStyle/>
        <a:p>
          <a:endParaRPr lang="en-US"/>
        </a:p>
      </dgm:t>
    </dgm:pt>
    <dgm:pt modelId="{43405C70-1897-468E-AA77-92B1676DC929}" type="sibTrans" cxnId="{427FE7B6-FF5A-416B-86A1-0DD0B500ECAF}">
      <dgm:prSet/>
      <dgm:spPr/>
      <dgm:t>
        <a:bodyPr/>
        <a:lstStyle/>
        <a:p>
          <a:endParaRPr lang="en-US"/>
        </a:p>
      </dgm:t>
    </dgm:pt>
    <dgm:pt modelId="{CC2B092B-6612-4EA1-8039-CA151D0C3CDD}">
      <dgm:prSet/>
      <dgm:spPr/>
      <dgm:t>
        <a:bodyPr/>
        <a:lstStyle/>
        <a:p>
          <a:r>
            <a:rPr lang="en-US" dirty="0"/>
            <a:t> Examples: Weather services, payment gateways, social media APIs.</a:t>
          </a:r>
        </a:p>
      </dgm:t>
    </dgm:pt>
    <dgm:pt modelId="{73A11737-2216-4DBA-B0AF-6F968EE43B5A}" type="parTrans" cxnId="{C52B68D0-2ED8-43D0-8E99-2F262BBB293C}">
      <dgm:prSet/>
      <dgm:spPr/>
      <dgm:t>
        <a:bodyPr/>
        <a:lstStyle/>
        <a:p>
          <a:endParaRPr lang="en-US"/>
        </a:p>
      </dgm:t>
    </dgm:pt>
    <dgm:pt modelId="{8CA42BA1-86F4-4DEA-8A8F-79A63DCA1748}" type="sibTrans" cxnId="{C52B68D0-2ED8-43D0-8E99-2F262BBB293C}">
      <dgm:prSet/>
      <dgm:spPr/>
      <dgm:t>
        <a:bodyPr/>
        <a:lstStyle/>
        <a:p>
          <a:endParaRPr lang="en-US"/>
        </a:p>
      </dgm:t>
    </dgm:pt>
    <dgm:pt modelId="{6C70EB85-8CA4-4C87-8268-578D7C17859B}" type="pres">
      <dgm:prSet presAssocID="{1EC71003-E5E8-431D-A925-CAEE306BC8D5}" presName="root" presStyleCnt="0">
        <dgm:presLayoutVars>
          <dgm:dir/>
          <dgm:resizeHandles val="exact"/>
        </dgm:presLayoutVars>
      </dgm:prSet>
      <dgm:spPr/>
    </dgm:pt>
    <dgm:pt modelId="{A8F52146-08FF-4649-B133-0E5F88CFEC44}" type="pres">
      <dgm:prSet presAssocID="{BCD892ED-86BE-4A03-A145-1D05F44E34B8}" presName="compNode" presStyleCnt="0"/>
      <dgm:spPr/>
    </dgm:pt>
    <dgm:pt modelId="{F02044B4-56B2-4226-973D-9A3063C25D7C}" type="pres">
      <dgm:prSet presAssocID="{BCD892ED-86BE-4A03-A145-1D05F44E34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576CBED-DCBC-465F-B345-44EA1C6052A6}" type="pres">
      <dgm:prSet presAssocID="{BCD892ED-86BE-4A03-A145-1D05F44E34B8}" presName="spaceRect" presStyleCnt="0"/>
      <dgm:spPr/>
    </dgm:pt>
    <dgm:pt modelId="{BF738B36-9E71-467C-9649-FB57B54A8D66}" type="pres">
      <dgm:prSet presAssocID="{BCD892ED-86BE-4A03-A145-1D05F44E34B8}" presName="textRect" presStyleLbl="revTx" presStyleIdx="0" presStyleCnt="3">
        <dgm:presLayoutVars>
          <dgm:chMax val="1"/>
          <dgm:chPref val="1"/>
        </dgm:presLayoutVars>
      </dgm:prSet>
      <dgm:spPr/>
    </dgm:pt>
    <dgm:pt modelId="{9FEA2899-2B15-45B8-B6CE-6DDEEB63730A}" type="pres">
      <dgm:prSet presAssocID="{823DDF30-DDA8-4657-9846-FDB475C7F5B3}" presName="sibTrans" presStyleCnt="0"/>
      <dgm:spPr/>
    </dgm:pt>
    <dgm:pt modelId="{E25FE185-E97B-43B1-BE96-ED7C363F9A35}" type="pres">
      <dgm:prSet presAssocID="{1FF457AC-907B-43D8-BE31-0E595D781A49}" presName="compNode" presStyleCnt="0"/>
      <dgm:spPr/>
    </dgm:pt>
    <dgm:pt modelId="{0F4D2626-4EA9-4C45-B561-32526AE076F1}" type="pres">
      <dgm:prSet presAssocID="{1FF457AC-907B-43D8-BE31-0E595D781A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D3D3CBF7-37C3-4BB0-8AEF-926A783B4FF4}" type="pres">
      <dgm:prSet presAssocID="{1FF457AC-907B-43D8-BE31-0E595D781A49}" presName="spaceRect" presStyleCnt="0"/>
      <dgm:spPr/>
    </dgm:pt>
    <dgm:pt modelId="{AA0514C5-4B3E-4174-9E89-B2B4D8B51EA4}" type="pres">
      <dgm:prSet presAssocID="{1FF457AC-907B-43D8-BE31-0E595D781A49}" presName="textRect" presStyleLbl="revTx" presStyleIdx="1" presStyleCnt="3">
        <dgm:presLayoutVars>
          <dgm:chMax val="1"/>
          <dgm:chPref val="1"/>
        </dgm:presLayoutVars>
      </dgm:prSet>
      <dgm:spPr/>
    </dgm:pt>
    <dgm:pt modelId="{A23CC2E2-7723-45C8-A37D-F78FADAA8697}" type="pres">
      <dgm:prSet presAssocID="{43405C70-1897-468E-AA77-92B1676DC929}" presName="sibTrans" presStyleCnt="0"/>
      <dgm:spPr/>
    </dgm:pt>
    <dgm:pt modelId="{AC01AC9D-91C0-4184-A559-7F59630FD305}" type="pres">
      <dgm:prSet presAssocID="{CC2B092B-6612-4EA1-8039-CA151D0C3CDD}" presName="compNode" presStyleCnt="0"/>
      <dgm:spPr/>
    </dgm:pt>
    <dgm:pt modelId="{551E2400-202F-4802-B104-E1991B15E426}" type="pres">
      <dgm:prSet presAssocID="{CC2B092B-6612-4EA1-8039-CA151D0C3C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B0ADA4B-B3AA-4328-B5A1-5B617F5FE039}" type="pres">
      <dgm:prSet presAssocID="{CC2B092B-6612-4EA1-8039-CA151D0C3CDD}" presName="spaceRect" presStyleCnt="0"/>
      <dgm:spPr/>
    </dgm:pt>
    <dgm:pt modelId="{B9B34811-14C9-4953-AD53-73D60E74E91D}" type="pres">
      <dgm:prSet presAssocID="{CC2B092B-6612-4EA1-8039-CA151D0C3CD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3AF1312-2704-40CA-BC18-3D223003C9A3}" type="presOf" srcId="{CC2B092B-6612-4EA1-8039-CA151D0C3CDD}" destId="{B9B34811-14C9-4953-AD53-73D60E74E91D}" srcOrd="0" destOrd="0" presId="urn:microsoft.com/office/officeart/2018/2/layout/IconLabelList"/>
    <dgm:cxn modelId="{4E900E43-E353-46D3-92F2-438485B74129}" srcId="{1EC71003-E5E8-431D-A925-CAEE306BC8D5}" destId="{BCD892ED-86BE-4A03-A145-1D05F44E34B8}" srcOrd="0" destOrd="0" parTransId="{3B3192D8-C0C1-4631-9CD1-CEC3C8EEEC53}" sibTransId="{823DDF30-DDA8-4657-9846-FDB475C7F5B3}"/>
    <dgm:cxn modelId="{3C9D018E-6AB9-44AD-8943-0B086E7076FB}" type="presOf" srcId="{BCD892ED-86BE-4A03-A145-1D05F44E34B8}" destId="{BF738B36-9E71-467C-9649-FB57B54A8D66}" srcOrd="0" destOrd="0" presId="urn:microsoft.com/office/officeart/2018/2/layout/IconLabelList"/>
    <dgm:cxn modelId="{427FE7B6-FF5A-416B-86A1-0DD0B500ECAF}" srcId="{1EC71003-E5E8-431D-A925-CAEE306BC8D5}" destId="{1FF457AC-907B-43D8-BE31-0E595D781A49}" srcOrd="1" destOrd="0" parTransId="{7A5B4644-26DE-41F2-BA8E-D7E11C6D57F0}" sibTransId="{43405C70-1897-468E-AA77-92B1676DC929}"/>
    <dgm:cxn modelId="{C02240BE-466B-4BF1-9E67-6DD7BB59CD12}" type="presOf" srcId="{1EC71003-E5E8-431D-A925-CAEE306BC8D5}" destId="{6C70EB85-8CA4-4C87-8268-578D7C17859B}" srcOrd="0" destOrd="0" presId="urn:microsoft.com/office/officeart/2018/2/layout/IconLabelList"/>
    <dgm:cxn modelId="{C52B68D0-2ED8-43D0-8E99-2F262BBB293C}" srcId="{1EC71003-E5E8-431D-A925-CAEE306BC8D5}" destId="{CC2B092B-6612-4EA1-8039-CA151D0C3CDD}" srcOrd="2" destOrd="0" parTransId="{73A11737-2216-4DBA-B0AF-6F968EE43B5A}" sibTransId="{8CA42BA1-86F4-4DEA-8A8F-79A63DCA1748}"/>
    <dgm:cxn modelId="{12A1DDED-CE50-4E30-9FD7-9FE60653D532}" type="presOf" srcId="{1FF457AC-907B-43D8-BE31-0E595D781A49}" destId="{AA0514C5-4B3E-4174-9E89-B2B4D8B51EA4}" srcOrd="0" destOrd="0" presId="urn:microsoft.com/office/officeart/2018/2/layout/IconLabelList"/>
    <dgm:cxn modelId="{D27F28E9-4E5E-4B03-B675-B023E7ACE67F}" type="presParOf" srcId="{6C70EB85-8CA4-4C87-8268-578D7C17859B}" destId="{A8F52146-08FF-4649-B133-0E5F88CFEC44}" srcOrd="0" destOrd="0" presId="urn:microsoft.com/office/officeart/2018/2/layout/IconLabelList"/>
    <dgm:cxn modelId="{69AA8028-95E4-45E8-8C6E-5D8A576F935A}" type="presParOf" srcId="{A8F52146-08FF-4649-B133-0E5F88CFEC44}" destId="{F02044B4-56B2-4226-973D-9A3063C25D7C}" srcOrd="0" destOrd="0" presId="urn:microsoft.com/office/officeart/2018/2/layout/IconLabelList"/>
    <dgm:cxn modelId="{5B307394-282E-4E7B-8B57-21455920A56B}" type="presParOf" srcId="{A8F52146-08FF-4649-B133-0E5F88CFEC44}" destId="{B576CBED-DCBC-465F-B345-44EA1C6052A6}" srcOrd="1" destOrd="0" presId="urn:microsoft.com/office/officeart/2018/2/layout/IconLabelList"/>
    <dgm:cxn modelId="{AAC29E58-EA2E-4B9B-9BAE-B5E703497F2B}" type="presParOf" srcId="{A8F52146-08FF-4649-B133-0E5F88CFEC44}" destId="{BF738B36-9E71-467C-9649-FB57B54A8D66}" srcOrd="2" destOrd="0" presId="urn:microsoft.com/office/officeart/2018/2/layout/IconLabelList"/>
    <dgm:cxn modelId="{E3E18AA0-7CAC-4059-B4DB-100007F9979D}" type="presParOf" srcId="{6C70EB85-8CA4-4C87-8268-578D7C17859B}" destId="{9FEA2899-2B15-45B8-B6CE-6DDEEB63730A}" srcOrd="1" destOrd="0" presId="urn:microsoft.com/office/officeart/2018/2/layout/IconLabelList"/>
    <dgm:cxn modelId="{14E52D08-5276-4D64-AD7E-3792FC4F8491}" type="presParOf" srcId="{6C70EB85-8CA4-4C87-8268-578D7C17859B}" destId="{E25FE185-E97B-43B1-BE96-ED7C363F9A35}" srcOrd="2" destOrd="0" presId="urn:microsoft.com/office/officeart/2018/2/layout/IconLabelList"/>
    <dgm:cxn modelId="{3CAF5B1D-9EC4-4294-84EA-66C6A08F3699}" type="presParOf" srcId="{E25FE185-E97B-43B1-BE96-ED7C363F9A35}" destId="{0F4D2626-4EA9-4C45-B561-32526AE076F1}" srcOrd="0" destOrd="0" presId="urn:microsoft.com/office/officeart/2018/2/layout/IconLabelList"/>
    <dgm:cxn modelId="{317BACE3-F419-414D-8729-D222290346F2}" type="presParOf" srcId="{E25FE185-E97B-43B1-BE96-ED7C363F9A35}" destId="{D3D3CBF7-37C3-4BB0-8AEF-926A783B4FF4}" srcOrd="1" destOrd="0" presId="urn:microsoft.com/office/officeart/2018/2/layout/IconLabelList"/>
    <dgm:cxn modelId="{D3FA5E96-803B-4B5C-BEAD-9D5859EE41B6}" type="presParOf" srcId="{E25FE185-E97B-43B1-BE96-ED7C363F9A35}" destId="{AA0514C5-4B3E-4174-9E89-B2B4D8B51EA4}" srcOrd="2" destOrd="0" presId="urn:microsoft.com/office/officeart/2018/2/layout/IconLabelList"/>
    <dgm:cxn modelId="{5C3B7FAD-D466-486A-9FC4-282914698837}" type="presParOf" srcId="{6C70EB85-8CA4-4C87-8268-578D7C17859B}" destId="{A23CC2E2-7723-45C8-A37D-F78FADAA8697}" srcOrd="3" destOrd="0" presId="urn:microsoft.com/office/officeart/2018/2/layout/IconLabelList"/>
    <dgm:cxn modelId="{9AA2F103-05A0-40E2-9963-E83212D7175F}" type="presParOf" srcId="{6C70EB85-8CA4-4C87-8268-578D7C17859B}" destId="{AC01AC9D-91C0-4184-A559-7F59630FD305}" srcOrd="4" destOrd="0" presId="urn:microsoft.com/office/officeart/2018/2/layout/IconLabelList"/>
    <dgm:cxn modelId="{DC040BC2-49C5-4925-BC33-6741CBB2DEB7}" type="presParOf" srcId="{AC01AC9D-91C0-4184-A559-7F59630FD305}" destId="{551E2400-202F-4802-B104-E1991B15E426}" srcOrd="0" destOrd="0" presId="urn:microsoft.com/office/officeart/2018/2/layout/IconLabelList"/>
    <dgm:cxn modelId="{9F853539-487E-4B48-ACF9-2A10C5595122}" type="presParOf" srcId="{AC01AC9D-91C0-4184-A559-7F59630FD305}" destId="{FB0ADA4B-B3AA-4328-B5A1-5B617F5FE039}" srcOrd="1" destOrd="0" presId="urn:microsoft.com/office/officeart/2018/2/layout/IconLabelList"/>
    <dgm:cxn modelId="{EAB7C3FA-D2CA-43C4-8073-9FEBD65BE7FB}" type="presParOf" srcId="{AC01AC9D-91C0-4184-A559-7F59630FD305}" destId="{B9B34811-14C9-4953-AD53-73D60E74E9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3E718A-5CAE-4C6C-BC93-FDDEE06CAA4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657D50-FD1A-4D96-80DA-8A11A5964F90}">
      <dgm:prSet/>
      <dgm:spPr/>
      <dgm:t>
        <a:bodyPr/>
        <a:lstStyle/>
        <a:p>
          <a:r>
            <a:rPr lang="en-US"/>
            <a:t>- Endpoints: URLs for API access.</a:t>
          </a:r>
        </a:p>
      </dgm:t>
    </dgm:pt>
    <dgm:pt modelId="{F62B51EC-334D-4884-89E5-F036264848F5}" type="parTrans" cxnId="{B3153510-30DA-488B-8AE5-0578B68FAEAB}">
      <dgm:prSet/>
      <dgm:spPr/>
      <dgm:t>
        <a:bodyPr/>
        <a:lstStyle/>
        <a:p>
          <a:endParaRPr lang="en-US"/>
        </a:p>
      </dgm:t>
    </dgm:pt>
    <dgm:pt modelId="{44B69668-4D7A-45FA-A2B7-3BFD8F9B3376}" type="sibTrans" cxnId="{B3153510-30DA-488B-8AE5-0578B68FAEAB}">
      <dgm:prSet/>
      <dgm:spPr/>
      <dgm:t>
        <a:bodyPr/>
        <a:lstStyle/>
        <a:p>
          <a:endParaRPr lang="en-US"/>
        </a:p>
      </dgm:t>
    </dgm:pt>
    <dgm:pt modelId="{20A1E4CA-552F-4BD1-BE5F-0FEBC9B6814E}">
      <dgm:prSet/>
      <dgm:spPr/>
      <dgm:t>
        <a:bodyPr/>
        <a:lstStyle/>
        <a:p>
          <a:r>
            <a:rPr lang="en-US"/>
            <a:t>- Methods: GET, POST, PUT, DELETE.</a:t>
          </a:r>
        </a:p>
      </dgm:t>
    </dgm:pt>
    <dgm:pt modelId="{B36C81E6-F45C-4E83-8776-D153B9E3F714}" type="parTrans" cxnId="{3753A3CF-D833-4C82-BADA-46ED49E92934}">
      <dgm:prSet/>
      <dgm:spPr/>
      <dgm:t>
        <a:bodyPr/>
        <a:lstStyle/>
        <a:p>
          <a:endParaRPr lang="en-US"/>
        </a:p>
      </dgm:t>
    </dgm:pt>
    <dgm:pt modelId="{5E7EF5E3-6D79-4646-A729-53CB71F2E26F}" type="sibTrans" cxnId="{3753A3CF-D833-4C82-BADA-46ED49E92934}">
      <dgm:prSet/>
      <dgm:spPr/>
      <dgm:t>
        <a:bodyPr/>
        <a:lstStyle/>
        <a:p>
          <a:endParaRPr lang="en-US"/>
        </a:p>
      </dgm:t>
    </dgm:pt>
    <dgm:pt modelId="{E8742E04-111B-4D4E-AE27-0EEBF18A1C2B}">
      <dgm:prSet/>
      <dgm:spPr/>
      <dgm:t>
        <a:bodyPr/>
        <a:lstStyle/>
        <a:p>
          <a:r>
            <a:rPr lang="en-US"/>
            <a:t>- Headers: Include metadata (e.g., tokens).</a:t>
          </a:r>
        </a:p>
      </dgm:t>
    </dgm:pt>
    <dgm:pt modelId="{B2C17B34-48F8-4A77-B70A-167DD6D42937}" type="parTrans" cxnId="{DCA5730D-9A63-4570-AF4B-3085512610E1}">
      <dgm:prSet/>
      <dgm:spPr/>
      <dgm:t>
        <a:bodyPr/>
        <a:lstStyle/>
        <a:p>
          <a:endParaRPr lang="en-US"/>
        </a:p>
      </dgm:t>
    </dgm:pt>
    <dgm:pt modelId="{8329336E-5FD3-4A97-9117-089DD6994437}" type="sibTrans" cxnId="{DCA5730D-9A63-4570-AF4B-3085512610E1}">
      <dgm:prSet/>
      <dgm:spPr/>
      <dgm:t>
        <a:bodyPr/>
        <a:lstStyle/>
        <a:p>
          <a:endParaRPr lang="en-US"/>
        </a:p>
      </dgm:t>
    </dgm:pt>
    <dgm:pt modelId="{0632A057-7D25-42A1-AF83-82047A73CEE1}">
      <dgm:prSet/>
      <dgm:spPr/>
      <dgm:t>
        <a:bodyPr/>
        <a:lstStyle/>
        <a:p>
          <a:r>
            <a:rPr lang="en-US"/>
            <a:t>- Request Body: Data sent to the API.</a:t>
          </a:r>
        </a:p>
      </dgm:t>
    </dgm:pt>
    <dgm:pt modelId="{04A6A1C9-84F6-4B8F-BA69-0396570C5FB0}" type="parTrans" cxnId="{6710C725-B827-4B0E-B199-0A97E3DD9ED1}">
      <dgm:prSet/>
      <dgm:spPr/>
      <dgm:t>
        <a:bodyPr/>
        <a:lstStyle/>
        <a:p>
          <a:endParaRPr lang="en-US"/>
        </a:p>
      </dgm:t>
    </dgm:pt>
    <dgm:pt modelId="{C718C8D4-42C5-45AA-9891-EF59B301AE23}" type="sibTrans" cxnId="{6710C725-B827-4B0E-B199-0A97E3DD9ED1}">
      <dgm:prSet/>
      <dgm:spPr/>
      <dgm:t>
        <a:bodyPr/>
        <a:lstStyle/>
        <a:p>
          <a:endParaRPr lang="en-US"/>
        </a:p>
      </dgm:t>
    </dgm:pt>
    <dgm:pt modelId="{C38C0204-DCDC-4553-B22A-851EC7CE1CF8}">
      <dgm:prSet/>
      <dgm:spPr/>
      <dgm:t>
        <a:bodyPr/>
        <a:lstStyle/>
        <a:p>
          <a:r>
            <a:rPr lang="en-US"/>
            <a:t>- Response: Data returned from the API.</a:t>
          </a:r>
        </a:p>
      </dgm:t>
    </dgm:pt>
    <dgm:pt modelId="{B0E2E503-357D-431C-AC0F-4430F4CFD5DC}" type="parTrans" cxnId="{936DE1FF-95E4-4145-B7E9-69D39FA91F51}">
      <dgm:prSet/>
      <dgm:spPr/>
      <dgm:t>
        <a:bodyPr/>
        <a:lstStyle/>
        <a:p>
          <a:endParaRPr lang="en-US"/>
        </a:p>
      </dgm:t>
    </dgm:pt>
    <dgm:pt modelId="{BB3C0A3D-C68E-4E34-AD27-7DB71FB784EF}" type="sibTrans" cxnId="{936DE1FF-95E4-4145-B7E9-69D39FA91F51}">
      <dgm:prSet/>
      <dgm:spPr/>
      <dgm:t>
        <a:bodyPr/>
        <a:lstStyle/>
        <a:p>
          <a:endParaRPr lang="en-US"/>
        </a:p>
      </dgm:t>
    </dgm:pt>
    <dgm:pt modelId="{3E3F05B8-DA26-4169-997A-1E7717EF67A8}" type="pres">
      <dgm:prSet presAssocID="{C93E718A-5CAE-4C6C-BC93-FDDEE06CAA49}" presName="root" presStyleCnt="0">
        <dgm:presLayoutVars>
          <dgm:dir/>
          <dgm:resizeHandles val="exact"/>
        </dgm:presLayoutVars>
      </dgm:prSet>
      <dgm:spPr/>
    </dgm:pt>
    <dgm:pt modelId="{A4C463B7-65F8-4F01-B4B7-583CCED49458}" type="pres">
      <dgm:prSet presAssocID="{C93E718A-5CAE-4C6C-BC93-FDDEE06CAA49}" presName="container" presStyleCnt="0">
        <dgm:presLayoutVars>
          <dgm:dir/>
          <dgm:resizeHandles val="exact"/>
        </dgm:presLayoutVars>
      </dgm:prSet>
      <dgm:spPr/>
    </dgm:pt>
    <dgm:pt modelId="{BD3037CE-D391-4627-A7B4-A02DF302D306}" type="pres">
      <dgm:prSet presAssocID="{1C657D50-FD1A-4D96-80DA-8A11A5964F90}" presName="compNode" presStyleCnt="0"/>
      <dgm:spPr/>
    </dgm:pt>
    <dgm:pt modelId="{4BC00655-2CC8-4C47-A78E-1D32731C15F5}" type="pres">
      <dgm:prSet presAssocID="{1C657D50-FD1A-4D96-80DA-8A11A5964F90}" presName="iconBgRect" presStyleLbl="bgShp" presStyleIdx="0" presStyleCnt="5"/>
      <dgm:spPr/>
    </dgm:pt>
    <dgm:pt modelId="{12E1E409-7931-42D1-BDC1-66D2C7D22730}" type="pres">
      <dgm:prSet presAssocID="{1C657D50-FD1A-4D96-80DA-8A11A5964F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5651ADA7-DB57-49A3-80FC-39CF75683DF1}" type="pres">
      <dgm:prSet presAssocID="{1C657D50-FD1A-4D96-80DA-8A11A5964F90}" presName="spaceRect" presStyleCnt="0"/>
      <dgm:spPr/>
    </dgm:pt>
    <dgm:pt modelId="{CC96C4EA-D204-4B44-809C-215EB61C4AA5}" type="pres">
      <dgm:prSet presAssocID="{1C657D50-FD1A-4D96-80DA-8A11A5964F90}" presName="textRect" presStyleLbl="revTx" presStyleIdx="0" presStyleCnt="5">
        <dgm:presLayoutVars>
          <dgm:chMax val="1"/>
          <dgm:chPref val="1"/>
        </dgm:presLayoutVars>
      </dgm:prSet>
      <dgm:spPr/>
    </dgm:pt>
    <dgm:pt modelId="{8712A110-C499-433D-92D8-53447DDA1ED4}" type="pres">
      <dgm:prSet presAssocID="{44B69668-4D7A-45FA-A2B7-3BFD8F9B3376}" presName="sibTrans" presStyleLbl="sibTrans2D1" presStyleIdx="0" presStyleCnt="0"/>
      <dgm:spPr/>
    </dgm:pt>
    <dgm:pt modelId="{D9C4B86B-7B4A-4F7A-BAF4-9750C473A567}" type="pres">
      <dgm:prSet presAssocID="{20A1E4CA-552F-4BD1-BE5F-0FEBC9B6814E}" presName="compNode" presStyleCnt="0"/>
      <dgm:spPr/>
    </dgm:pt>
    <dgm:pt modelId="{0F310B24-9CF9-4274-9677-51C00A3314F4}" type="pres">
      <dgm:prSet presAssocID="{20A1E4CA-552F-4BD1-BE5F-0FEBC9B6814E}" presName="iconBgRect" presStyleLbl="bgShp" presStyleIdx="1" presStyleCnt="5"/>
      <dgm:spPr/>
    </dgm:pt>
    <dgm:pt modelId="{606A95B2-9FE5-4529-8883-3AA68B8C48A4}" type="pres">
      <dgm:prSet presAssocID="{20A1E4CA-552F-4BD1-BE5F-0FEBC9B6814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ED4EA22-7FD2-4983-B891-9F21FD460A6B}" type="pres">
      <dgm:prSet presAssocID="{20A1E4CA-552F-4BD1-BE5F-0FEBC9B6814E}" presName="spaceRect" presStyleCnt="0"/>
      <dgm:spPr/>
    </dgm:pt>
    <dgm:pt modelId="{6281314C-00BA-47C7-B4A4-49A24CF8ED3B}" type="pres">
      <dgm:prSet presAssocID="{20A1E4CA-552F-4BD1-BE5F-0FEBC9B6814E}" presName="textRect" presStyleLbl="revTx" presStyleIdx="1" presStyleCnt="5">
        <dgm:presLayoutVars>
          <dgm:chMax val="1"/>
          <dgm:chPref val="1"/>
        </dgm:presLayoutVars>
      </dgm:prSet>
      <dgm:spPr/>
    </dgm:pt>
    <dgm:pt modelId="{DEE292F1-A21D-4B86-BADB-C06DCF26ED52}" type="pres">
      <dgm:prSet presAssocID="{5E7EF5E3-6D79-4646-A729-53CB71F2E26F}" presName="sibTrans" presStyleLbl="sibTrans2D1" presStyleIdx="0" presStyleCnt="0"/>
      <dgm:spPr/>
    </dgm:pt>
    <dgm:pt modelId="{E373F192-B4D9-4F61-ABA0-35EA7238DDC0}" type="pres">
      <dgm:prSet presAssocID="{E8742E04-111B-4D4E-AE27-0EEBF18A1C2B}" presName="compNode" presStyleCnt="0"/>
      <dgm:spPr/>
    </dgm:pt>
    <dgm:pt modelId="{92606049-34BF-44B2-9817-9049CEB06656}" type="pres">
      <dgm:prSet presAssocID="{E8742E04-111B-4D4E-AE27-0EEBF18A1C2B}" presName="iconBgRect" presStyleLbl="bgShp" presStyleIdx="2" presStyleCnt="5"/>
      <dgm:spPr/>
    </dgm:pt>
    <dgm:pt modelId="{E8A83C63-DD48-4257-992F-C685D39D9C30}" type="pres">
      <dgm:prSet presAssocID="{E8742E04-111B-4D4E-AE27-0EEBF18A1C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FE147CC-8817-4E45-B9EA-64D21D16CAB4}" type="pres">
      <dgm:prSet presAssocID="{E8742E04-111B-4D4E-AE27-0EEBF18A1C2B}" presName="spaceRect" presStyleCnt="0"/>
      <dgm:spPr/>
    </dgm:pt>
    <dgm:pt modelId="{C1F9D981-0A91-42C0-92C4-960D25A5EF87}" type="pres">
      <dgm:prSet presAssocID="{E8742E04-111B-4D4E-AE27-0EEBF18A1C2B}" presName="textRect" presStyleLbl="revTx" presStyleIdx="2" presStyleCnt="5">
        <dgm:presLayoutVars>
          <dgm:chMax val="1"/>
          <dgm:chPref val="1"/>
        </dgm:presLayoutVars>
      </dgm:prSet>
      <dgm:spPr/>
    </dgm:pt>
    <dgm:pt modelId="{61997CC3-5FFE-4100-B83A-83F22573739F}" type="pres">
      <dgm:prSet presAssocID="{8329336E-5FD3-4A97-9117-089DD6994437}" presName="sibTrans" presStyleLbl="sibTrans2D1" presStyleIdx="0" presStyleCnt="0"/>
      <dgm:spPr/>
    </dgm:pt>
    <dgm:pt modelId="{E2E8AD41-15E2-47AB-B569-7C587A21B8CD}" type="pres">
      <dgm:prSet presAssocID="{0632A057-7D25-42A1-AF83-82047A73CEE1}" presName="compNode" presStyleCnt="0"/>
      <dgm:spPr/>
    </dgm:pt>
    <dgm:pt modelId="{F13577E1-6C8E-490F-958B-55F45CCF147F}" type="pres">
      <dgm:prSet presAssocID="{0632A057-7D25-42A1-AF83-82047A73CEE1}" presName="iconBgRect" presStyleLbl="bgShp" presStyleIdx="3" presStyleCnt="5"/>
      <dgm:spPr/>
    </dgm:pt>
    <dgm:pt modelId="{6CAE80AA-D0C2-4793-A374-C4A16F640BCE}" type="pres">
      <dgm:prSet presAssocID="{0632A057-7D25-42A1-AF83-82047A73CEE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1D7EFAF-C816-4DD3-84C5-4CB13B43DB60}" type="pres">
      <dgm:prSet presAssocID="{0632A057-7D25-42A1-AF83-82047A73CEE1}" presName="spaceRect" presStyleCnt="0"/>
      <dgm:spPr/>
    </dgm:pt>
    <dgm:pt modelId="{1C0B4D3F-AA16-48D1-AF18-338D6E78AD8A}" type="pres">
      <dgm:prSet presAssocID="{0632A057-7D25-42A1-AF83-82047A73CEE1}" presName="textRect" presStyleLbl="revTx" presStyleIdx="3" presStyleCnt="5">
        <dgm:presLayoutVars>
          <dgm:chMax val="1"/>
          <dgm:chPref val="1"/>
        </dgm:presLayoutVars>
      </dgm:prSet>
      <dgm:spPr/>
    </dgm:pt>
    <dgm:pt modelId="{BC49581C-B211-4B28-BD69-01574AA57C6A}" type="pres">
      <dgm:prSet presAssocID="{C718C8D4-42C5-45AA-9891-EF59B301AE23}" presName="sibTrans" presStyleLbl="sibTrans2D1" presStyleIdx="0" presStyleCnt="0"/>
      <dgm:spPr/>
    </dgm:pt>
    <dgm:pt modelId="{2B435C42-44FD-4EA6-B5C5-E6F9DBFD467E}" type="pres">
      <dgm:prSet presAssocID="{C38C0204-DCDC-4553-B22A-851EC7CE1CF8}" presName="compNode" presStyleCnt="0"/>
      <dgm:spPr/>
    </dgm:pt>
    <dgm:pt modelId="{F0793CB7-C570-4121-94C8-6C4AC26902B2}" type="pres">
      <dgm:prSet presAssocID="{C38C0204-DCDC-4553-B22A-851EC7CE1CF8}" presName="iconBgRect" presStyleLbl="bgShp" presStyleIdx="4" presStyleCnt="5"/>
      <dgm:spPr/>
    </dgm:pt>
    <dgm:pt modelId="{A21D4F2B-EBAC-48B2-B243-46ED3DA51653}" type="pres">
      <dgm:prSet presAssocID="{C38C0204-DCDC-4553-B22A-851EC7CE1CF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E5F47C-3920-43CE-93F3-E76D19B6DB9A}" type="pres">
      <dgm:prSet presAssocID="{C38C0204-DCDC-4553-B22A-851EC7CE1CF8}" presName="spaceRect" presStyleCnt="0"/>
      <dgm:spPr/>
    </dgm:pt>
    <dgm:pt modelId="{A0096C6C-6A78-4E56-A08D-8E1AF78E4923}" type="pres">
      <dgm:prSet presAssocID="{C38C0204-DCDC-4553-B22A-851EC7CE1CF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0EF705-C506-41B6-A3B9-F006B796694A}" type="presOf" srcId="{20A1E4CA-552F-4BD1-BE5F-0FEBC9B6814E}" destId="{6281314C-00BA-47C7-B4A4-49A24CF8ED3B}" srcOrd="0" destOrd="0" presId="urn:microsoft.com/office/officeart/2018/2/layout/IconCircleList"/>
    <dgm:cxn modelId="{DCA5730D-9A63-4570-AF4B-3085512610E1}" srcId="{C93E718A-5CAE-4C6C-BC93-FDDEE06CAA49}" destId="{E8742E04-111B-4D4E-AE27-0EEBF18A1C2B}" srcOrd="2" destOrd="0" parTransId="{B2C17B34-48F8-4A77-B70A-167DD6D42937}" sibTransId="{8329336E-5FD3-4A97-9117-089DD6994437}"/>
    <dgm:cxn modelId="{B3153510-30DA-488B-8AE5-0578B68FAEAB}" srcId="{C93E718A-5CAE-4C6C-BC93-FDDEE06CAA49}" destId="{1C657D50-FD1A-4D96-80DA-8A11A5964F90}" srcOrd="0" destOrd="0" parTransId="{F62B51EC-334D-4884-89E5-F036264848F5}" sibTransId="{44B69668-4D7A-45FA-A2B7-3BFD8F9B3376}"/>
    <dgm:cxn modelId="{DAD0FF10-8F7F-4FC3-BD4B-6B56B2BCE797}" type="presOf" srcId="{C718C8D4-42C5-45AA-9891-EF59B301AE23}" destId="{BC49581C-B211-4B28-BD69-01574AA57C6A}" srcOrd="0" destOrd="0" presId="urn:microsoft.com/office/officeart/2018/2/layout/IconCircleList"/>
    <dgm:cxn modelId="{0CFD451A-BCB6-4389-B921-D463CE2C84BD}" type="presOf" srcId="{C93E718A-5CAE-4C6C-BC93-FDDEE06CAA49}" destId="{3E3F05B8-DA26-4169-997A-1E7717EF67A8}" srcOrd="0" destOrd="0" presId="urn:microsoft.com/office/officeart/2018/2/layout/IconCircleList"/>
    <dgm:cxn modelId="{CCC0BA22-40D9-4DB9-AF66-71292F725E67}" type="presOf" srcId="{5E7EF5E3-6D79-4646-A729-53CB71F2E26F}" destId="{DEE292F1-A21D-4B86-BADB-C06DCF26ED52}" srcOrd="0" destOrd="0" presId="urn:microsoft.com/office/officeart/2018/2/layout/IconCircleList"/>
    <dgm:cxn modelId="{6710C725-B827-4B0E-B199-0A97E3DD9ED1}" srcId="{C93E718A-5CAE-4C6C-BC93-FDDEE06CAA49}" destId="{0632A057-7D25-42A1-AF83-82047A73CEE1}" srcOrd="3" destOrd="0" parTransId="{04A6A1C9-84F6-4B8F-BA69-0396570C5FB0}" sibTransId="{C718C8D4-42C5-45AA-9891-EF59B301AE23}"/>
    <dgm:cxn modelId="{AB0D487D-78A7-46F3-A43F-B4844F122301}" type="presOf" srcId="{8329336E-5FD3-4A97-9117-089DD6994437}" destId="{61997CC3-5FFE-4100-B83A-83F22573739F}" srcOrd="0" destOrd="0" presId="urn:microsoft.com/office/officeart/2018/2/layout/IconCircleList"/>
    <dgm:cxn modelId="{7EA876B6-FE34-4966-8AED-2B22F1380A9C}" type="presOf" srcId="{0632A057-7D25-42A1-AF83-82047A73CEE1}" destId="{1C0B4D3F-AA16-48D1-AF18-338D6E78AD8A}" srcOrd="0" destOrd="0" presId="urn:microsoft.com/office/officeart/2018/2/layout/IconCircleList"/>
    <dgm:cxn modelId="{C57B54BC-D51D-47DA-9743-B13662BB9DB1}" type="presOf" srcId="{1C657D50-FD1A-4D96-80DA-8A11A5964F90}" destId="{CC96C4EA-D204-4B44-809C-215EB61C4AA5}" srcOrd="0" destOrd="0" presId="urn:microsoft.com/office/officeart/2018/2/layout/IconCircleList"/>
    <dgm:cxn modelId="{BB4A74C3-CEFA-4256-B364-C3D0C6AAA985}" type="presOf" srcId="{E8742E04-111B-4D4E-AE27-0EEBF18A1C2B}" destId="{C1F9D981-0A91-42C0-92C4-960D25A5EF87}" srcOrd="0" destOrd="0" presId="urn:microsoft.com/office/officeart/2018/2/layout/IconCircleList"/>
    <dgm:cxn modelId="{184808CE-7876-44BA-ACFE-FD938A95F933}" type="presOf" srcId="{44B69668-4D7A-45FA-A2B7-3BFD8F9B3376}" destId="{8712A110-C499-433D-92D8-53447DDA1ED4}" srcOrd="0" destOrd="0" presId="urn:microsoft.com/office/officeart/2018/2/layout/IconCircleList"/>
    <dgm:cxn modelId="{3753A3CF-D833-4C82-BADA-46ED49E92934}" srcId="{C93E718A-5CAE-4C6C-BC93-FDDEE06CAA49}" destId="{20A1E4CA-552F-4BD1-BE5F-0FEBC9B6814E}" srcOrd="1" destOrd="0" parTransId="{B36C81E6-F45C-4E83-8776-D153B9E3F714}" sibTransId="{5E7EF5E3-6D79-4646-A729-53CB71F2E26F}"/>
    <dgm:cxn modelId="{3E650CF7-342E-4856-98EA-5B6B0D8A34EF}" type="presOf" srcId="{C38C0204-DCDC-4553-B22A-851EC7CE1CF8}" destId="{A0096C6C-6A78-4E56-A08D-8E1AF78E4923}" srcOrd="0" destOrd="0" presId="urn:microsoft.com/office/officeart/2018/2/layout/IconCircleList"/>
    <dgm:cxn modelId="{936DE1FF-95E4-4145-B7E9-69D39FA91F51}" srcId="{C93E718A-5CAE-4C6C-BC93-FDDEE06CAA49}" destId="{C38C0204-DCDC-4553-B22A-851EC7CE1CF8}" srcOrd="4" destOrd="0" parTransId="{B0E2E503-357D-431C-AC0F-4430F4CFD5DC}" sibTransId="{BB3C0A3D-C68E-4E34-AD27-7DB71FB784EF}"/>
    <dgm:cxn modelId="{7148BB78-A8B8-4B42-A6BA-21B9B8346050}" type="presParOf" srcId="{3E3F05B8-DA26-4169-997A-1E7717EF67A8}" destId="{A4C463B7-65F8-4F01-B4B7-583CCED49458}" srcOrd="0" destOrd="0" presId="urn:microsoft.com/office/officeart/2018/2/layout/IconCircleList"/>
    <dgm:cxn modelId="{F3A725F4-E23E-44BA-A46D-6AB09FCC3E46}" type="presParOf" srcId="{A4C463B7-65F8-4F01-B4B7-583CCED49458}" destId="{BD3037CE-D391-4627-A7B4-A02DF302D306}" srcOrd="0" destOrd="0" presId="urn:microsoft.com/office/officeart/2018/2/layout/IconCircleList"/>
    <dgm:cxn modelId="{E05A9A4E-F252-438D-85C7-B65ED16CF7B7}" type="presParOf" srcId="{BD3037CE-D391-4627-A7B4-A02DF302D306}" destId="{4BC00655-2CC8-4C47-A78E-1D32731C15F5}" srcOrd="0" destOrd="0" presId="urn:microsoft.com/office/officeart/2018/2/layout/IconCircleList"/>
    <dgm:cxn modelId="{1F9CE27C-3385-4663-99D8-4D14945309C7}" type="presParOf" srcId="{BD3037CE-D391-4627-A7B4-A02DF302D306}" destId="{12E1E409-7931-42D1-BDC1-66D2C7D22730}" srcOrd="1" destOrd="0" presId="urn:microsoft.com/office/officeart/2018/2/layout/IconCircleList"/>
    <dgm:cxn modelId="{BD9DEEF0-A0BA-4AF8-84E1-4A7FFD08B1FB}" type="presParOf" srcId="{BD3037CE-D391-4627-A7B4-A02DF302D306}" destId="{5651ADA7-DB57-49A3-80FC-39CF75683DF1}" srcOrd="2" destOrd="0" presId="urn:microsoft.com/office/officeart/2018/2/layout/IconCircleList"/>
    <dgm:cxn modelId="{AA93E9FD-04AC-4571-AF43-D04EC1DB6C90}" type="presParOf" srcId="{BD3037CE-D391-4627-A7B4-A02DF302D306}" destId="{CC96C4EA-D204-4B44-809C-215EB61C4AA5}" srcOrd="3" destOrd="0" presId="urn:microsoft.com/office/officeart/2018/2/layout/IconCircleList"/>
    <dgm:cxn modelId="{CA3784BF-611D-4E6A-B512-592CE313B23C}" type="presParOf" srcId="{A4C463B7-65F8-4F01-B4B7-583CCED49458}" destId="{8712A110-C499-433D-92D8-53447DDA1ED4}" srcOrd="1" destOrd="0" presId="urn:microsoft.com/office/officeart/2018/2/layout/IconCircleList"/>
    <dgm:cxn modelId="{7A6451D7-8B21-4FED-AA7A-CBD71CA5EE6E}" type="presParOf" srcId="{A4C463B7-65F8-4F01-B4B7-583CCED49458}" destId="{D9C4B86B-7B4A-4F7A-BAF4-9750C473A567}" srcOrd="2" destOrd="0" presId="urn:microsoft.com/office/officeart/2018/2/layout/IconCircleList"/>
    <dgm:cxn modelId="{795C080E-717A-4C61-86D4-FFA0C5982D0A}" type="presParOf" srcId="{D9C4B86B-7B4A-4F7A-BAF4-9750C473A567}" destId="{0F310B24-9CF9-4274-9677-51C00A3314F4}" srcOrd="0" destOrd="0" presId="urn:microsoft.com/office/officeart/2018/2/layout/IconCircleList"/>
    <dgm:cxn modelId="{165C8C3F-1AB7-4862-A8FA-9F7807942749}" type="presParOf" srcId="{D9C4B86B-7B4A-4F7A-BAF4-9750C473A567}" destId="{606A95B2-9FE5-4529-8883-3AA68B8C48A4}" srcOrd="1" destOrd="0" presId="urn:microsoft.com/office/officeart/2018/2/layout/IconCircleList"/>
    <dgm:cxn modelId="{D98A9327-143F-407A-B3DD-526AF5FE7B54}" type="presParOf" srcId="{D9C4B86B-7B4A-4F7A-BAF4-9750C473A567}" destId="{EED4EA22-7FD2-4983-B891-9F21FD460A6B}" srcOrd="2" destOrd="0" presId="urn:microsoft.com/office/officeart/2018/2/layout/IconCircleList"/>
    <dgm:cxn modelId="{5E747C95-CBF0-4CB8-8950-604FB4305281}" type="presParOf" srcId="{D9C4B86B-7B4A-4F7A-BAF4-9750C473A567}" destId="{6281314C-00BA-47C7-B4A4-49A24CF8ED3B}" srcOrd="3" destOrd="0" presId="urn:microsoft.com/office/officeart/2018/2/layout/IconCircleList"/>
    <dgm:cxn modelId="{32AAAD4D-5CD1-4105-8D84-B36A1CD99A82}" type="presParOf" srcId="{A4C463B7-65F8-4F01-B4B7-583CCED49458}" destId="{DEE292F1-A21D-4B86-BADB-C06DCF26ED52}" srcOrd="3" destOrd="0" presId="urn:microsoft.com/office/officeart/2018/2/layout/IconCircleList"/>
    <dgm:cxn modelId="{203A154C-7B97-4305-BB20-14797A5D7934}" type="presParOf" srcId="{A4C463B7-65F8-4F01-B4B7-583CCED49458}" destId="{E373F192-B4D9-4F61-ABA0-35EA7238DDC0}" srcOrd="4" destOrd="0" presId="urn:microsoft.com/office/officeart/2018/2/layout/IconCircleList"/>
    <dgm:cxn modelId="{87381E9C-DCDA-4A46-B0A2-008F443282BC}" type="presParOf" srcId="{E373F192-B4D9-4F61-ABA0-35EA7238DDC0}" destId="{92606049-34BF-44B2-9817-9049CEB06656}" srcOrd="0" destOrd="0" presId="urn:microsoft.com/office/officeart/2018/2/layout/IconCircleList"/>
    <dgm:cxn modelId="{7C1E03E8-86B4-4E47-924D-A6F67DA56915}" type="presParOf" srcId="{E373F192-B4D9-4F61-ABA0-35EA7238DDC0}" destId="{E8A83C63-DD48-4257-992F-C685D39D9C30}" srcOrd="1" destOrd="0" presId="urn:microsoft.com/office/officeart/2018/2/layout/IconCircleList"/>
    <dgm:cxn modelId="{A5A2507F-F6CB-4CA4-A8EF-621F5216BBDF}" type="presParOf" srcId="{E373F192-B4D9-4F61-ABA0-35EA7238DDC0}" destId="{9FE147CC-8817-4E45-B9EA-64D21D16CAB4}" srcOrd="2" destOrd="0" presId="urn:microsoft.com/office/officeart/2018/2/layout/IconCircleList"/>
    <dgm:cxn modelId="{D1A7CDA8-ED7E-439E-9F74-2C1998E10770}" type="presParOf" srcId="{E373F192-B4D9-4F61-ABA0-35EA7238DDC0}" destId="{C1F9D981-0A91-42C0-92C4-960D25A5EF87}" srcOrd="3" destOrd="0" presId="urn:microsoft.com/office/officeart/2018/2/layout/IconCircleList"/>
    <dgm:cxn modelId="{FC1D58D8-46BB-4BD2-9FEC-8490597D016D}" type="presParOf" srcId="{A4C463B7-65F8-4F01-B4B7-583CCED49458}" destId="{61997CC3-5FFE-4100-B83A-83F22573739F}" srcOrd="5" destOrd="0" presId="urn:microsoft.com/office/officeart/2018/2/layout/IconCircleList"/>
    <dgm:cxn modelId="{B4628372-EE45-488A-8767-20B134931E07}" type="presParOf" srcId="{A4C463B7-65F8-4F01-B4B7-583CCED49458}" destId="{E2E8AD41-15E2-47AB-B569-7C587A21B8CD}" srcOrd="6" destOrd="0" presId="urn:microsoft.com/office/officeart/2018/2/layout/IconCircleList"/>
    <dgm:cxn modelId="{A6A1BE57-61DA-47AA-9E56-92CD3E3AE19A}" type="presParOf" srcId="{E2E8AD41-15E2-47AB-B569-7C587A21B8CD}" destId="{F13577E1-6C8E-490F-958B-55F45CCF147F}" srcOrd="0" destOrd="0" presId="urn:microsoft.com/office/officeart/2018/2/layout/IconCircleList"/>
    <dgm:cxn modelId="{DE0173EB-06A6-4DDB-AABC-393B67515EB1}" type="presParOf" srcId="{E2E8AD41-15E2-47AB-B569-7C587A21B8CD}" destId="{6CAE80AA-D0C2-4793-A374-C4A16F640BCE}" srcOrd="1" destOrd="0" presId="urn:microsoft.com/office/officeart/2018/2/layout/IconCircleList"/>
    <dgm:cxn modelId="{C92B0CF3-8981-411F-BFD2-233D205F0E23}" type="presParOf" srcId="{E2E8AD41-15E2-47AB-B569-7C587A21B8CD}" destId="{E1D7EFAF-C816-4DD3-84C5-4CB13B43DB60}" srcOrd="2" destOrd="0" presId="urn:microsoft.com/office/officeart/2018/2/layout/IconCircleList"/>
    <dgm:cxn modelId="{64F04ACF-6D91-45D6-9DBD-018A5EA2346A}" type="presParOf" srcId="{E2E8AD41-15E2-47AB-B569-7C587A21B8CD}" destId="{1C0B4D3F-AA16-48D1-AF18-338D6E78AD8A}" srcOrd="3" destOrd="0" presId="urn:microsoft.com/office/officeart/2018/2/layout/IconCircleList"/>
    <dgm:cxn modelId="{63D7AADD-BFC3-46D6-BF65-A64AA1D6B34F}" type="presParOf" srcId="{A4C463B7-65F8-4F01-B4B7-583CCED49458}" destId="{BC49581C-B211-4B28-BD69-01574AA57C6A}" srcOrd="7" destOrd="0" presId="urn:microsoft.com/office/officeart/2018/2/layout/IconCircleList"/>
    <dgm:cxn modelId="{885A10DD-1C99-44C9-A7B9-D691141CCC71}" type="presParOf" srcId="{A4C463B7-65F8-4F01-B4B7-583CCED49458}" destId="{2B435C42-44FD-4EA6-B5C5-E6F9DBFD467E}" srcOrd="8" destOrd="0" presId="urn:microsoft.com/office/officeart/2018/2/layout/IconCircleList"/>
    <dgm:cxn modelId="{DCFB5EE2-D365-4092-9D26-4565D8474CCC}" type="presParOf" srcId="{2B435C42-44FD-4EA6-B5C5-E6F9DBFD467E}" destId="{F0793CB7-C570-4121-94C8-6C4AC26902B2}" srcOrd="0" destOrd="0" presId="urn:microsoft.com/office/officeart/2018/2/layout/IconCircleList"/>
    <dgm:cxn modelId="{6B56762B-2286-477F-86F2-DAC086CEAA4B}" type="presParOf" srcId="{2B435C42-44FD-4EA6-B5C5-E6F9DBFD467E}" destId="{A21D4F2B-EBAC-48B2-B243-46ED3DA51653}" srcOrd="1" destOrd="0" presId="urn:microsoft.com/office/officeart/2018/2/layout/IconCircleList"/>
    <dgm:cxn modelId="{808DA12D-7A5B-4D0F-B842-056AA3DACC8F}" type="presParOf" srcId="{2B435C42-44FD-4EA6-B5C5-E6F9DBFD467E}" destId="{2EE5F47C-3920-43CE-93F3-E76D19B6DB9A}" srcOrd="2" destOrd="0" presId="urn:microsoft.com/office/officeart/2018/2/layout/IconCircleList"/>
    <dgm:cxn modelId="{76934F62-BC51-448F-B5C5-DEF91F09D1B7}" type="presParOf" srcId="{2B435C42-44FD-4EA6-B5C5-E6F9DBFD467E}" destId="{A0096C6C-6A78-4E56-A08D-8E1AF78E49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492D50-E169-4D15-AB32-D091EECB589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66424B-7FC5-47C7-9E25-B9F355DA71D1}">
      <dgm:prSet/>
      <dgm:spPr/>
      <dgm:t>
        <a:bodyPr/>
        <a:lstStyle/>
        <a:p>
          <a:r>
            <a:rPr lang="en-US"/>
            <a:t>- Web APIs (REST, SOAP): For web services.</a:t>
          </a:r>
        </a:p>
      </dgm:t>
    </dgm:pt>
    <dgm:pt modelId="{C497ACE6-2A7A-4205-A58C-388AE030185E}" type="parTrans" cxnId="{4D129A0D-C88D-4918-8014-95E49D54DD84}">
      <dgm:prSet/>
      <dgm:spPr/>
      <dgm:t>
        <a:bodyPr/>
        <a:lstStyle/>
        <a:p>
          <a:endParaRPr lang="en-US"/>
        </a:p>
      </dgm:t>
    </dgm:pt>
    <dgm:pt modelId="{D932F1DD-985B-4080-B6FB-9B78F527015B}" type="sibTrans" cxnId="{4D129A0D-C88D-4918-8014-95E49D54DD84}">
      <dgm:prSet/>
      <dgm:spPr/>
      <dgm:t>
        <a:bodyPr/>
        <a:lstStyle/>
        <a:p>
          <a:endParaRPr lang="en-US"/>
        </a:p>
      </dgm:t>
    </dgm:pt>
    <dgm:pt modelId="{31DEC839-8D96-446B-A05E-F5A8B154CC6A}">
      <dgm:prSet/>
      <dgm:spPr/>
      <dgm:t>
        <a:bodyPr/>
        <a:lstStyle/>
        <a:p>
          <a:r>
            <a:rPr lang="en-US"/>
            <a:t>- Library APIs: Add functionalities to applications.</a:t>
          </a:r>
        </a:p>
      </dgm:t>
    </dgm:pt>
    <dgm:pt modelId="{B8761273-9CA1-4E4E-95BA-4A184B821418}" type="parTrans" cxnId="{77C1B078-30B9-4C74-991E-728469D23086}">
      <dgm:prSet/>
      <dgm:spPr/>
      <dgm:t>
        <a:bodyPr/>
        <a:lstStyle/>
        <a:p>
          <a:endParaRPr lang="en-US"/>
        </a:p>
      </dgm:t>
    </dgm:pt>
    <dgm:pt modelId="{A10219CE-0A4F-4036-A7C1-1C8931FFB8A8}" type="sibTrans" cxnId="{77C1B078-30B9-4C74-991E-728469D23086}">
      <dgm:prSet/>
      <dgm:spPr/>
      <dgm:t>
        <a:bodyPr/>
        <a:lstStyle/>
        <a:p>
          <a:endParaRPr lang="en-US"/>
        </a:p>
      </dgm:t>
    </dgm:pt>
    <dgm:pt modelId="{C419638F-745F-4419-B12E-6099887DA2A9}">
      <dgm:prSet/>
      <dgm:spPr/>
      <dgm:t>
        <a:bodyPr/>
        <a:lstStyle/>
        <a:p>
          <a:r>
            <a:rPr lang="en-US"/>
            <a:t>- Operating System APIs: Hardware and OS integrations.</a:t>
          </a:r>
        </a:p>
      </dgm:t>
    </dgm:pt>
    <dgm:pt modelId="{4F8C5492-C34B-4B34-9EC4-8BB9BF7BFA7B}" type="parTrans" cxnId="{43A8E184-918F-4D2F-8A65-63E08B34070B}">
      <dgm:prSet/>
      <dgm:spPr/>
      <dgm:t>
        <a:bodyPr/>
        <a:lstStyle/>
        <a:p>
          <a:endParaRPr lang="en-US"/>
        </a:p>
      </dgm:t>
    </dgm:pt>
    <dgm:pt modelId="{88D80458-A37D-4BA9-8AC4-9B31E5F14709}" type="sibTrans" cxnId="{43A8E184-918F-4D2F-8A65-63E08B34070B}">
      <dgm:prSet/>
      <dgm:spPr/>
      <dgm:t>
        <a:bodyPr/>
        <a:lstStyle/>
        <a:p>
          <a:endParaRPr lang="en-US"/>
        </a:p>
      </dgm:t>
    </dgm:pt>
    <dgm:pt modelId="{F57AF4B9-CD52-4D28-BFAE-40FCE75AB079}" type="pres">
      <dgm:prSet presAssocID="{CE492D50-E169-4D15-AB32-D091EECB589D}" presName="root" presStyleCnt="0">
        <dgm:presLayoutVars>
          <dgm:dir/>
          <dgm:resizeHandles val="exact"/>
        </dgm:presLayoutVars>
      </dgm:prSet>
      <dgm:spPr/>
    </dgm:pt>
    <dgm:pt modelId="{830BF742-6091-4C82-9B57-50E7DB83BE36}" type="pres">
      <dgm:prSet presAssocID="{CD66424B-7FC5-47C7-9E25-B9F355DA71D1}" presName="compNode" presStyleCnt="0"/>
      <dgm:spPr/>
    </dgm:pt>
    <dgm:pt modelId="{A403931B-05F2-4B2F-96B9-F6811474D41D}" type="pres">
      <dgm:prSet presAssocID="{CD66424B-7FC5-47C7-9E25-B9F355DA71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4A9435B6-AC7E-44A2-9596-3CB06ED4D89E}" type="pres">
      <dgm:prSet presAssocID="{CD66424B-7FC5-47C7-9E25-B9F355DA71D1}" presName="spaceRect" presStyleCnt="0"/>
      <dgm:spPr/>
    </dgm:pt>
    <dgm:pt modelId="{1EE4E04C-1DFA-474B-9B1E-3A173A776541}" type="pres">
      <dgm:prSet presAssocID="{CD66424B-7FC5-47C7-9E25-B9F355DA71D1}" presName="textRect" presStyleLbl="revTx" presStyleIdx="0" presStyleCnt="3">
        <dgm:presLayoutVars>
          <dgm:chMax val="1"/>
          <dgm:chPref val="1"/>
        </dgm:presLayoutVars>
      </dgm:prSet>
      <dgm:spPr/>
    </dgm:pt>
    <dgm:pt modelId="{E486ECB5-F1F9-4FC5-B51B-9A1F834DF80D}" type="pres">
      <dgm:prSet presAssocID="{D932F1DD-985B-4080-B6FB-9B78F527015B}" presName="sibTrans" presStyleCnt="0"/>
      <dgm:spPr/>
    </dgm:pt>
    <dgm:pt modelId="{235F2C8A-B139-4956-97D3-2BE94AC455DC}" type="pres">
      <dgm:prSet presAssocID="{31DEC839-8D96-446B-A05E-F5A8B154CC6A}" presName="compNode" presStyleCnt="0"/>
      <dgm:spPr/>
    </dgm:pt>
    <dgm:pt modelId="{4B8C4751-0BDA-47DE-8A34-4A1C45532CDD}" type="pres">
      <dgm:prSet presAssocID="{31DEC839-8D96-446B-A05E-F5A8B154CC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4D199C-3680-41AF-A06C-46058D6AECD3}" type="pres">
      <dgm:prSet presAssocID="{31DEC839-8D96-446B-A05E-F5A8B154CC6A}" presName="spaceRect" presStyleCnt="0"/>
      <dgm:spPr/>
    </dgm:pt>
    <dgm:pt modelId="{6676FC2F-D9A4-4B89-AD66-45666DB2782F}" type="pres">
      <dgm:prSet presAssocID="{31DEC839-8D96-446B-A05E-F5A8B154CC6A}" presName="textRect" presStyleLbl="revTx" presStyleIdx="1" presStyleCnt="3">
        <dgm:presLayoutVars>
          <dgm:chMax val="1"/>
          <dgm:chPref val="1"/>
        </dgm:presLayoutVars>
      </dgm:prSet>
      <dgm:spPr/>
    </dgm:pt>
    <dgm:pt modelId="{234A866D-EF24-4A9B-B1B6-95491F2B8150}" type="pres">
      <dgm:prSet presAssocID="{A10219CE-0A4F-4036-A7C1-1C8931FFB8A8}" presName="sibTrans" presStyleCnt="0"/>
      <dgm:spPr/>
    </dgm:pt>
    <dgm:pt modelId="{74498810-E76E-4081-B98C-4E025BE2D341}" type="pres">
      <dgm:prSet presAssocID="{C419638F-745F-4419-B12E-6099887DA2A9}" presName="compNode" presStyleCnt="0"/>
      <dgm:spPr/>
    </dgm:pt>
    <dgm:pt modelId="{CDA2545A-917D-4121-BCBD-8C802670EF20}" type="pres">
      <dgm:prSet presAssocID="{C419638F-745F-4419-B12E-6099887DA2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C204642-1CA6-4746-BC80-74339C74755C}" type="pres">
      <dgm:prSet presAssocID="{C419638F-745F-4419-B12E-6099887DA2A9}" presName="spaceRect" presStyleCnt="0"/>
      <dgm:spPr/>
    </dgm:pt>
    <dgm:pt modelId="{248BF949-5BE6-4F7D-B336-B58F4E5870FD}" type="pres">
      <dgm:prSet presAssocID="{C419638F-745F-4419-B12E-6099887DA2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129A0D-C88D-4918-8014-95E49D54DD84}" srcId="{CE492D50-E169-4D15-AB32-D091EECB589D}" destId="{CD66424B-7FC5-47C7-9E25-B9F355DA71D1}" srcOrd="0" destOrd="0" parTransId="{C497ACE6-2A7A-4205-A58C-388AE030185E}" sibTransId="{D932F1DD-985B-4080-B6FB-9B78F527015B}"/>
    <dgm:cxn modelId="{A26F8615-8FFB-40B6-8E84-1652FA9F5D8A}" type="presOf" srcId="{C419638F-745F-4419-B12E-6099887DA2A9}" destId="{248BF949-5BE6-4F7D-B336-B58F4E5870FD}" srcOrd="0" destOrd="0" presId="urn:microsoft.com/office/officeart/2018/2/layout/IconLabelList"/>
    <dgm:cxn modelId="{8A301D6D-E71A-4BEA-809F-342F6C6B992E}" type="presOf" srcId="{CD66424B-7FC5-47C7-9E25-B9F355DA71D1}" destId="{1EE4E04C-1DFA-474B-9B1E-3A173A776541}" srcOrd="0" destOrd="0" presId="urn:microsoft.com/office/officeart/2018/2/layout/IconLabelList"/>
    <dgm:cxn modelId="{77C1B078-30B9-4C74-991E-728469D23086}" srcId="{CE492D50-E169-4D15-AB32-D091EECB589D}" destId="{31DEC839-8D96-446B-A05E-F5A8B154CC6A}" srcOrd="1" destOrd="0" parTransId="{B8761273-9CA1-4E4E-95BA-4A184B821418}" sibTransId="{A10219CE-0A4F-4036-A7C1-1C8931FFB8A8}"/>
    <dgm:cxn modelId="{43A8E184-918F-4D2F-8A65-63E08B34070B}" srcId="{CE492D50-E169-4D15-AB32-D091EECB589D}" destId="{C419638F-745F-4419-B12E-6099887DA2A9}" srcOrd="2" destOrd="0" parTransId="{4F8C5492-C34B-4B34-9EC4-8BB9BF7BFA7B}" sibTransId="{88D80458-A37D-4BA9-8AC4-9B31E5F14709}"/>
    <dgm:cxn modelId="{9EF09BD2-31DD-4F16-B881-B4D593C1DF21}" type="presOf" srcId="{CE492D50-E169-4D15-AB32-D091EECB589D}" destId="{F57AF4B9-CD52-4D28-BFAE-40FCE75AB079}" srcOrd="0" destOrd="0" presId="urn:microsoft.com/office/officeart/2018/2/layout/IconLabelList"/>
    <dgm:cxn modelId="{84B890EF-297B-41D8-87D7-A56591C8A95B}" type="presOf" srcId="{31DEC839-8D96-446B-A05E-F5A8B154CC6A}" destId="{6676FC2F-D9A4-4B89-AD66-45666DB2782F}" srcOrd="0" destOrd="0" presId="urn:microsoft.com/office/officeart/2018/2/layout/IconLabelList"/>
    <dgm:cxn modelId="{4BCB0860-FDCF-4B4A-9CC7-E1774CC3E3C8}" type="presParOf" srcId="{F57AF4B9-CD52-4D28-BFAE-40FCE75AB079}" destId="{830BF742-6091-4C82-9B57-50E7DB83BE36}" srcOrd="0" destOrd="0" presId="urn:microsoft.com/office/officeart/2018/2/layout/IconLabelList"/>
    <dgm:cxn modelId="{7EA6F628-2AFC-4B32-90C0-C429310B19BA}" type="presParOf" srcId="{830BF742-6091-4C82-9B57-50E7DB83BE36}" destId="{A403931B-05F2-4B2F-96B9-F6811474D41D}" srcOrd="0" destOrd="0" presId="urn:microsoft.com/office/officeart/2018/2/layout/IconLabelList"/>
    <dgm:cxn modelId="{160BEAA9-95BA-4763-A8D0-A51E0818B9CE}" type="presParOf" srcId="{830BF742-6091-4C82-9B57-50E7DB83BE36}" destId="{4A9435B6-AC7E-44A2-9596-3CB06ED4D89E}" srcOrd="1" destOrd="0" presId="urn:microsoft.com/office/officeart/2018/2/layout/IconLabelList"/>
    <dgm:cxn modelId="{A87386DA-FB77-42D8-BC7A-CA8A84E4A1E9}" type="presParOf" srcId="{830BF742-6091-4C82-9B57-50E7DB83BE36}" destId="{1EE4E04C-1DFA-474B-9B1E-3A173A776541}" srcOrd="2" destOrd="0" presId="urn:microsoft.com/office/officeart/2018/2/layout/IconLabelList"/>
    <dgm:cxn modelId="{D297521D-455A-48D7-A5E5-8784AF1DC3A0}" type="presParOf" srcId="{F57AF4B9-CD52-4D28-BFAE-40FCE75AB079}" destId="{E486ECB5-F1F9-4FC5-B51B-9A1F834DF80D}" srcOrd="1" destOrd="0" presId="urn:microsoft.com/office/officeart/2018/2/layout/IconLabelList"/>
    <dgm:cxn modelId="{9422611F-10FB-44EC-8F29-5D9BD2C28F84}" type="presParOf" srcId="{F57AF4B9-CD52-4D28-BFAE-40FCE75AB079}" destId="{235F2C8A-B139-4956-97D3-2BE94AC455DC}" srcOrd="2" destOrd="0" presId="urn:microsoft.com/office/officeart/2018/2/layout/IconLabelList"/>
    <dgm:cxn modelId="{9A07D619-1225-412A-826D-8DDD99F78F79}" type="presParOf" srcId="{235F2C8A-B139-4956-97D3-2BE94AC455DC}" destId="{4B8C4751-0BDA-47DE-8A34-4A1C45532CDD}" srcOrd="0" destOrd="0" presId="urn:microsoft.com/office/officeart/2018/2/layout/IconLabelList"/>
    <dgm:cxn modelId="{A0B1F983-F07D-4E65-9F85-AC7756CD17FE}" type="presParOf" srcId="{235F2C8A-B139-4956-97D3-2BE94AC455DC}" destId="{224D199C-3680-41AF-A06C-46058D6AECD3}" srcOrd="1" destOrd="0" presId="urn:microsoft.com/office/officeart/2018/2/layout/IconLabelList"/>
    <dgm:cxn modelId="{22661718-82EA-4AA2-9381-CD5399945BE3}" type="presParOf" srcId="{235F2C8A-B139-4956-97D3-2BE94AC455DC}" destId="{6676FC2F-D9A4-4B89-AD66-45666DB2782F}" srcOrd="2" destOrd="0" presId="urn:microsoft.com/office/officeart/2018/2/layout/IconLabelList"/>
    <dgm:cxn modelId="{F0240CC7-1B8F-4396-89B8-2DC5E45590DD}" type="presParOf" srcId="{F57AF4B9-CD52-4D28-BFAE-40FCE75AB079}" destId="{234A866D-EF24-4A9B-B1B6-95491F2B8150}" srcOrd="3" destOrd="0" presId="urn:microsoft.com/office/officeart/2018/2/layout/IconLabelList"/>
    <dgm:cxn modelId="{5B3B69D9-601A-4F21-8DC2-BB46A1C7207A}" type="presParOf" srcId="{F57AF4B9-CD52-4D28-BFAE-40FCE75AB079}" destId="{74498810-E76E-4081-B98C-4E025BE2D341}" srcOrd="4" destOrd="0" presId="urn:microsoft.com/office/officeart/2018/2/layout/IconLabelList"/>
    <dgm:cxn modelId="{7121427B-1933-48D1-8A39-8784E3D81BF9}" type="presParOf" srcId="{74498810-E76E-4081-B98C-4E025BE2D341}" destId="{CDA2545A-917D-4121-BCBD-8C802670EF20}" srcOrd="0" destOrd="0" presId="urn:microsoft.com/office/officeart/2018/2/layout/IconLabelList"/>
    <dgm:cxn modelId="{54E5BA30-4DB8-4EE0-B370-B1F8B6914CE6}" type="presParOf" srcId="{74498810-E76E-4081-B98C-4E025BE2D341}" destId="{DC204642-1CA6-4746-BC80-74339C74755C}" srcOrd="1" destOrd="0" presId="urn:microsoft.com/office/officeart/2018/2/layout/IconLabelList"/>
    <dgm:cxn modelId="{15275CD1-2B0D-4B61-A944-B24BAC34CDB5}" type="presParOf" srcId="{74498810-E76E-4081-B98C-4E025BE2D341}" destId="{248BF949-5BE6-4F7D-B336-B58F4E5870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30A9F0-3AEE-4F06-A695-648F5CF07E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3EC16BC-83AF-4F7C-991C-CFB9FA548C27}">
      <dgm:prSet/>
      <dgm:spPr/>
      <dgm:t>
        <a:bodyPr/>
        <a:lstStyle/>
        <a:p>
          <a:r>
            <a:rPr lang="en-US"/>
            <a:t>- APIs: Enable software-to-software communication.</a:t>
          </a:r>
        </a:p>
      </dgm:t>
    </dgm:pt>
    <dgm:pt modelId="{B3CCFE79-C685-47FE-B5E6-19E7F490F618}" type="parTrans" cxnId="{28C8F932-1269-4159-9DE9-44B073986A2F}">
      <dgm:prSet/>
      <dgm:spPr/>
      <dgm:t>
        <a:bodyPr/>
        <a:lstStyle/>
        <a:p>
          <a:endParaRPr lang="en-US"/>
        </a:p>
      </dgm:t>
    </dgm:pt>
    <dgm:pt modelId="{880F2526-A3B4-4D13-ABA2-0AA245C34F62}" type="sibTrans" cxnId="{28C8F932-1269-4159-9DE9-44B073986A2F}">
      <dgm:prSet/>
      <dgm:spPr/>
      <dgm:t>
        <a:bodyPr/>
        <a:lstStyle/>
        <a:p>
          <a:endParaRPr lang="en-US"/>
        </a:p>
      </dgm:t>
    </dgm:pt>
    <dgm:pt modelId="{57259394-8382-40E6-9E77-E7C8C977ECF6}">
      <dgm:prSet/>
      <dgm:spPr/>
      <dgm:t>
        <a:bodyPr/>
        <a:lstStyle/>
        <a:p>
          <a:r>
            <a:rPr lang="en-US"/>
            <a:t>- Key Attributes: Endpoints, methods, headers, bodies, and responses.</a:t>
          </a:r>
        </a:p>
      </dgm:t>
    </dgm:pt>
    <dgm:pt modelId="{A6EFA1D1-5B79-4B02-9476-95AD2096FED6}" type="parTrans" cxnId="{DA62A9AA-4C85-463D-B446-504BB32358B2}">
      <dgm:prSet/>
      <dgm:spPr/>
      <dgm:t>
        <a:bodyPr/>
        <a:lstStyle/>
        <a:p>
          <a:endParaRPr lang="en-US"/>
        </a:p>
      </dgm:t>
    </dgm:pt>
    <dgm:pt modelId="{DB23B3FF-C55E-489C-B23A-9310C311E09D}" type="sibTrans" cxnId="{DA62A9AA-4C85-463D-B446-504BB32358B2}">
      <dgm:prSet/>
      <dgm:spPr/>
      <dgm:t>
        <a:bodyPr/>
        <a:lstStyle/>
        <a:p>
          <a:endParaRPr lang="en-US"/>
        </a:p>
      </dgm:t>
    </dgm:pt>
    <dgm:pt modelId="{37D5ED6C-0719-4761-B942-610B42C6672C}">
      <dgm:prSet/>
      <dgm:spPr/>
      <dgm:t>
        <a:bodyPr/>
        <a:lstStyle/>
        <a:p>
          <a:r>
            <a:rPr lang="en-US"/>
            <a:t>- Python: Use `requests` for API calls and `pandas` for data analysis.</a:t>
          </a:r>
        </a:p>
      </dgm:t>
    </dgm:pt>
    <dgm:pt modelId="{1EF215AA-59A5-4786-90AD-1CC14459F6D4}" type="parTrans" cxnId="{A0A2EC99-7C02-424E-BB1E-113C2CBC34A9}">
      <dgm:prSet/>
      <dgm:spPr/>
      <dgm:t>
        <a:bodyPr/>
        <a:lstStyle/>
        <a:p>
          <a:endParaRPr lang="en-US"/>
        </a:p>
      </dgm:t>
    </dgm:pt>
    <dgm:pt modelId="{368B94E5-9422-4C42-8442-2FF0AE90EB48}" type="sibTrans" cxnId="{A0A2EC99-7C02-424E-BB1E-113C2CBC34A9}">
      <dgm:prSet/>
      <dgm:spPr/>
      <dgm:t>
        <a:bodyPr/>
        <a:lstStyle/>
        <a:p>
          <a:endParaRPr lang="en-US"/>
        </a:p>
      </dgm:t>
    </dgm:pt>
    <dgm:pt modelId="{4E853988-4C39-46DA-8242-70BC945A0396}" type="pres">
      <dgm:prSet presAssocID="{7230A9F0-3AEE-4F06-A695-648F5CF07EDA}" presName="root" presStyleCnt="0">
        <dgm:presLayoutVars>
          <dgm:dir/>
          <dgm:resizeHandles val="exact"/>
        </dgm:presLayoutVars>
      </dgm:prSet>
      <dgm:spPr/>
    </dgm:pt>
    <dgm:pt modelId="{0374349E-9F8B-4A0A-84B6-EA05BF872CF1}" type="pres">
      <dgm:prSet presAssocID="{83EC16BC-83AF-4F7C-991C-CFB9FA548C27}" presName="compNode" presStyleCnt="0"/>
      <dgm:spPr/>
    </dgm:pt>
    <dgm:pt modelId="{69E8EA04-F264-442E-9A51-392176C1C8AE}" type="pres">
      <dgm:prSet presAssocID="{83EC16BC-83AF-4F7C-991C-CFB9FA548C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BFD5A0A-20AA-4B70-9526-12DC7C0B787F}" type="pres">
      <dgm:prSet presAssocID="{83EC16BC-83AF-4F7C-991C-CFB9FA548C27}" presName="spaceRect" presStyleCnt="0"/>
      <dgm:spPr/>
    </dgm:pt>
    <dgm:pt modelId="{24AF9BA4-BADC-4555-9E0F-3F821A4AB990}" type="pres">
      <dgm:prSet presAssocID="{83EC16BC-83AF-4F7C-991C-CFB9FA548C27}" presName="textRect" presStyleLbl="revTx" presStyleIdx="0" presStyleCnt="3">
        <dgm:presLayoutVars>
          <dgm:chMax val="1"/>
          <dgm:chPref val="1"/>
        </dgm:presLayoutVars>
      </dgm:prSet>
      <dgm:spPr/>
    </dgm:pt>
    <dgm:pt modelId="{510D0E10-4BB0-4E62-9EF0-AABD4E808633}" type="pres">
      <dgm:prSet presAssocID="{880F2526-A3B4-4D13-ABA2-0AA245C34F62}" presName="sibTrans" presStyleCnt="0"/>
      <dgm:spPr/>
    </dgm:pt>
    <dgm:pt modelId="{CBFA959B-B02C-43E3-B04E-4C0FE7B1C395}" type="pres">
      <dgm:prSet presAssocID="{57259394-8382-40E6-9E77-E7C8C977ECF6}" presName="compNode" presStyleCnt="0"/>
      <dgm:spPr/>
    </dgm:pt>
    <dgm:pt modelId="{952DAD90-585A-457F-AF1E-CC196BA93965}" type="pres">
      <dgm:prSet presAssocID="{57259394-8382-40E6-9E77-E7C8C977EC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D035076-23F1-4256-A4BD-7BABC60EBBAE}" type="pres">
      <dgm:prSet presAssocID="{57259394-8382-40E6-9E77-E7C8C977ECF6}" presName="spaceRect" presStyleCnt="0"/>
      <dgm:spPr/>
    </dgm:pt>
    <dgm:pt modelId="{254E6941-CC6B-43B0-A2A8-7606FDDDF7EC}" type="pres">
      <dgm:prSet presAssocID="{57259394-8382-40E6-9E77-E7C8C977ECF6}" presName="textRect" presStyleLbl="revTx" presStyleIdx="1" presStyleCnt="3">
        <dgm:presLayoutVars>
          <dgm:chMax val="1"/>
          <dgm:chPref val="1"/>
        </dgm:presLayoutVars>
      </dgm:prSet>
      <dgm:spPr/>
    </dgm:pt>
    <dgm:pt modelId="{351B96B1-6C59-402C-BA3A-C2B35A4B75C1}" type="pres">
      <dgm:prSet presAssocID="{DB23B3FF-C55E-489C-B23A-9310C311E09D}" presName="sibTrans" presStyleCnt="0"/>
      <dgm:spPr/>
    </dgm:pt>
    <dgm:pt modelId="{96222613-EA13-47A4-BE31-9900257C18CC}" type="pres">
      <dgm:prSet presAssocID="{37D5ED6C-0719-4761-B942-610B42C6672C}" presName="compNode" presStyleCnt="0"/>
      <dgm:spPr/>
    </dgm:pt>
    <dgm:pt modelId="{E6AB6FA8-63E6-4B8E-A45D-6FA149D500CB}" type="pres">
      <dgm:prSet presAssocID="{37D5ED6C-0719-4761-B942-610B42C667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EBC3957C-56E9-45A7-88C0-8BE35AF2314E}" type="pres">
      <dgm:prSet presAssocID="{37D5ED6C-0719-4761-B942-610B42C6672C}" presName="spaceRect" presStyleCnt="0"/>
      <dgm:spPr/>
    </dgm:pt>
    <dgm:pt modelId="{9DFCB1C7-7425-46EE-87E5-3107B17C4874}" type="pres">
      <dgm:prSet presAssocID="{37D5ED6C-0719-4761-B942-610B42C667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78591B-6FB9-495C-BF33-E23B4C773034}" type="presOf" srcId="{57259394-8382-40E6-9E77-E7C8C977ECF6}" destId="{254E6941-CC6B-43B0-A2A8-7606FDDDF7EC}" srcOrd="0" destOrd="0" presId="urn:microsoft.com/office/officeart/2018/2/layout/IconLabelList"/>
    <dgm:cxn modelId="{28C8F932-1269-4159-9DE9-44B073986A2F}" srcId="{7230A9F0-3AEE-4F06-A695-648F5CF07EDA}" destId="{83EC16BC-83AF-4F7C-991C-CFB9FA548C27}" srcOrd="0" destOrd="0" parTransId="{B3CCFE79-C685-47FE-B5E6-19E7F490F618}" sibTransId="{880F2526-A3B4-4D13-ABA2-0AA245C34F62}"/>
    <dgm:cxn modelId="{20B8CD92-53CB-4350-9745-956850AA1551}" type="presOf" srcId="{83EC16BC-83AF-4F7C-991C-CFB9FA548C27}" destId="{24AF9BA4-BADC-4555-9E0F-3F821A4AB990}" srcOrd="0" destOrd="0" presId="urn:microsoft.com/office/officeart/2018/2/layout/IconLabelList"/>
    <dgm:cxn modelId="{A0A2EC99-7C02-424E-BB1E-113C2CBC34A9}" srcId="{7230A9F0-3AEE-4F06-A695-648F5CF07EDA}" destId="{37D5ED6C-0719-4761-B942-610B42C6672C}" srcOrd="2" destOrd="0" parTransId="{1EF215AA-59A5-4786-90AD-1CC14459F6D4}" sibTransId="{368B94E5-9422-4C42-8442-2FF0AE90EB48}"/>
    <dgm:cxn modelId="{119514A7-4147-49BE-8252-542D9C955DE3}" type="presOf" srcId="{7230A9F0-3AEE-4F06-A695-648F5CF07EDA}" destId="{4E853988-4C39-46DA-8242-70BC945A0396}" srcOrd="0" destOrd="0" presId="urn:microsoft.com/office/officeart/2018/2/layout/IconLabelList"/>
    <dgm:cxn modelId="{DA62A9AA-4C85-463D-B446-504BB32358B2}" srcId="{7230A9F0-3AEE-4F06-A695-648F5CF07EDA}" destId="{57259394-8382-40E6-9E77-E7C8C977ECF6}" srcOrd="1" destOrd="0" parTransId="{A6EFA1D1-5B79-4B02-9476-95AD2096FED6}" sibTransId="{DB23B3FF-C55E-489C-B23A-9310C311E09D}"/>
    <dgm:cxn modelId="{72F47FBC-F7AE-4ECB-A1A2-A3364BAC749F}" type="presOf" srcId="{37D5ED6C-0719-4761-B942-610B42C6672C}" destId="{9DFCB1C7-7425-46EE-87E5-3107B17C4874}" srcOrd="0" destOrd="0" presId="urn:microsoft.com/office/officeart/2018/2/layout/IconLabelList"/>
    <dgm:cxn modelId="{E4A635CD-0F43-47AA-AE21-1A2E4FF54087}" type="presParOf" srcId="{4E853988-4C39-46DA-8242-70BC945A0396}" destId="{0374349E-9F8B-4A0A-84B6-EA05BF872CF1}" srcOrd="0" destOrd="0" presId="urn:microsoft.com/office/officeart/2018/2/layout/IconLabelList"/>
    <dgm:cxn modelId="{C5AD117C-47CC-4809-90B5-BFDA3A45F132}" type="presParOf" srcId="{0374349E-9F8B-4A0A-84B6-EA05BF872CF1}" destId="{69E8EA04-F264-442E-9A51-392176C1C8AE}" srcOrd="0" destOrd="0" presId="urn:microsoft.com/office/officeart/2018/2/layout/IconLabelList"/>
    <dgm:cxn modelId="{F2439A80-352C-46C3-9B5B-8131AF0D4D4F}" type="presParOf" srcId="{0374349E-9F8B-4A0A-84B6-EA05BF872CF1}" destId="{8BFD5A0A-20AA-4B70-9526-12DC7C0B787F}" srcOrd="1" destOrd="0" presId="urn:microsoft.com/office/officeart/2018/2/layout/IconLabelList"/>
    <dgm:cxn modelId="{513CA47D-A8A6-4BBC-9E10-A89773196F6D}" type="presParOf" srcId="{0374349E-9F8B-4A0A-84B6-EA05BF872CF1}" destId="{24AF9BA4-BADC-4555-9E0F-3F821A4AB990}" srcOrd="2" destOrd="0" presId="urn:microsoft.com/office/officeart/2018/2/layout/IconLabelList"/>
    <dgm:cxn modelId="{C6736F9B-C11B-4563-9C31-19EE31EB40A2}" type="presParOf" srcId="{4E853988-4C39-46DA-8242-70BC945A0396}" destId="{510D0E10-4BB0-4E62-9EF0-AABD4E808633}" srcOrd="1" destOrd="0" presId="urn:microsoft.com/office/officeart/2018/2/layout/IconLabelList"/>
    <dgm:cxn modelId="{965570D5-105C-4D68-A79E-8C74FD02BB71}" type="presParOf" srcId="{4E853988-4C39-46DA-8242-70BC945A0396}" destId="{CBFA959B-B02C-43E3-B04E-4C0FE7B1C395}" srcOrd="2" destOrd="0" presId="urn:microsoft.com/office/officeart/2018/2/layout/IconLabelList"/>
    <dgm:cxn modelId="{F57996E0-020D-46A2-9CFC-D9A89C4B6E2F}" type="presParOf" srcId="{CBFA959B-B02C-43E3-B04E-4C0FE7B1C395}" destId="{952DAD90-585A-457F-AF1E-CC196BA93965}" srcOrd="0" destOrd="0" presId="urn:microsoft.com/office/officeart/2018/2/layout/IconLabelList"/>
    <dgm:cxn modelId="{3046F37F-3842-40D1-B228-3830968FAD4F}" type="presParOf" srcId="{CBFA959B-B02C-43E3-B04E-4C0FE7B1C395}" destId="{BD035076-23F1-4256-A4BD-7BABC60EBBAE}" srcOrd="1" destOrd="0" presId="urn:microsoft.com/office/officeart/2018/2/layout/IconLabelList"/>
    <dgm:cxn modelId="{6CD6C907-DDDD-4549-B86A-1D94E8F8EBE7}" type="presParOf" srcId="{CBFA959B-B02C-43E3-B04E-4C0FE7B1C395}" destId="{254E6941-CC6B-43B0-A2A8-7606FDDDF7EC}" srcOrd="2" destOrd="0" presId="urn:microsoft.com/office/officeart/2018/2/layout/IconLabelList"/>
    <dgm:cxn modelId="{F6ADC0CE-75E5-468D-B258-44E4AA96CE25}" type="presParOf" srcId="{4E853988-4C39-46DA-8242-70BC945A0396}" destId="{351B96B1-6C59-402C-BA3A-C2B35A4B75C1}" srcOrd="3" destOrd="0" presId="urn:microsoft.com/office/officeart/2018/2/layout/IconLabelList"/>
    <dgm:cxn modelId="{9C1C8CD8-A837-48D8-ACED-F27D32E06DFF}" type="presParOf" srcId="{4E853988-4C39-46DA-8242-70BC945A0396}" destId="{96222613-EA13-47A4-BE31-9900257C18CC}" srcOrd="4" destOrd="0" presId="urn:microsoft.com/office/officeart/2018/2/layout/IconLabelList"/>
    <dgm:cxn modelId="{48C2C6BD-C5BB-492F-8F9A-B3B3B06AB882}" type="presParOf" srcId="{96222613-EA13-47A4-BE31-9900257C18CC}" destId="{E6AB6FA8-63E6-4B8E-A45D-6FA149D500CB}" srcOrd="0" destOrd="0" presId="urn:microsoft.com/office/officeart/2018/2/layout/IconLabelList"/>
    <dgm:cxn modelId="{3283A147-7073-4A61-94E5-2194630C3F44}" type="presParOf" srcId="{96222613-EA13-47A4-BE31-9900257C18CC}" destId="{EBC3957C-56E9-45A7-88C0-8BE35AF2314E}" srcOrd="1" destOrd="0" presId="urn:microsoft.com/office/officeart/2018/2/layout/IconLabelList"/>
    <dgm:cxn modelId="{14B5E935-0479-41A0-BFB7-F9200BC15173}" type="presParOf" srcId="{96222613-EA13-47A4-BE31-9900257C18CC}" destId="{9DFCB1C7-7425-46EE-87E5-3107B17C48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044B4-56B2-4226-973D-9A3063C25D7C}">
      <dsp:nvSpPr>
        <dsp:cNvPr id="0" name=""/>
        <dsp:cNvSpPr/>
      </dsp:nvSpPr>
      <dsp:spPr>
        <a:xfrm>
          <a:off x="738477" y="865616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8B36-9E71-467C-9649-FB57B54A8D66}">
      <dsp:nvSpPr>
        <dsp:cNvPr id="0" name=""/>
        <dsp:cNvSpPr/>
      </dsp:nvSpPr>
      <dsp:spPr>
        <a:xfrm>
          <a:off x="78583" y="2314688"/>
          <a:ext cx="239961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API </a:t>
          </a:r>
          <a:r>
            <a:rPr lang="en-US" sz="1800" b="1" kern="1200" dirty="0"/>
            <a:t>(Application Programming Interface)</a:t>
          </a:r>
          <a:r>
            <a:rPr lang="en-US" sz="1800" kern="1200" dirty="0"/>
            <a:t>: A set of rules enabling software interaction.</a:t>
          </a:r>
        </a:p>
      </dsp:txBody>
      <dsp:txXfrm>
        <a:off x="78583" y="2314688"/>
        <a:ext cx="2399612" cy="1012500"/>
      </dsp:txXfrm>
    </dsp:sp>
    <dsp:sp modelId="{0F4D2626-4EA9-4C45-B561-32526AE076F1}">
      <dsp:nvSpPr>
        <dsp:cNvPr id="0" name=""/>
        <dsp:cNvSpPr/>
      </dsp:nvSpPr>
      <dsp:spPr>
        <a:xfrm>
          <a:off x="3558022" y="865616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514C5-4B3E-4174-9E89-B2B4D8B51EA4}">
      <dsp:nvSpPr>
        <dsp:cNvPr id="0" name=""/>
        <dsp:cNvSpPr/>
      </dsp:nvSpPr>
      <dsp:spPr>
        <a:xfrm>
          <a:off x="2898129" y="2314688"/>
          <a:ext cx="239961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Purpose: Facilitates communication between systems.</a:t>
          </a:r>
        </a:p>
      </dsp:txBody>
      <dsp:txXfrm>
        <a:off x="2898129" y="2314688"/>
        <a:ext cx="2399612" cy="1012500"/>
      </dsp:txXfrm>
    </dsp:sp>
    <dsp:sp modelId="{551E2400-202F-4802-B104-E1991B15E426}">
      <dsp:nvSpPr>
        <dsp:cNvPr id="0" name=""/>
        <dsp:cNvSpPr/>
      </dsp:nvSpPr>
      <dsp:spPr>
        <a:xfrm>
          <a:off x="6377567" y="865616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34811-14C9-4953-AD53-73D60E74E91D}">
      <dsp:nvSpPr>
        <dsp:cNvPr id="0" name=""/>
        <dsp:cNvSpPr/>
      </dsp:nvSpPr>
      <dsp:spPr>
        <a:xfrm>
          <a:off x="5717674" y="2314688"/>
          <a:ext cx="239961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Examples: Weather services, payment gateways, social media APIs.</a:t>
          </a:r>
        </a:p>
      </dsp:txBody>
      <dsp:txXfrm>
        <a:off x="5717674" y="2314688"/>
        <a:ext cx="2399612" cy="101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00655-2CC8-4C47-A78E-1D32731C15F5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1E409-7931-42D1-BDC1-66D2C7D22730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6C4EA-D204-4B44-809C-215EB61C4AA5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Endpoints: URLs for API access.</a:t>
          </a:r>
        </a:p>
      </dsp:txBody>
      <dsp:txXfrm>
        <a:off x="1736122" y="1100"/>
        <a:ext cx="2172539" cy="921683"/>
      </dsp:txXfrm>
    </dsp:sp>
    <dsp:sp modelId="{0F310B24-9CF9-4274-9677-51C00A3314F4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A95B2-9FE5-4529-8883-3AA68B8C48A4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1314C-00BA-47C7-B4A4-49A24CF8ED3B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Methods: GET, POST, PUT, DELETE.</a:t>
          </a:r>
        </a:p>
      </dsp:txBody>
      <dsp:txXfrm>
        <a:off x="5406396" y="1100"/>
        <a:ext cx="2172539" cy="921683"/>
      </dsp:txXfrm>
    </dsp:sp>
    <dsp:sp modelId="{92606049-34BF-44B2-9817-9049CEB06656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83C63-DD48-4257-992F-C685D39D9C30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9D981-0A91-42C0-92C4-960D25A5EF87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Headers: Include metadata (e.g., tokens).</a:t>
          </a:r>
        </a:p>
      </dsp:txBody>
      <dsp:txXfrm>
        <a:off x="1736122" y="1635560"/>
        <a:ext cx="2172539" cy="921683"/>
      </dsp:txXfrm>
    </dsp:sp>
    <dsp:sp modelId="{F13577E1-6C8E-490F-958B-55F45CCF147F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E80AA-D0C2-4793-A374-C4A16F640BCE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B4D3F-AA16-48D1-AF18-338D6E78AD8A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Request Body: Data sent to the API.</a:t>
          </a:r>
        </a:p>
      </dsp:txBody>
      <dsp:txXfrm>
        <a:off x="5406396" y="1635560"/>
        <a:ext cx="2172539" cy="921683"/>
      </dsp:txXfrm>
    </dsp:sp>
    <dsp:sp modelId="{F0793CB7-C570-4121-94C8-6C4AC26902B2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D4F2B-EBAC-48B2-B243-46ED3DA51653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96C6C-6A78-4E56-A08D-8E1AF78E4923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Response: Data returned from the API.</a:t>
          </a:r>
        </a:p>
      </dsp:txBody>
      <dsp:txXfrm>
        <a:off x="1736122" y="3270020"/>
        <a:ext cx="2172539" cy="921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3931B-05F2-4B2F-96B9-F6811474D41D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4E04C-1DFA-474B-9B1E-3A173A776541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Web APIs (REST, SOAP): For web services.</a:t>
          </a:r>
        </a:p>
      </dsp:txBody>
      <dsp:txXfrm>
        <a:off x="78583" y="2435142"/>
        <a:ext cx="2399612" cy="720000"/>
      </dsp:txXfrm>
    </dsp:sp>
    <dsp:sp modelId="{4B8C4751-0BDA-47DE-8A34-4A1C45532CDD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6FC2F-D9A4-4B89-AD66-45666DB2782F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Library APIs: Add functionalities to applications.</a:t>
          </a:r>
        </a:p>
      </dsp:txBody>
      <dsp:txXfrm>
        <a:off x="2898129" y="2435142"/>
        <a:ext cx="2399612" cy="720000"/>
      </dsp:txXfrm>
    </dsp:sp>
    <dsp:sp modelId="{CDA2545A-917D-4121-BCBD-8C802670EF20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BF949-5BE6-4F7D-B336-B58F4E5870FD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Operating System APIs: Hardware and OS integrations.</a:t>
          </a:r>
        </a:p>
      </dsp:txBody>
      <dsp:txXfrm>
        <a:off x="5717674" y="2435142"/>
        <a:ext cx="23996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8EA04-F264-442E-9A51-392176C1C8AE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F9BA4-BADC-4555-9E0F-3F821A4AB990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APIs: Enable software-to-software communication.</a:t>
          </a:r>
        </a:p>
      </dsp:txBody>
      <dsp:txXfrm>
        <a:off x="78583" y="2435142"/>
        <a:ext cx="2399612" cy="720000"/>
      </dsp:txXfrm>
    </dsp:sp>
    <dsp:sp modelId="{952DAD90-585A-457F-AF1E-CC196BA93965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E6941-CC6B-43B0-A2A8-7606FDDDF7EC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Key Attributes: Endpoints, methods, headers, bodies, and responses.</a:t>
          </a:r>
        </a:p>
      </dsp:txBody>
      <dsp:txXfrm>
        <a:off x="2898129" y="2435142"/>
        <a:ext cx="2399612" cy="720000"/>
      </dsp:txXfrm>
    </dsp:sp>
    <dsp:sp modelId="{E6AB6FA8-63E6-4B8E-A45D-6FA149D500CB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CB1C7-7425-46EE-87E5-3107B17C4874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Python: Use `requests` for API calls and `pandas` for data analysis.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 What is an API?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AA9250-CBC2-CD2A-0990-E0EA5D264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85707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 Key Attributes of APIs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9E257C-9757-EE57-00C8-5FBADBC6C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17852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 Types of APIs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A54D07-19AA-3110-1BCE-C8196A2A2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5301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 What is 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/>
              <a:t>REST (Representational State Transfer):</a:t>
            </a:r>
            <a:br>
              <a:rPr lang="en-US" sz="1700" b="1"/>
            </a:br>
            <a:r>
              <a:rPr lang="en-US" sz="1700" b="1"/>
              <a:t>An architectural style for APIs.</a:t>
            </a:r>
          </a:p>
          <a:p>
            <a:pPr marL="0" indent="0">
              <a:buNone/>
            </a:pPr>
            <a:endParaRPr lang="en-US" sz="1700" b="1"/>
          </a:p>
          <a:p>
            <a:pPr marL="0" indent="0">
              <a:buNone/>
            </a:pPr>
            <a:r>
              <a:rPr lang="en-US" sz="1700" b="1"/>
              <a:t>Uses</a:t>
            </a:r>
            <a:r>
              <a:rPr lang="en-US" sz="1700"/>
              <a:t>: Simple HTTP methods (GET, POST, PUT, DELETE).</a:t>
            </a:r>
            <a:br>
              <a:rPr lang="en-US" sz="1700"/>
            </a:br>
            <a:endParaRPr lang="en-US" sz="1700"/>
          </a:p>
          <a:p>
            <a:pPr marL="0" indent="0">
              <a:buNone/>
            </a:pPr>
            <a:r>
              <a:rPr lang="en-US" sz="1700" b="1"/>
              <a:t>Features:</a:t>
            </a:r>
          </a:p>
          <a:p>
            <a:pPr marL="0" indent="0">
              <a:buNone/>
            </a:pPr>
            <a:r>
              <a:rPr lang="en-US" sz="1700"/>
              <a:t>Lightweight and stateless.</a:t>
            </a:r>
          </a:p>
          <a:p>
            <a:r>
              <a:rPr lang="en-US" sz="1700"/>
              <a:t>Data often returned in JSON or XML.</a:t>
            </a:r>
          </a:p>
          <a:p>
            <a:r>
              <a:rPr lang="en-US" sz="1700"/>
              <a:t>Common Usage: Web services, public APIs (e.g., Twitter, GitHub).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💻Calling an API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Example of a GET request using requests library:</a:t>
            </a:r>
          </a:p>
          <a:p>
            <a:pPr marL="0" indent="0">
              <a:buNone/>
            </a:pPr>
            <a:r>
              <a:rPr lang="en-US" sz="1700" dirty="0"/>
              <a:t>import requests</a:t>
            </a:r>
          </a:p>
          <a:p>
            <a:pPr marL="0" indent="0">
              <a:buNone/>
            </a:pPr>
            <a:r>
              <a:rPr lang="en-US" sz="1700" dirty="0" err="1"/>
              <a:t>url</a:t>
            </a:r>
            <a:r>
              <a:rPr lang="en-US" sz="1700" dirty="0"/>
              <a:t> = 'https://api.example.com/data'</a:t>
            </a:r>
          </a:p>
          <a:p>
            <a:pPr marL="0" indent="0">
              <a:buNone/>
            </a:pPr>
            <a:r>
              <a:rPr lang="en-US" sz="1700" dirty="0"/>
              <a:t>response = </a:t>
            </a:r>
            <a:r>
              <a:rPr lang="en-US" sz="1700" dirty="0" err="1"/>
              <a:t>requests.get</a:t>
            </a:r>
            <a:r>
              <a:rPr lang="en-US" sz="1700" dirty="0"/>
              <a:t>(</a:t>
            </a:r>
            <a:r>
              <a:rPr lang="en-US" sz="1700" dirty="0" err="1"/>
              <a:t>url</a:t>
            </a:r>
            <a:r>
              <a:rPr lang="en-US" sz="1700" dirty="0"/>
              <a:t>)</a:t>
            </a:r>
          </a:p>
          <a:p>
            <a:pPr marL="0" indent="0">
              <a:buNone/>
            </a:pPr>
            <a:r>
              <a:rPr lang="en-US" sz="1700" dirty="0"/>
              <a:t>print(</a:t>
            </a:r>
            <a:r>
              <a:rPr lang="en-US" sz="1700" dirty="0" err="1"/>
              <a:t>response.json</a:t>
            </a:r>
            <a:r>
              <a:rPr lang="en-US" sz="1700" dirty="0"/>
              <a:t>())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5C9F127-136B-49E0-ECD6-966AC10A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39" r="47611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/>
              <a:t> Making a POST Request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C2BDA7D-9BF0-5F4D-9C1C-627E3CD0E9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64" r="47636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import requests</a:t>
            </a:r>
          </a:p>
          <a:p>
            <a:pPr marL="0" indent="0">
              <a:buNone/>
            </a:pPr>
            <a:r>
              <a:rPr lang="en-US" sz="1700" dirty="0" err="1"/>
              <a:t>url</a:t>
            </a:r>
            <a:r>
              <a:rPr lang="en-US" sz="1700" dirty="0"/>
              <a:t> = 'https://api.example.com/submit'</a:t>
            </a:r>
          </a:p>
          <a:p>
            <a:pPr marL="0" indent="0">
              <a:buNone/>
            </a:pPr>
            <a:r>
              <a:rPr lang="en-US" sz="1700" dirty="0"/>
              <a:t>data = {'name': 'Alice', 'age': 30}</a:t>
            </a:r>
          </a:p>
          <a:p>
            <a:pPr marL="0" indent="0">
              <a:buNone/>
            </a:pPr>
            <a:r>
              <a:rPr lang="en-US" sz="1700" dirty="0"/>
              <a:t>response = </a:t>
            </a:r>
            <a:r>
              <a:rPr lang="en-US" sz="1700" dirty="0" err="1"/>
              <a:t>requests.post</a:t>
            </a:r>
            <a:r>
              <a:rPr lang="en-US" sz="1700" dirty="0"/>
              <a:t>(</a:t>
            </a:r>
            <a:r>
              <a:rPr lang="en-US" sz="1700" dirty="0" err="1"/>
              <a:t>url</a:t>
            </a:r>
            <a:r>
              <a:rPr lang="en-US" sz="1700" dirty="0"/>
              <a:t>, </a:t>
            </a:r>
            <a:r>
              <a:rPr lang="en-US" sz="1700" dirty="0" err="1"/>
              <a:t>json</a:t>
            </a:r>
            <a:r>
              <a:rPr lang="en-US" sz="1700" dirty="0"/>
              <a:t>=data)</a:t>
            </a:r>
          </a:p>
          <a:p>
            <a:pPr marL="0" indent="0">
              <a:buNone/>
            </a:pPr>
            <a:r>
              <a:rPr lang="en-US" sz="1700" dirty="0"/>
              <a:t>print(</a:t>
            </a:r>
            <a:r>
              <a:rPr lang="en-US" sz="1700" dirty="0" err="1"/>
              <a:t>response.json</a:t>
            </a:r>
            <a:r>
              <a:rPr lang="en-US" sz="1700" dirty="0"/>
              <a:t>())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08" y="741391"/>
            <a:ext cx="3368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 Using API Responses with Pandas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ABEA2-22DC-F558-1659-F3CCEB81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54" r="46446" b="-1"/>
          <a:stretch/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08" y="2533476"/>
            <a:ext cx="3368865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import pandas as pd</a:t>
            </a:r>
          </a:p>
          <a:p>
            <a:pPr marL="0" indent="0">
              <a:buNone/>
            </a:pPr>
            <a:r>
              <a:rPr lang="en-US" sz="1700"/>
              <a:t>import requests</a:t>
            </a:r>
          </a:p>
          <a:p>
            <a:pPr marL="0" indent="0">
              <a:buNone/>
            </a:pPr>
            <a:r>
              <a:rPr lang="en-US" sz="1700"/>
              <a:t>url = 'https://api.example.com/items'</a:t>
            </a:r>
          </a:p>
          <a:p>
            <a:pPr marL="0" indent="0">
              <a:buNone/>
            </a:pPr>
            <a:r>
              <a:rPr lang="en-US" sz="1700"/>
              <a:t>response = requests.get(url)</a:t>
            </a:r>
          </a:p>
          <a:p>
            <a:pPr marL="0" indent="0">
              <a:buNone/>
            </a:pPr>
            <a:r>
              <a:rPr lang="en-US" sz="1700"/>
              <a:t>df = pd.DataFrame(response.json())</a:t>
            </a:r>
          </a:p>
          <a:p>
            <a:pPr marL="0" indent="0">
              <a:buNone/>
            </a:pPr>
            <a:r>
              <a:rPr lang="en-US" sz="1700"/>
              <a:t>display(df)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30D133-9AEE-1A56-19C8-09F0F040B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2537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373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 What is an API?</vt:lpstr>
      <vt:lpstr> Key Attributes of APIs</vt:lpstr>
      <vt:lpstr> Types of APIs</vt:lpstr>
      <vt:lpstr> What is REST?</vt:lpstr>
      <vt:lpstr>💻Calling an API with Python</vt:lpstr>
      <vt:lpstr> Making a POST Request</vt:lpstr>
      <vt:lpstr> Using API Responses with Pandas</vt:lpstr>
      <vt:lpstr>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Williamson, Jason Patrick (jpw4ma)</cp:lastModifiedBy>
  <cp:revision>3</cp:revision>
  <dcterms:created xsi:type="dcterms:W3CDTF">2013-01-27T09:14:16Z</dcterms:created>
  <dcterms:modified xsi:type="dcterms:W3CDTF">2025-02-17T19:31:08Z</dcterms:modified>
  <cp:category/>
</cp:coreProperties>
</file>