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9AB52-9279-4E39-8299-C4ED49797070}" v="5" dt="2025-02-03T17:12:1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DS-2002</a:t>
            </a:r>
            <a:r>
              <a:rPr lang="en-US" sz="5400" dirty="0"/>
              <a:t>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Python w/ </a:t>
            </a:r>
            <a:r>
              <a:rPr lang="en-US" sz="2000" dirty="0" err="1"/>
              <a:t>Colab</a:t>
            </a:r>
            <a:r>
              <a:rPr lang="en-US" sz="2000" dirty="0"/>
              <a:t> + SQL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B7F0-78A2-4157-133F-403256AD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DE88-5051-0117-C9B2-5710209A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(</a:t>
            </a:r>
            <a:r>
              <a:rPr lang="en-US" dirty="0" err="1"/>
              <a:t>Colab</a:t>
            </a:r>
            <a:r>
              <a:rPr lang="en-US" dirty="0"/>
              <a:t>) is a free, cloud-based </a:t>
            </a:r>
            <a:r>
              <a:rPr lang="en-US" dirty="0" err="1"/>
              <a:t>Jupyter</a:t>
            </a:r>
            <a:r>
              <a:rPr lang="en-US" dirty="0"/>
              <a:t> notebook environment that allows you to write and execute Python code in your browser.</a:t>
            </a:r>
          </a:p>
          <a:p>
            <a:r>
              <a:rPr lang="en-US" dirty="0"/>
              <a:t>No Setup Required: Run code without installing Python or any packages locally.</a:t>
            </a:r>
          </a:p>
          <a:p>
            <a:r>
              <a:rPr lang="en-US" dirty="0"/>
              <a:t>Cloud Computing: Utilize Google’s computational resources including GPUs and TPUs.</a:t>
            </a:r>
          </a:p>
          <a:p>
            <a:r>
              <a:rPr lang="en-US" dirty="0"/>
              <a:t>Collaboration: Easily share notebooks with peers, much like sharing a Google Doc.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6404-C595-94C0-3FFF-647FF8A74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1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EA13-5BFD-95E1-0EAB-165BD8D0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3003-7CF1-6E9B-B914-89C01393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and Benefits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9A740-EB10-8DAA-EC4B-AD7C74783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F13E83-7609-EF9F-96CA-F947C80DE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802" y="1324830"/>
            <a:ext cx="1088310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Coding Environment: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Write, run, and debug code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code, visualizations, and rich text in one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popular libraries (TensorFlow,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integration with Google Drive for easy file management and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Acceleration: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access to GPUs/TPUs accelerates heavy computations—no need to invest in expensive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&amp; Sharing: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notebooks with colleagues or students with just a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comments and version control, making it easier to collaborate on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from any device with a web browser—perfect for classroom settings or remote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B121-7E0C-D568-105C-FCF7129A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A2B0-EBE9-4092-FB3F-A62BA3F1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Git Files and recreate this</a:t>
            </a:r>
          </a:p>
          <a:p>
            <a:r>
              <a:rPr lang="en-US" dirty="0"/>
              <a:t>(</a:t>
            </a:r>
            <a:r>
              <a:rPr lang="en-US"/>
              <a:t>By Wednesday) Re-do </a:t>
            </a:r>
            <a:r>
              <a:rPr lang="en-US" dirty="0"/>
              <a:t>the homework but with SQLite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84B48-31C7-D9E6-CAB6-4C7B550B4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Survey of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13337</TotalTime>
  <Words>237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DS-2002: Data Systems</vt:lpstr>
      <vt:lpstr>What is Google Colab</vt:lpstr>
      <vt:lpstr>Key Features and Benefits</vt:lpstr>
      <vt:lpstr>Quick 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Williamson, Jason Patrick (jpw4ma)</cp:lastModifiedBy>
  <cp:revision>308</cp:revision>
  <dcterms:created xsi:type="dcterms:W3CDTF">2022-01-15T18:00:49Z</dcterms:created>
  <dcterms:modified xsi:type="dcterms:W3CDTF">2025-02-03T19:54:45Z</dcterms:modified>
</cp:coreProperties>
</file>