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/>
    <p:restoredTop sz="94624"/>
  </p:normalViewPr>
  <p:slideViewPr>
    <p:cSldViewPr snapToGrid="0" snapToObjects="1">
      <p:cViewPr varScale="1">
        <p:scale>
          <a:sx n="71" d="100"/>
          <a:sy n="71" d="100"/>
        </p:scale>
        <p:origin x="184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2F27-8533-0643-B830-7C0352A94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0AF41-8EB8-244D-B407-2D09292CA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105AD-3BA9-B74C-AFCC-2A04111A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DBE8-C779-EE49-B539-D14C8D54E5A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6FCBA-0E48-5D4E-A36F-3D419D00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188F-3FEC-4745-85CE-8BDC2063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3627-BC94-BD40-AAAD-6979C74F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6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6E02-CC9F-A14F-A918-571267E0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B8909-5CAC-9546-A732-A186FD9EE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1543B-894F-A14C-9AA7-6F0A34CA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DBE8-C779-EE49-B539-D14C8D54E5A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7454-895B-8340-9FAC-E7F29854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B8C98-5A83-EA41-BD42-20D23B59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3627-BC94-BD40-AAAD-6979C74F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2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6CA9D0-B350-0A41-AB0D-3EFC8B2D5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8539-BB43-464C-B886-FC3DC5EF1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A10A4-75F6-C74A-8F2E-CBF9A73F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DBE8-C779-EE49-B539-D14C8D54E5A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AADB1-DC9A-4D45-83F1-D4E572BC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6805-5E46-B948-BDD3-5A1DC8FC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3627-BC94-BD40-AAAD-6979C74F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0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3B2A-06BB-9D4B-8FCF-F113F706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55A20-7158-8343-B02F-EC4CAD886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2F9D7-BD24-CF42-A903-7DB654AF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DBE8-C779-EE49-B539-D14C8D54E5A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08819-1A4A-1C4D-91AD-FCB4739F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4F26-DC54-E245-A3D8-B4EA3FE7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3627-BC94-BD40-AAAD-6979C74F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3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CD28-FA56-E74B-B2AB-198725E1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9C867-7FE3-CF43-A6B9-2CBA7DFB3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49046-C856-9743-9481-5148350F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DBE8-C779-EE49-B539-D14C8D54E5A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5AD96-B19D-E247-8FC6-A0DE27BA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05C2B-0781-364B-9F32-197FEBDC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3627-BC94-BD40-AAAD-6979C74F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3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CFE2-EA68-1743-87D9-4FC9A5D9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1513-2DC9-8B42-BEF7-B0EEEA15C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D5A0B-3525-9747-83AB-D9A8A7298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56650-405D-6443-8DB6-FDD505D2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DBE8-C779-EE49-B539-D14C8D54E5A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2EC5E-8CAF-924E-9EDF-FCC4C954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92F96-C2F8-B049-91E1-3CD2D5FE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3627-BC94-BD40-AAAD-6979C74F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8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55B3-CF8A-C847-A1E1-4EDE15184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39A79-E828-D443-B86B-29F618AB8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64069-0DC2-9B43-9702-A190B7A31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8A964-72A6-604E-8C63-8CF0BB502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2C3B1-54B4-3744-A7CB-D0D0FB69B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A4AE8-3C5D-1C44-898F-3648FA1A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DBE8-C779-EE49-B539-D14C8D54E5A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0BCD8-1F62-E04E-90D9-630E303A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7D8F3-862E-5E4C-9F56-9D5BCDA2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3627-BC94-BD40-AAAD-6979C74F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8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AD1C-8AAF-2B44-BA5F-254188EE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A7F4E-F8D2-C445-BAEC-F4318052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DBE8-C779-EE49-B539-D14C8D54E5A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0E46F-E787-9949-8149-8667C9CD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D41F4-08E9-6142-BC03-B9617A4C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3627-BC94-BD40-AAAD-6979C74F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0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A0557-A05A-0D45-BF0D-041C8818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DBE8-C779-EE49-B539-D14C8D54E5A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8780C-86ED-3F4E-8A99-1DF60ACE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AC84D-A558-F345-BDB5-DB72C11F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3627-BC94-BD40-AAAD-6979C74F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2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9790-8BB2-1F4B-BD77-5E388879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0EBFA-9F2B-544E-9C53-AEEBDB458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EC420-02C3-F04E-87E9-B714D86BD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F3BB1-6E89-C944-B318-523F771B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DBE8-C779-EE49-B539-D14C8D54E5A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1082-1EFF-974A-B507-A568C548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606A8-CED1-ED45-8A9D-E3745D6F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3627-BC94-BD40-AAAD-6979C74F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7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6043-0869-AE4C-AF4A-4D4BF345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CF2E0-60E4-0C4A-92DB-A8958EFD5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8B0C6-3B4A-9941-A7EB-CD195ADFD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92623-EE8F-B14F-B1D6-D4D9F1E0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DBE8-C779-EE49-B539-D14C8D54E5A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1E843-22D2-5F45-8329-21D0B8D4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A4D94-145B-554F-8FAC-81B57222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3627-BC94-BD40-AAAD-6979C74F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6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BAA288-8432-6C41-B692-B0BEEE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6E24E-0DF4-5A4F-B5CD-BD8D4F95A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05574-9893-534B-AA88-766096583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CDBE8-C779-EE49-B539-D14C8D54E5A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612EF-A9C7-A340-B715-CF918BB94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334E8-F742-7B4E-BDE5-279EE4725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F3627-BC94-BD40-AAAD-6979C74F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6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55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41732C-5508-EB4E-A55A-83A397457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41" y="1147482"/>
            <a:ext cx="10049730" cy="457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1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14C472-F1A4-0943-BA31-539745DB2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71" y="621388"/>
            <a:ext cx="9628094" cy="57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16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Katrina Kalantar</dc:creator>
  <cp:lastModifiedBy>Katrina Kalantar</cp:lastModifiedBy>
  <cp:revision>2</cp:revision>
  <dcterms:created xsi:type="dcterms:W3CDTF">2018-06-14T19:59:10Z</dcterms:created>
  <dcterms:modified xsi:type="dcterms:W3CDTF">2018-06-14T20:23:24Z</dcterms:modified>
</cp:coreProperties>
</file>