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33"/>
  </p:notesMasterIdLst>
  <p:sldIdLst>
    <p:sldId id="256" r:id="rId5"/>
    <p:sldId id="257" r:id="rId6"/>
    <p:sldId id="281" r:id="rId7"/>
    <p:sldId id="282" r:id="rId8"/>
    <p:sldId id="280" r:id="rId9"/>
    <p:sldId id="278" r:id="rId10"/>
    <p:sldId id="279" r:id="rId11"/>
    <p:sldId id="285" r:id="rId12"/>
    <p:sldId id="286" r:id="rId13"/>
    <p:sldId id="303" r:id="rId14"/>
    <p:sldId id="287" r:id="rId15"/>
    <p:sldId id="288" r:id="rId16"/>
    <p:sldId id="308" r:id="rId17"/>
    <p:sldId id="289" r:id="rId18"/>
    <p:sldId id="290" r:id="rId19"/>
    <p:sldId id="309" r:id="rId20"/>
    <p:sldId id="299" r:id="rId21"/>
    <p:sldId id="300" r:id="rId22"/>
    <p:sldId id="310" r:id="rId23"/>
    <p:sldId id="274" r:id="rId24"/>
    <p:sldId id="272" r:id="rId25"/>
    <p:sldId id="311" r:id="rId26"/>
    <p:sldId id="293" r:id="rId27"/>
    <p:sldId id="302" r:id="rId28"/>
    <p:sldId id="301" r:id="rId29"/>
    <p:sldId id="295" r:id="rId30"/>
    <p:sldId id="313" r:id="rId31"/>
    <p:sldId id="31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91907-B15D-4C91-B740-5996106BBC4B}" v="1092" dt="2022-12-08T21:24:28.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 Kumar Ganesan [Student]" userId="S::praveenkumar.ganesan@student.sl.on.ca::27ce27dd-2f2e-48cf-a3dc-f27783b915d6" providerId="AD" clId="Web-{D7511C22-342F-4D26-80DB-BA1B66A52E81}"/>
    <pc:docChg chg="modSld">
      <pc:chgData name="Praveen Kumar Ganesan [Student]" userId="S::praveenkumar.ganesan@student.sl.on.ca::27ce27dd-2f2e-48cf-a3dc-f27783b915d6" providerId="AD" clId="Web-{D7511C22-342F-4D26-80DB-BA1B66A52E81}" dt="2022-12-05T10:33:47.122" v="160" actId="20577"/>
      <pc:docMkLst>
        <pc:docMk/>
      </pc:docMkLst>
      <pc:sldChg chg="modSp">
        <pc:chgData name="Praveen Kumar Ganesan [Student]" userId="S::praveenkumar.ganesan@student.sl.on.ca::27ce27dd-2f2e-48cf-a3dc-f27783b915d6" providerId="AD" clId="Web-{D7511C22-342F-4D26-80DB-BA1B66A52E81}" dt="2022-12-05T10:29:44.420" v="131" actId="20577"/>
        <pc:sldMkLst>
          <pc:docMk/>
          <pc:sldMk cId="1262722494" sldId="287"/>
        </pc:sldMkLst>
        <pc:spChg chg="mod">
          <ac:chgData name="Praveen Kumar Ganesan [Student]" userId="S::praveenkumar.ganesan@student.sl.on.ca::27ce27dd-2f2e-48cf-a3dc-f27783b915d6" providerId="AD" clId="Web-{D7511C22-342F-4D26-80DB-BA1B66A52E81}" dt="2022-12-05T10:19:31.709" v="73" actId="20577"/>
          <ac:spMkLst>
            <pc:docMk/>
            <pc:sldMk cId="1262722494" sldId="287"/>
            <ac:spMk id="17" creationId="{E8B180A7-E521-6412-DEF0-CEC4C2F07962}"/>
          </ac:spMkLst>
        </pc:spChg>
        <pc:spChg chg="mod">
          <ac:chgData name="Praveen Kumar Ganesan [Student]" userId="S::praveenkumar.ganesan@student.sl.on.ca::27ce27dd-2f2e-48cf-a3dc-f27783b915d6" providerId="AD" clId="Web-{D7511C22-342F-4D26-80DB-BA1B66A52E81}" dt="2022-12-05T10:29:44.420" v="131" actId="20577"/>
          <ac:spMkLst>
            <pc:docMk/>
            <pc:sldMk cId="1262722494" sldId="287"/>
            <ac:spMk id="19" creationId="{46551A2D-B28A-7DEA-8FFB-EB58B619C0A3}"/>
          </ac:spMkLst>
        </pc:spChg>
      </pc:sldChg>
      <pc:sldChg chg="modSp">
        <pc:chgData name="Praveen Kumar Ganesan [Student]" userId="S::praveenkumar.ganesan@student.sl.on.ca::27ce27dd-2f2e-48cf-a3dc-f27783b915d6" providerId="AD" clId="Web-{D7511C22-342F-4D26-80DB-BA1B66A52E81}" dt="2022-12-05T10:33:47.122" v="160" actId="20577"/>
        <pc:sldMkLst>
          <pc:docMk/>
          <pc:sldMk cId="1625760471" sldId="288"/>
        </pc:sldMkLst>
        <pc:spChg chg="mod">
          <ac:chgData name="Praveen Kumar Ganesan [Student]" userId="S::praveenkumar.ganesan@student.sl.on.ca::27ce27dd-2f2e-48cf-a3dc-f27783b915d6" providerId="AD" clId="Web-{D7511C22-342F-4D26-80DB-BA1B66A52E81}" dt="2022-12-05T10:33:36.107" v="157" actId="20577"/>
          <ac:spMkLst>
            <pc:docMk/>
            <pc:sldMk cId="1625760471" sldId="288"/>
            <ac:spMk id="19" creationId="{67CEFBD3-2AB9-4FE2-9F9C-B7EE9CD7FBBB}"/>
          </ac:spMkLst>
        </pc:spChg>
        <pc:spChg chg="mod">
          <ac:chgData name="Praveen Kumar Ganesan [Student]" userId="S::praveenkumar.ganesan@student.sl.on.ca::27ce27dd-2f2e-48cf-a3dc-f27783b915d6" providerId="AD" clId="Web-{D7511C22-342F-4D26-80DB-BA1B66A52E81}" dt="2022-12-05T10:31:06.874" v="137" actId="20577"/>
          <ac:spMkLst>
            <pc:docMk/>
            <pc:sldMk cId="1625760471" sldId="288"/>
            <ac:spMk id="20" creationId="{B3E8433F-30B2-471C-600F-092ACF2C9A7A}"/>
          </ac:spMkLst>
        </pc:spChg>
        <pc:spChg chg="mod">
          <ac:chgData name="Praveen Kumar Ganesan [Student]" userId="S::praveenkumar.ganesan@student.sl.on.ca::27ce27dd-2f2e-48cf-a3dc-f27783b915d6" providerId="AD" clId="Web-{D7511C22-342F-4D26-80DB-BA1B66A52E81}" dt="2022-12-05T10:33:18.841" v="150" actId="20577"/>
          <ac:spMkLst>
            <pc:docMk/>
            <pc:sldMk cId="1625760471" sldId="288"/>
            <ac:spMk id="21" creationId="{00F092C4-6CE6-7C28-5269-E822236F6D42}"/>
          </ac:spMkLst>
        </pc:spChg>
        <pc:spChg chg="mod">
          <ac:chgData name="Praveen Kumar Ganesan [Student]" userId="S::praveenkumar.ganesan@student.sl.on.ca::27ce27dd-2f2e-48cf-a3dc-f27783b915d6" providerId="AD" clId="Web-{D7511C22-342F-4D26-80DB-BA1B66A52E81}" dt="2022-12-05T10:33:47.122" v="160" actId="20577"/>
          <ac:spMkLst>
            <pc:docMk/>
            <pc:sldMk cId="1625760471" sldId="288"/>
            <ac:spMk id="22" creationId="{6006105F-DF2F-CE06-31CA-505334107D4E}"/>
          </ac:spMkLst>
        </pc:spChg>
      </pc:sldChg>
    </pc:docChg>
  </pc:docChgLst>
  <pc:docChgLst>
    <pc:chgData name="Bista Bijo [Student]" userId="bc565e66-9b41-4d96-9caa-341277347637" providerId="ADAL" clId="{F154B3BE-87E9-415F-935B-69375FB6E6D8}"/>
    <pc:docChg chg="undo custSel modSld">
      <pc:chgData name="Bista Bijo [Student]" userId="bc565e66-9b41-4d96-9caa-341277347637" providerId="ADAL" clId="{F154B3BE-87E9-415F-935B-69375FB6E6D8}" dt="2022-12-07T22:28:03.957" v="179" actId="20577"/>
      <pc:docMkLst>
        <pc:docMk/>
      </pc:docMkLst>
      <pc:sldChg chg="modSp mod">
        <pc:chgData name="Bista Bijo [Student]" userId="bc565e66-9b41-4d96-9caa-341277347637" providerId="ADAL" clId="{F154B3BE-87E9-415F-935B-69375FB6E6D8}" dt="2022-12-07T22:28:03.957" v="179" actId="20577"/>
        <pc:sldMkLst>
          <pc:docMk/>
          <pc:sldMk cId="3290921468" sldId="285"/>
        </pc:sldMkLst>
        <pc:spChg chg="mod">
          <ac:chgData name="Bista Bijo [Student]" userId="bc565e66-9b41-4d96-9caa-341277347637" providerId="ADAL" clId="{F154B3BE-87E9-415F-935B-69375FB6E6D8}" dt="2022-12-07T22:28:03.957" v="179" actId="20577"/>
          <ac:spMkLst>
            <pc:docMk/>
            <pc:sldMk cId="3290921468" sldId="285"/>
            <ac:spMk id="15" creationId="{F578E6D0-F8E5-503F-013D-0E37DC0FAE01}"/>
          </ac:spMkLst>
        </pc:spChg>
        <pc:spChg chg="mod">
          <ac:chgData name="Bista Bijo [Student]" userId="bc565e66-9b41-4d96-9caa-341277347637" providerId="ADAL" clId="{F154B3BE-87E9-415F-935B-69375FB6E6D8}" dt="2022-12-07T22:27:45.467" v="163" actId="27636"/>
          <ac:spMkLst>
            <pc:docMk/>
            <pc:sldMk cId="3290921468" sldId="285"/>
            <ac:spMk id="17" creationId="{E8B180A7-E521-6412-DEF0-CEC4C2F07962}"/>
          </ac:spMkLst>
        </pc:spChg>
        <pc:spChg chg="mod">
          <ac:chgData name="Bista Bijo [Student]" userId="bc565e66-9b41-4d96-9caa-341277347637" providerId="ADAL" clId="{F154B3BE-87E9-415F-935B-69375FB6E6D8}" dt="2022-12-07T22:27:45.467" v="164" actId="27636"/>
          <ac:spMkLst>
            <pc:docMk/>
            <pc:sldMk cId="3290921468" sldId="285"/>
            <ac:spMk id="19" creationId="{46551A2D-B28A-7DEA-8FFB-EB58B619C0A3}"/>
          </ac:spMkLst>
        </pc:spChg>
      </pc:sldChg>
    </pc:docChg>
  </pc:docChgLst>
  <pc:docChgLst>
    <pc:chgData name="Pranav Santosh Gujar [Student]" userId="3f5d5216-9455-423d-a040-7746c7bdf784" providerId="ADAL" clId="{152ED5BB-63A8-43FC-B9AB-9AB1A6C5D42E}"/>
    <pc:docChg chg="undo redo custSel addSld modSld">
      <pc:chgData name="Pranav Santosh Gujar [Student]" userId="3f5d5216-9455-423d-a040-7746c7bdf784" providerId="ADAL" clId="{152ED5BB-63A8-43FC-B9AB-9AB1A6C5D42E}" dt="2022-12-08T20:16:30.385" v="474" actId="680"/>
      <pc:docMkLst>
        <pc:docMk/>
      </pc:docMkLst>
      <pc:sldChg chg="modSp mod">
        <pc:chgData name="Pranav Santosh Gujar [Student]" userId="3f5d5216-9455-423d-a040-7746c7bdf784" providerId="ADAL" clId="{152ED5BB-63A8-43FC-B9AB-9AB1A6C5D42E}" dt="2022-12-08T00:42:18.093" v="472"/>
        <pc:sldMkLst>
          <pc:docMk/>
          <pc:sldMk cId="2181055004" sldId="289"/>
        </pc:sldMkLst>
        <pc:spChg chg="mod">
          <ac:chgData name="Pranav Santosh Gujar [Student]" userId="3f5d5216-9455-423d-a040-7746c7bdf784" providerId="ADAL" clId="{152ED5BB-63A8-43FC-B9AB-9AB1A6C5D42E}" dt="2022-12-08T00:42:07.623" v="467"/>
          <ac:spMkLst>
            <pc:docMk/>
            <pc:sldMk cId="2181055004" sldId="289"/>
            <ac:spMk id="17" creationId="{E8B180A7-E521-6412-DEF0-CEC4C2F07962}"/>
          </ac:spMkLst>
        </pc:spChg>
        <pc:spChg chg="mod">
          <ac:chgData name="Pranav Santosh Gujar [Student]" userId="3f5d5216-9455-423d-a040-7746c7bdf784" providerId="ADAL" clId="{152ED5BB-63A8-43FC-B9AB-9AB1A6C5D42E}" dt="2022-12-08T00:42:18.093" v="472"/>
          <ac:spMkLst>
            <pc:docMk/>
            <pc:sldMk cId="2181055004" sldId="289"/>
            <ac:spMk id="19" creationId="{46551A2D-B28A-7DEA-8FFB-EB58B619C0A3}"/>
          </ac:spMkLst>
        </pc:spChg>
      </pc:sldChg>
      <pc:sldChg chg="modSp mod">
        <pc:chgData name="Pranav Santosh Gujar [Student]" userId="3f5d5216-9455-423d-a040-7746c7bdf784" providerId="ADAL" clId="{152ED5BB-63A8-43FC-B9AB-9AB1A6C5D42E}" dt="2022-12-07T23:53:33.015" v="187" actId="20577"/>
        <pc:sldMkLst>
          <pc:docMk/>
          <pc:sldMk cId="1570066402" sldId="290"/>
        </pc:sldMkLst>
        <pc:spChg chg="mod">
          <ac:chgData name="Pranav Santosh Gujar [Student]" userId="3f5d5216-9455-423d-a040-7746c7bdf784" providerId="ADAL" clId="{152ED5BB-63A8-43FC-B9AB-9AB1A6C5D42E}" dt="2022-12-07T23:24:05.329" v="13" actId="20577"/>
          <ac:spMkLst>
            <pc:docMk/>
            <pc:sldMk cId="1570066402" sldId="290"/>
            <ac:spMk id="16" creationId="{7400C0F0-EE0C-D19F-2F97-EAF49BC4F9F9}"/>
          </ac:spMkLst>
        </pc:spChg>
        <pc:spChg chg="mod">
          <ac:chgData name="Pranav Santosh Gujar [Student]" userId="3f5d5216-9455-423d-a040-7746c7bdf784" providerId="ADAL" clId="{152ED5BB-63A8-43FC-B9AB-9AB1A6C5D42E}" dt="2022-12-07T23:40:19.594" v="113" actId="20577"/>
          <ac:spMkLst>
            <pc:docMk/>
            <pc:sldMk cId="1570066402" sldId="290"/>
            <ac:spMk id="18" creationId="{962C38CC-D4A4-08CF-9E12-15AE51571805}"/>
          </ac:spMkLst>
        </pc:spChg>
        <pc:spChg chg="mod">
          <ac:chgData name="Pranav Santosh Gujar [Student]" userId="3f5d5216-9455-423d-a040-7746c7bdf784" providerId="ADAL" clId="{152ED5BB-63A8-43FC-B9AB-9AB1A6C5D42E}" dt="2022-12-07T23:53:33.015" v="187" actId="20577"/>
          <ac:spMkLst>
            <pc:docMk/>
            <pc:sldMk cId="1570066402" sldId="290"/>
            <ac:spMk id="19" creationId="{8FC8B273-C268-8816-7AAF-8F664643C8A1}"/>
          </ac:spMkLst>
        </pc:spChg>
        <pc:spChg chg="mod">
          <ac:chgData name="Pranav Santosh Gujar [Student]" userId="3f5d5216-9455-423d-a040-7746c7bdf784" providerId="ADAL" clId="{152ED5BB-63A8-43FC-B9AB-9AB1A6C5D42E}" dt="2022-12-07T23:40:31.584" v="119" actId="20577"/>
          <ac:spMkLst>
            <pc:docMk/>
            <pc:sldMk cId="1570066402" sldId="290"/>
            <ac:spMk id="20" creationId="{DDBBDEEC-CEDB-C1D2-27B7-26CEA4E821D9}"/>
          </ac:spMkLst>
        </pc:spChg>
      </pc:sldChg>
      <pc:sldChg chg="new">
        <pc:chgData name="Pranav Santosh Gujar [Student]" userId="3f5d5216-9455-423d-a040-7746c7bdf784" providerId="ADAL" clId="{152ED5BB-63A8-43FC-B9AB-9AB1A6C5D42E}" dt="2022-12-08T20:16:30.385" v="474" actId="680"/>
        <pc:sldMkLst>
          <pc:docMk/>
          <pc:sldMk cId="738981343" sldId="314"/>
        </pc:sldMkLst>
      </pc:sldChg>
      <pc:sldChg chg="new">
        <pc:chgData name="Pranav Santosh Gujar [Student]" userId="3f5d5216-9455-423d-a040-7746c7bdf784" providerId="ADAL" clId="{152ED5BB-63A8-43FC-B9AB-9AB1A6C5D42E}" dt="2022-12-08T01:16:38.995" v="473" actId="680"/>
        <pc:sldMkLst>
          <pc:docMk/>
          <pc:sldMk cId="2126017308" sldId="314"/>
        </pc:sldMkLst>
      </pc:sldChg>
    </pc:docChg>
  </pc:docChgLst>
  <pc:docChgLst>
    <pc:chgData name="Melvin Chacko Cheriyan [Student]" userId="S::melvinchackocheriyan@student.sl.on.ca::b583829e-ce23-43ec-b7de-880231494676" providerId="AD" clId="Web-{6A968A50-F1A0-4F30-978C-B12D4DE059E6}"/>
    <pc:docChg chg="modSld">
      <pc:chgData name="Melvin Chacko Cheriyan [Student]" userId="S::melvinchackocheriyan@student.sl.on.ca::b583829e-ce23-43ec-b7de-880231494676" providerId="AD" clId="Web-{6A968A50-F1A0-4F30-978C-B12D4DE059E6}" dt="2022-12-08T20:27:31.070" v="175" actId="20577"/>
      <pc:docMkLst>
        <pc:docMk/>
      </pc:docMkLst>
      <pc:sldChg chg="modSp">
        <pc:chgData name="Melvin Chacko Cheriyan [Student]" userId="S::melvinchackocheriyan@student.sl.on.ca::b583829e-ce23-43ec-b7de-880231494676" providerId="AD" clId="Web-{6A968A50-F1A0-4F30-978C-B12D4DE059E6}" dt="2022-12-08T01:13:31.277" v="123" actId="20577"/>
        <pc:sldMkLst>
          <pc:docMk/>
          <pc:sldMk cId="658918104" sldId="272"/>
        </pc:sldMkLst>
        <pc:spChg chg="mod">
          <ac:chgData name="Melvin Chacko Cheriyan [Student]" userId="S::melvinchackocheriyan@student.sl.on.ca::b583829e-ce23-43ec-b7de-880231494676" providerId="AD" clId="Web-{6A968A50-F1A0-4F30-978C-B12D4DE059E6}" dt="2022-12-07T23:15:28.210" v="83" actId="20577"/>
          <ac:spMkLst>
            <pc:docMk/>
            <pc:sldMk cId="658918104" sldId="272"/>
            <ac:spMk id="19" creationId="{CF30190E-5AE6-45AD-9565-2269CC4AE639}"/>
          </ac:spMkLst>
        </pc:spChg>
        <pc:spChg chg="mod">
          <ac:chgData name="Melvin Chacko Cheriyan [Student]" userId="S::melvinchackocheriyan@student.sl.on.ca::b583829e-ce23-43ec-b7de-880231494676" providerId="AD" clId="Web-{6A968A50-F1A0-4F30-978C-B12D4DE059E6}" dt="2022-12-07T23:21:07.245" v="102" actId="20577"/>
          <ac:spMkLst>
            <pc:docMk/>
            <pc:sldMk cId="658918104" sldId="272"/>
            <ac:spMk id="20" creationId="{99A84779-2D84-C9DA-9647-009D7AF60536}"/>
          </ac:spMkLst>
        </pc:spChg>
        <pc:spChg chg="mod">
          <ac:chgData name="Melvin Chacko Cheriyan [Student]" userId="S::melvinchackocheriyan@student.sl.on.ca::b583829e-ce23-43ec-b7de-880231494676" providerId="AD" clId="Web-{6A968A50-F1A0-4F30-978C-B12D4DE059E6}" dt="2022-12-08T01:13:31.277" v="123" actId="20577"/>
          <ac:spMkLst>
            <pc:docMk/>
            <pc:sldMk cId="658918104" sldId="272"/>
            <ac:spMk id="21" creationId="{67120F87-5968-443E-3270-9BCFB988EFBC}"/>
          </ac:spMkLst>
        </pc:spChg>
        <pc:spChg chg="mod">
          <ac:chgData name="Melvin Chacko Cheriyan [Student]" userId="S::melvinchackocheriyan@student.sl.on.ca::b583829e-ce23-43ec-b7de-880231494676" providerId="AD" clId="Web-{6A968A50-F1A0-4F30-978C-B12D4DE059E6}" dt="2022-12-07T23:27:30.266" v="106" actId="20577"/>
          <ac:spMkLst>
            <pc:docMk/>
            <pc:sldMk cId="658918104" sldId="272"/>
            <ac:spMk id="22" creationId="{10A9EDD3-6506-949C-50ED-2F62A1B2DA4A}"/>
          </ac:spMkLst>
        </pc:spChg>
      </pc:sldChg>
      <pc:sldChg chg="modSp">
        <pc:chgData name="Melvin Chacko Cheriyan [Student]" userId="S::melvinchackocheriyan@student.sl.on.ca::b583829e-ce23-43ec-b7de-880231494676" providerId="AD" clId="Web-{6A968A50-F1A0-4F30-978C-B12D4DE059E6}" dt="2022-12-08T20:27:31.070" v="175" actId="20577"/>
        <pc:sldMkLst>
          <pc:docMk/>
          <pc:sldMk cId="3985249619" sldId="274"/>
        </pc:sldMkLst>
        <pc:spChg chg="mod">
          <ac:chgData name="Melvin Chacko Cheriyan [Student]" userId="S::melvinchackocheriyan@student.sl.on.ca::b583829e-ce23-43ec-b7de-880231494676" providerId="AD" clId="Web-{6A968A50-F1A0-4F30-978C-B12D4DE059E6}" dt="2022-12-08T20:27:27.773" v="173" actId="20577"/>
          <ac:spMkLst>
            <pc:docMk/>
            <pc:sldMk cId="3985249619" sldId="274"/>
            <ac:spMk id="17" creationId="{E8B180A7-E521-6412-DEF0-CEC4C2F07962}"/>
          </ac:spMkLst>
        </pc:spChg>
        <pc:spChg chg="mod">
          <ac:chgData name="Melvin Chacko Cheriyan [Student]" userId="S::melvinchackocheriyan@student.sl.on.ca::b583829e-ce23-43ec-b7de-880231494676" providerId="AD" clId="Web-{6A968A50-F1A0-4F30-978C-B12D4DE059E6}" dt="2022-12-08T20:27:31.070" v="175" actId="20577"/>
          <ac:spMkLst>
            <pc:docMk/>
            <pc:sldMk cId="3985249619" sldId="274"/>
            <ac:spMk id="19" creationId="{46551A2D-B28A-7DEA-8FFB-EB58B619C0A3}"/>
          </ac:spMkLst>
        </pc:spChg>
      </pc:sldChg>
    </pc:docChg>
  </pc:docChgLst>
  <pc:docChgLst>
    <pc:chgData name="Bista Bijo [Student]" userId="S::bista.bijo@student.sl.on.ca::bc565e66-9b41-4d96-9caa-341277347637" providerId="AD" clId="Web-{F2F2332F-34BC-4454-BF8F-6D02204DBF36}"/>
    <pc:docChg chg="modSld">
      <pc:chgData name="Bista Bijo [Student]" userId="S::bista.bijo@student.sl.on.ca::bc565e66-9b41-4d96-9caa-341277347637" providerId="AD" clId="Web-{F2F2332F-34BC-4454-BF8F-6D02204DBF36}" dt="2022-12-07T20:39:52.966" v="36" actId="20577"/>
      <pc:docMkLst>
        <pc:docMk/>
      </pc:docMkLst>
      <pc:sldChg chg="modSp">
        <pc:chgData name="Bista Bijo [Student]" userId="S::bista.bijo@student.sl.on.ca::bc565e66-9b41-4d96-9caa-341277347637" providerId="AD" clId="Web-{F2F2332F-34BC-4454-BF8F-6D02204DBF36}" dt="2022-12-07T20:39:52.966" v="36" actId="20577"/>
        <pc:sldMkLst>
          <pc:docMk/>
          <pc:sldMk cId="3491303837" sldId="286"/>
        </pc:sldMkLst>
        <pc:spChg chg="mod">
          <ac:chgData name="Bista Bijo [Student]" userId="S::bista.bijo@student.sl.on.ca::bc565e66-9b41-4d96-9caa-341277347637" providerId="AD" clId="Web-{F2F2332F-34BC-4454-BF8F-6D02204DBF36}" dt="2022-12-07T20:39:41.967" v="33" actId="20577"/>
          <ac:spMkLst>
            <pc:docMk/>
            <pc:sldMk cId="3491303837" sldId="286"/>
            <ac:spMk id="14" creationId="{A24EAE04-E205-37F7-0E6C-E18ECC4DC004}"/>
          </ac:spMkLst>
        </pc:spChg>
        <pc:spChg chg="mod">
          <ac:chgData name="Bista Bijo [Student]" userId="S::bista.bijo@student.sl.on.ca::bc565e66-9b41-4d96-9caa-341277347637" providerId="AD" clId="Web-{F2F2332F-34BC-4454-BF8F-6D02204DBF36}" dt="2022-12-07T20:39:52.966" v="36" actId="20577"/>
          <ac:spMkLst>
            <pc:docMk/>
            <pc:sldMk cId="3491303837" sldId="286"/>
            <ac:spMk id="15" creationId="{7E2EFBC0-92EA-7E50-D4AC-93B33384D283}"/>
          </ac:spMkLst>
        </pc:spChg>
        <pc:spChg chg="mod">
          <ac:chgData name="Bista Bijo [Student]" userId="S::bista.bijo@student.sl.on.ca::bc565e66-9b41-4d96-9caa-341277347637" providerId="AD" clId="Web-{F2F2332F-34BC-4454-BF8F-6D02204DBF36}" dt="2022-12-07T20:39:21.670" v="27" actId="20577"/>
          <ac:spMkLst>
            <pc:docMk/>
            <pc:sldMk cId="3491303837" sldId="286"/>
            <ac:spMk id="16" creationId="{C0B9E916-0C8D-0462-EE08-5FCC1383953B}"/>
          </ac:spMkLst>
        </pc:spChg>
        <pc:spChg chg="mod">
          <ac:chgData name="Bista Bijo [Student]" userId="S::bista.bijo@student.sl.on.ca::bc565e66-9b41-4d96-9caa-341277347637" providerId="AD" clId="Web-{F2F2332F-34BC-4454-BF8F-6D02204DBF36}" dt="2022-12-07T20:39:50.763" v="35" actId="20577"/>
          <ac:spMkLst>
            <pc:docMk/>
            <pc:sldMk cId="3491303837" sldId="286"/>
            <ac:spMk id="18" creationId="{7C979C4E-9FB4-4897-E0B5-09DE5ACDC3A1}"/>
          </ac:spMkLst>
        </pc:spChg>
      </pc:sldChg>
    </pc:docChg>
  </pc:docChgLst>
  <pc:docChgLst>
    <pc:chgData name="Katrina Ong [Student]" userId="20685c30-85bf-4da6-9800-0775a60eafde" providerId="ADAL" clId="{33491907-B15D-4C91-B740-5996106BBC4B}"/>
    <pc:docChg chg="undo redo custSel addSld delSld modSld sldOrd">
      <pc:chgData name="Katrina Ong [Student]" userId="20685c30-85bf-4da6-9800-0775a60eafde" providerId="ADAL" clId="{33491907-B15D-4C91-B740-5996106BBC4B}" dt="2022-12-11T00:16:57.245" v="4804" actId="47"/>
      <pc:docMkLst>
        <pc:docMk/>
      </pc:docMkLst>
      <pc:sldChg chg="modSp mod">
        <pc:chgData name="Katrina Ong [Student]" userId="20685c30-85bf-4da6-9800-0775a60eafde" providerId="ADAL" clId="{33491907-B15D-4C91-B740-5996106BBC4B}" dt="2022-12-04T21:43:56.357" v="781" actId="14826"/>
        <pc:sldMkLst>
          <pc:docMk/>
          <pc:sldMk cId="1039759085" sldId="256"/>
        </pc:sldMkLst>
        <pc:spChg chg="mod">
          <ac:chgData name="Katrina Ong [Student]" userId="20685c30-85bf-4da6-9800-0775a60eafde" providerId="ADAL" clId="{33491907-B15D-4C91-B740-5996106BBC4B}" dt="2022-12-04T21:27:28.676" v="193" actId="20577"/>
          <ac:spMkLst>
            <pc:docMk/>
            <pc:sldMk cId="1039759085" sldId="256"/>
            <ac:spMk id="4" creationId="{8359453A-78E9-42AE-AE23-C9D218CBC378}"/>
          </ac:spMkLst>
        </pc:spChg>
        <pc:picChg chg="mod">
          <ac:chgData name="Katrina Ong [Student]" userId="20685c30-85bf-4da6-9800-0775a60eafde" providerId="ADAL" clId="{33491907-B15D-4C91-B740-5996106BBC4B}" dt="2022-12-04T21:43:56.357" v="781" actId="14826"/>
          <ac:picMkLst>
            <pc:docMk/>
            <pc:sldMk cId="1039759085" sldId="256"/>
            <ac:picMk id="8" creationId="{D9011B7D-CD6B-49C3-8163-9672E7B5EB9C}"/>
          </ac:picMkLst>
        </pc:picChg>
      </pc:sldChg>
      <pc:sldChg chg="addSp delSp modSp mod modClrScheme chgLayout">
        <pc:chgData name="Katrina Ong [Student]" userId="20685c30-85bf-4da6-9800-0775a60eafde" providerId="ADAL" clId="{33491907-B15D-4C91-B740-5996106BBC4B}" dt="2022-12-07T06:01:59.718" v="3879" actId="20577"/>
        <pc:sldMkLst>
          <pc:docMk/>
          <pc:sldMk cId="3805164132" sldId="257"/>
        </pc:sldMkLst>
        <pc:spChg chg="mod">
          <ac:chgData name="Katrina Ong [Student]" userId="20685c30-85bf-4da6-9800-0775a60eafde" providerId="ADAL" clId="{33491907-B15D-4C91-B740-5996106BBC4B}" dt="2022-12-04T21:44:06.550" v="782" actId="26606"/>
          <ac:spMkLst>
            <pc:docMk/>
            <pc:sldMk cId="3805164132" sldId="257"/>
            <ac:spMk id="2" creationId="{582BCEE0-AF33-4B8B-9622-2A50B4FD62C5}"/>
          </ac:spMkLst>
        </pc:spChg>
        <pc:spChg chg="mod ord">
          <ac:chgData name="Katrina Ong [Student]" userId="20685c30-85bf-4da6-9800-0775a60eafde" providerId="ADAL" clId="{33491907-B15D-4C91-B740-5996106BBC4B}" dt="2022-12-07T06:01:59.718" v="3879" actId="20577"/>
          <ac:spMkLst>
            <pc:docMk/>
            <pc:sldMk cId="3805164132" sldId="257"/>
            <ac:spMk id="3" creationId="{F0495D9B-1C30-46A7-AC78-0AD00F70BCAE}"/>
          </ac:spMkLst>
        </pc:spChg>
        <pc:spChg chg="add del mod">
          <ac:chgData name="Katrina Ong [Student]" userId="20685c30-85bf-4da6-9800-0775a60eafde" providerId="ADAL" clId="{33491907-B15D-4C91-B740-5996106BBC4B}" dt="2022-12-04T21:26:51.289" v="158" actId="26606"/>
          <ac:spMkLst>
            <pc:docMk/>
            <pc:sldMk cId="3805164132" sldId="257"/>
            <ac:spMk id="5" creationId="{C0306FA5-C86F-5058-9FA1-04C28B7A7D72}"/>
          </ac:spMkLst>
        </pc:spChg>
        <pc:spChg chg="del mod">
          <ac:chgData name="Katrina Ong [Student]" userId="20685c30-85bf-4da6-9800-0775a60eafde" providerId="ADAL" clId="{33491907-B15D-4C91-B740-5996106BBC4B}" dt="2022-12-07T05:01:19.693" v="3382" actId="478"/>
          <ac:spMkLst>
            <pc:docMk/>
            <pc:sldMk cId="3805164132" sldId="257"/>
            <ac:spMk id="10" creationId="{0DFAC773-B88D-4D58-9F49-43222F2F2EE7}"/>
          </ac:spMkLst>
        </pc:spChg>
        <pc:spChg chg="del mod">
          <ac:chgData name="Katrina Ong [Student]" userId="20685c30-85bf-4da6-9800-0775a60eafde" providerId="ADAL" clId="{33491907-B15D-4C91-B740-5996106BBC4B}" dt="2022-12-07T05:01:18.791" v="3381" actId="478"/>
          <ac:spMkLst>
            <pc:docMk/>
            <pc:sldMk cId="3805164132" sldId="257"/>
            <ac:spMk id="11" creationId="{6AA17CD5-6A6E-4EE4-BD68-9B358654D56D}"/>
          </ac:spMkLst>
        </pc:spChg>
        <pc:spChg chg="mod">
          <ac:chgData name="Katrina Ong [Student]" userId="20685c30-85bf-4da6-9800-0775a60eafde" providerId="ADAL" clId="{33491907-B15D-4C91-B740-5996106BBC4B}" dt="2022-12-04T21:44:06.550" v="782" actId="26606"/>
          <ac:spMkLst>
            <pc:docMk/>
            <pc:sldMk cId="3805164132" sldId="257"/>
            <ac:spMk id="12" creationId="{9A0B9DDD-5A75-438F-8748-02EC3B861C4F}"/>
          </ac:spMkLst>
        </pc:spChg>
        <pc:picChg chg="del mod ord">
          <ac:chgData name="Katrina Ong [Student]" userId="20685c30-85bf-4da6-9800-0775a60eafde" providerId="ADAL" clId="{33491907-B15D-4C91-B740-5996106BBC4B}" dt="2022-12-04T21:26:40.804" v="155" actId="478"/>
          <ac:picMkLst>
            <pc:docMk/>
            <pc:sldMk cId="3805164132" sldId="257"/>
            <ac:picMk id="7" creationId="{7F61309D-C856-4938-ADC7-424523E494CD}"/>
          </ac:picMkLst>
        </pc:picChg>
        <pc:picChg chg="mod ord">
          <ac:chgData name="Katrina Ong [Student]" userId="20685c30-85bf-4da6-9800-0775a60eafde" providerId="ADAL" clId="{33491907-B15D-4C91-B740-5996106BBC4B}" dt="2022-12-04T21:44:06.550" v="782" actId="26606"/>
          <ac:picMkLst>
            <pc:docMk/>
            <pc:sldMk cId="3805164132" sldId="257"/>
            <ac:picMk id="9" creationId="{945B1BB8-49E7-4A38-B10A-734F467CE26E}"/>
          </ac:picMkLst>
        </pc:picChg>
      </pc:sldChg>
      <pc:sldChg chg="add del">
        <pc:chgData name="Katrina Ong [Student]" userId="20685c30-85bf-4da6-9800-0775a60eafde" providerId="ADAL" clId="{33491907-B15D-4C91-B740-5996106BBC4B}" dt="2022-12-04T21:53:20.091" v="887" actId="47"/>
        <pc:sldMkLst>
          <pc:docMk/>
          <pc:sldMk cId="3980136776" sldId="259"/>
        </pc:sldMkLst>
      </pc:sldChg>
      <pc:sldChg chg="add del">
        <pc:chgData name="Katrina Ong [Student]" userId="20685c30-85bf-4da6-9800-0775a60eafde" providerId="ADAL" clId="{33491907-B15D-4C91-B740-5996106BBC4B}" dt="2022-12-04T21:53:20.091" v="887" actId="47"/>
        <pc:sldMkLst>
          <pc:docMk/>
          <pc:sldMk cId="275256533" sldId="260"/>
        </pc:sldMkLst>
      </pc:sldChg>
      <pc:sldChg chg="add del">
        <pc:chgData name="Katrina Ong [Student]" userId="20685c30-85bf-4da6-9800-0775a60eafde" providerId="ADAL" clId="{33491907-B15D-4C91-B740-5996106BBC4B}" dt="2022-12-04T21:53:20.091" v="887" actId="47"/>
        <pc:sldMkLst>
          <pc:docMk/>
          <pc:sldMk cId="3551256399" sldId="261"/>
        </pc:sldMkLst>
      </pc:sldChg>
      <pc:sldChg chg="add del">
        <pc:chgData name="Katrina Ong [Student]" userId="20685c30-85bf-4da6-9800-0775a60eafde" providerId="ADAL" clId="{33491907-B15D-4C91-B740-5996106BBC4B}" dt="2022-12-04T21:53:20.091" v="887" actId="47"/>
        <pc:sldMkLst>
          <pc:docMk/>
          <pc:sldMk cId="3848018777" sldId="262"/>
        </pc:sldMkLst>
      </pc:sldChg>
      <pc:sldChg chg="add del">
        <pc:chgData name="Katrina Ong [Student]" userId="20685c30-85bf-4da6-9800-0775a60eafde" providerId="ADAL" clId="{33491907-B15D-4C91-B740-5996106BBC4B}" dt="2022-12-04T21:53:20.091" v="887" actId="47"/>
        <pc:sldMkLst>
          <pc:docMk/>
          <pc:sldMk cId="2261619712" sldId="263"/>
        </pc:sldMkLst>
      </pc:sldChg>
      <pc:sldChg chg="add del">
        <pc:chgData name="Katrina Ong [Student]" userId="20685c30-85bf-4da6-9800-0775a60eafde" providerId="ADAL" clId="{33491907-B15D-4C91-B740-5996106BBC4B}" dt="2022-12-04T21:53:20.091" v="887" actId="47"/>
        <pc:sldMkLst>
          <pc:docMk/>
          <pc:sldMk cId="1715400757" sldId="264"/>
        </pc:sldMkLst>
      </pc:sldChg>
      <pc:sldChg chg="add del">
        <pc:chgData name="Katrina Ong [Student]" userId="20685c30-85bf-4da6-9800-0775a60eafde" providerId="ADAL" clId="{33491907-B15D-4C91-B740-5996106BBC4B}" dt="2022-12-04T21:53:20.091" v="887" actId="47"/>
        <pc:sldMkLst>
          <pc:docMk/>
          <pc:sldMk cId="3305518317" sldId="265"/>
        </pc:sldMkLst>
      </pc:sldChg>
      <pc:sldChg chg="add del">
        <pc:chgData name="Katrina Ong [Student]" userId="20685c30-85bf-4da6-9800-0775a60eafde" providerId="ADAL" clId="{33491907-B15D-4C91-B740-5996106BBC4B}" dt="2022-12-04T21:53:20.091" v="887" actId="47"/>
        <pc:sldMkLst>
          <pc:docMk/>
          <pc:sldMk cId="1721841647" sldId="266"/>
        </pc:sldMkLst>
      </pc:sldChg>
      <pc:sldChg chg="add del">
        <pc:chgData name="Katrina Ong [Student]" userId="20685c30-85bf-4da6-9800-0775a60eafde" providerId="ADAL" clId="{33491907-B15D-4C91-B740-5996106BBC4B}" dt="2022-12-04T21:53:20.091" v="887" actId="47"/>
        <pc:sldMkLst>
          <pc:docMk/>
          <pc:sldMk cId="1173985025" sldId="267"/>
        </pc:sldMkLst>
      </pc:sldChg>
      <pc:sldChg chg="add del">
        <pc:chgData name="Katrina Ong [Student]" userId="20685c30-85bf-4da6-9800-0775a60eafde" providerId="ADAL" clId="{33491907-B15D-4C91-B740-5996106BBC4B}" dt="2022-12-04T21:53:20.091" v="887" actId="47"/>
        <pc:sldMkLst>
          <pc:docMk/>
          <pc:sldMk cId="2809739222" sldId="269"/>
        </pc:sldMkLst>
      </pc:sldChg>
      <pc:sldChg chg="add del">
        <pc:chgData name="Katrina Ong [Student]" userId="20685c30-85bf-4da6-9800-0775a60eafde" providerId="ADAL" clId="{33491907-B15D-4C91-B740-5996106BBC4B}" dt="2022-12-04T21:53:20.091" v="887" actId="47"/>
        <pc:sldMkLst>
          <pc:docMk/>
          <pc:sldMk cId="1508071221" sldId="270"/>
        </pc:sldMkLst>
      </pc:sldChg>
      <pc:sldChg chg="del">
        <pc:chgData name="Katrina Ong [Student]" userId="20685c30-85bf-4da6-9800-0775a60eafde" providerId="ADAL" clId="{33491907-B15D-4C91-B740-5996106BBC4B}" dt="2022-12-04T21:07:30.840" v="5" actId="47"/>
        <pc:sldMkLst>
          <pc:docMk/>
          <pc:sldMk cId="3873847143" sldId="271"/>
        </pc:sldMkLst>
      </pc:sldChg>
      <pc:sldChg chg="addSp delSp modSp add del mod ord">
        <pc:chgData name="Katrina Ong [Student]" userId="20685c30-85bf-4da6-9800-0775a60eafde" providerId="ADAL" clId="{33491907-B15D-4C91-B740-5996106BBC4B}" dt="2022-12-06T03:52:59.568" v="2501" actId="732"/>
        <pc:sldMkLst>
          <pc:docMk/>
          <pc:sldMk cId="658918104" sldId="272"/>
        </pc:sldMkLst>
        <pc:spChg chg="add del mod">
          <ac:chgData name="Katrina Ong [Student]" userId="20685c30-85bf-4da6-9800-0775a60eafde" providerId="ADAL" clId="{33491907-B15D-4C91-B740-5996106BBC4B}" dt="2022-12-04T21:40:56.915" v="671" actId="22"/>
          <ac:spMkLst>
            <pc:docMk/>
            <pc:sldMk cId="658918104" sldId="272"/>
            <ac:spMk id="12" creationId="{54E49C86-7DAA-A685-9A62-8C77A6398C04}"/>
          </ac:spMkLst>
        </pc:spChg>
        <pc:spChg chg="mod">
          <ac:chgData name="Katrina Ong [Student]" userId="20685c30-85bf-4da6-9800-0775a60eafde" providerId="ADAL" clId="{33491907-B15D-4C91-B740-5996106BBC4B}" dt="2022-12-04T21:35:09.135" v="585" actId="20577"/>
          <ac:spMkLst>
            <pc:docMk/>
            <pc:sldMk cId="658918104" sldId="272"/>
            <ac:spMk id="13" creationId="{614EA851-045E-0936-FCF4-C3CDF18C8607}"/>
          </ac:spMkLst>
        </pc:spChg>
        <pc:spChg chg="del mod">
          <ac:chgData name="Katrina Ong [Student]" userId="20685c30-85bf-4da6-9800-0775a60eafde" providerId="ADAL" clId="{33491907-B15D-4C91-B740-5996106BBC4B}" dt="2022-12-04T21:51:25.597" v="873" actId="478"/>
          <ac:spMkLst>
            <pc:docMk/>
            <pc:sldMk cId="658918104" sldId="272"/>
            <ac:spMk id="17" creationId="{46F401BB-4931-C036-1E08-11ABF85A49FF}"/>
          </ac:spMkLst>
        </pc:spChg>
        <pc:spChg chg="mod">
          <ac:chgData name="Katrina Ong [Student]" userId="20685c30-85bf-4da6-9800-0775a60eafde" providerId="ADAL" clId="{33491907-B15D-4C91-B740-5996106BBC4B}" dt="2022-12-04T21:51:25.898" v="874"/>
          <ac:spMkLst>
            <pc:docMk/>
            <pc:sldMk cId="658918104" sldId="272"/>
            <ac:spMk id="19" creationId="{CF30190E-5AE6-45AD-9565-2269CC4AE639}"/>
          </ac:spMkLst>
        </pc:spChg>
        <pc:spChg chg="mod">
          <ac:chgData name="Katrina Ong [Student]" userId="20685c30-85bf-4da6-9800-0775a60eafde" providerId="ADAL" clId="{33491907-B15D-4C91-B740-5996106BBC4B}" dt="2022-12-04T21:51:25.898" v="874"/>
          <ac:spMkLst>
            <pc:docMk/>
            <pc:sldMk cId="658918104" sldId="272"/>
            <ac:spMk id="20" creationId="{99A84779-2D84-C9DA-9647-009D7AF60536}"/>
          </ac:spMkLst>
        </pc:spChg>
        <pc:spChg chg="mod">
          <ac:chgData name="Katrina Ong [Student]" userId="20685c30-85bf-4da6-9800-0775a60eafde" providerId="ADAL" clId="{33491907-B15D-4C91-B740-5996106BBC4B}" dt="2022-12-04T21:51:25.898" v="874"/>
          <ac:spMkLst>
            <pc:docMk/>
            <pc:sldMk cId="658918104" sldId="272"/>
            <ac:spMk id="21" creationId="{67120F87-5968-443E-3270-9BCFB988EFBC}"/>
          </ac:spMkLst>
        </pc:spChg>
        <pc:spChg chg="mod">
          <ac:chgData name="Katrina Ong [Student]" userId="20685c30-85bf-4da6-9800-0775a60eafde" providerId="ADAL" clId="{33491907-B15D-4C91-B740-5996106BBC4B}" dt="2022-12-04T21:51:25.898" v="874"/>
          <ac:spMkLst>
            <pc:docMk/>
            <pc:sldMk cId="658918104" sldId="272"/>
            <ac:spMk id="22" creationId="{10A9EDD3-6506-949C-50ED-2F62A1B2DA4A}"/>
          </ac:spMkLst>
        </pc:spChg>
        <pc:grpChg chg="add mod">
          <ac:chgData name="Katrina Ong [Student]" userId="20685c30-85bf-4da6-9800-0775a60eafde" providerId="ADAL" clId="{33491907-B15D-4C91-B740-5996106BBC4B}" dt="2022-12-04T21:51:25.898" v="874"/>
          <ac:grpSpMkLst>
            <pc:docMk/>
            <pc:sldMk cId="658918104" sldId="272"/>
            <ac:grpSpMk id="18" creationId="{28A69E4A-F40C-8AD4-14C7-A1A95A2D543F}"/>
          </ac:grpSpMkLst>
        </pc:grpChg>
        <pc:picChg chg="del">
          <ac:chgData name="Katrina Ong [Student]" userId="20685c30-85bf-4da6-9800-0775a60eafde" providerId="ADAL" clId="{33491907-B15D-4C91-B740-5996106BBC4B}" dt="2022-12-04T21:35:42.379" v="613" actId="478"/>
          <ac:picMkLst>
            <pc:docMk/>
            <pc:sldMk cId="658918104" sldId="272"/>
            <ac:picMk id="10" creationId="{5552B530-9500-3450-8678-A621E743C714}"/>
          </ac:picMkLst>
        </pc:picChg>
        <pc:picChg chg="add mod ord modCrop">
          <ac:chgData name="Katrina Ong [Student]" userId="20685c30-85bf-4da6-9800-0775a60eafde" providerId="ADAL" clId="{33491907-B15D-4C91-B740-5996106BBC4B}" dt="2022-12-06T03:52:59.568" v="2501" actId="732"/>
          <ac:picMkLst>
            <pc:docMk/>
            <pc:sldMk cId="658918104" sldId="272"/>
            <ac:picMk id="16" creationId="{7429C5E0-F42E-1169-6C2C-7F32CA9D32B1}"/>
          </ac:picMkLst>
        </pc:picChg>
      </pc:sldChg>
      <pc:sldChg chg="del">
        <pc:chgData name="Katrina Ong [Student]" userId="20685c30-85bf-4da6-9800-0775a60eafde" providerId="ADAL" clId="{33491907-B15D-4C91-B740-5996106BBC4B}" dt="2022-12-04T21:04:50.442" v="1" actId="47"/>
        <pc:sldMkLst>
          <pc:docMk/>
          <pc:sldMk cId="1123151455" sldId="273"/>
        </pc:sldMkLst>
      </pc:sldChg>
      <pc:sldChg chg="modSp add del mod ord">
        <pc:chgData name="Katrina Ong [Student]" userId="20685c30-85bf-4da6-9800-0775a60eafde" providerId="ADAL" clId="{33491907-B15D-4C91-B740-5996106BBC4B}" dt="2022-12-06T03:52:21.204" v="2490" actId="47"/>
        <pc:sldMkLst>
          <pc:docMk/>
          <pc:sldMk cId="3985249619" sldId="274"/>
        </pc:sldMkLst>
        <pc:spChg chg="mod">
          <ac:chgData name="Katrina Ong [Student]" userId="20685c30-85bf-4da6-9800-0775a60eafde" providerId="ADAL" clId="{33491907-B15D-4C91-B740-5996106BBC4B}" dt="2022-12-04T21:35:19.173" v="596" actId="20577"/>
          <ac:spMkLst>
            <pc:docMk/>
            <pc:sldMk cId="3985249619" sldId="274"/>
            <ac:spMk id="15" creationId="{F578E6D0-F8E5-503F-013D-0E37DC0FAE01}"/>
          </ac:spMkLst>
        </pc:spChg>
        <pc:spChg chg="mod">
          <ac:chgData name="Katrina Ong [Student]" userId="20685c30-85bf-4da6-9800-0775a60eafde" providerId="ADAL" clId="{33491907-B15D-4C91-B740-5996106BBC4B}" dt="2022-12-04T23:07:48.172" v="2116" actId="5793"/>
          <ac:spMkLst>
            <pc:docMk/>
            <pc:sldMk cId="3985249619" sldId="274"/>
            <ac:spMk id="17" creationId="{E8B180A7-E521-6412-DEF0-CEC4C2F07962}"/>
          </ac:spMkLst>
        </pc:spChg>
        <pc:spChg chg="mod">
          <ac:chgData name="Katrina Ong [Student]" userId="20685c30-85bf-4da6-9800-0775a60eafde" providerId="ADAL" clId="{33491907-B15D-4C91-B740-5996106BBC4B}" dt="2022-12-04T23:08:25.295" v="2145" actId="20577"/>
          <ac:spMkLst>
            <pc:docMk/>
            <pc:sldMk cId="3985249619" sldId="274"/>
            <ac:spMk id="19" creationId="{46551A2D-B28A-7DEA-8FFB-EB58B619C0A3}"/>
          </ac:spMkLst>
        </pc:spChg>
      </pc:sldChg>
      <pc:sldChg chg="addSp delSp modSp new del mod modClrScheme chgLayout">
        <pc:chgData name="Katrina Ong [Student]" userId="20685c30-85bf-4da6-9800-0775a60eafde" providerId="ADAL" clId="{33491907-B15D-4C91-B740-5996106BBC4B}" dt="2022-12-04T21:32:30.487" v="384" actId="47"/>
        <pc:sldMkLst>
          <pc:docMk/>
          <pc:sldMk cId="2448678468" sldId="275"/>
        </pc:sldMkLst>
        <pc:spChg chg="del">
          <ac:chgData name="Katrina Ong [Student]" userId="20685c30-85bf-4da6-9800-0775a60eafde" providerId="ADAL" clId="{33491907-B15D-4C91-B740-5996106BBC4B}" dt="2022-12-04T21:26:59.707" v="160" actId="26606"/>
          <ac:spMkLst>
            <pc:docMk/>
            <pc:sldMk cId="2448678468" sldId="275"/>
            <ac:spMk id="2" creationId="{BA9B69D2-65F4-46EF-0826-D9CB1040156E}"/>
          </ac:spMkLst>
        </pc:spChg>
        <pc:spChg chg="del">
          <ac:chgData name="Katrina Ong [Student]" userId="20685c30-85bf-4da6-9800-0775a60eafde" providerId="ADAL" clId="{33491907-B15D-4C91-B740-5996106BBC4B}" dt="2022-12-04T21:26:59.707" v="160" actId="26606"/>
          <ac:spMkLst>
            <pc:docMk/>
            <pc:sldMk cId="2448678468" sldId="275"/>
            <ac:spMk id="3" creationId="{B3BAEC79-F84A-8A2E-2560-EB5AA0256F19}"/>
          </ac:spMkLst>
        </pc:spChg>
        <pc:spChg chg="del">
          <ac:chgData name="Katrina Ong [Student]" userId="20685c30-85bf-4da6-9800-0775a60eafde" providerId="ADAL" clId="{33491907-B15D-4C91-B740-5996106BBC4B}" dt="2022-12-04T21:26:59.707" v="160" actId="26606"/>
          <ac:spMkLst>
            <pc:docMk/>
            <pc:sldMk cId="2448678468" sldId="275"/>
            <ac:spMk id="4" creationId="{9B4D2C3F-0113-CEAE-DA07-D11203B40810}"/>
          </ac:spMkLst>
        </pc:spChg>
        <pc:spChg chg="mod">
          <ac:chgData name="Katrina Ong [Student]" userId="20685c30-85bf-4da6-9800-0775a60eafde" providerId="ADAL" clId="{33491907-B15D-4C91-B740-5996106BBC4B}" dt="2022-12-04T21:26:59.707" v="160" actId="26606"/>
          <ac:spMkLst>
            <pc:docMk/>
            <pc:sldMk cId="2448678468" sldId="275"/>
            <ac:spMk id="5" creationId="{4CA1A758-6340-B97E-FB48-96D5890435E7}"/>
          </ac:spMkLst>
        </pc:spChg>
        <pc:spChg chg="mod">
          <ac:chgData name="Katrina Ong [Student]" userId="20685c30-85bf-4da6-9800-0775a60eafde" providerId="ADAL" clId="{33491907-B15D-4C91-B740-5996106BBC4B}" dt="2022-12-04T21:26:59.707" v="160" actId="26606"/>
          <ac:spMkLst>
            <pc:docMk/>
            <pc:sldMk cId="2448678468" sldId="275"/>
            <ac:spMk id="6" creationId="{0B236402-1E09-5AB2-BB99-73354463826A}"/>
          </ac:spMkLst>
        </pc:spChg>
        <pc:spChg chg="mod">
          <ac:chgData name="Katrina Ong [Student]" userId="20685c30-85bf-4da6-9800-0775a60eafde" providerId="ADAL" clId="{33491907-B15D-4C91-B740-5996106BBC4B}" dt="2022-12-04T21:26:59.707" v="160" actId="26606"/>
          <ac:spMkLst>
            <pc:docMk/>
            <pc:sldMk cId="2448678468" sldId="275"/>
            <ac:spMk id="7" creationId="{DA0E2256-A982-4056-B620-ECEB99BABF87}"/>
          </ac:spMkLst>
        </pc:spChg>
        <pc:spChg chg="add mod">
          <ac:chgData name="Katrina Ong [Student]" userId="20685c30-85bf-4da6-9800-0775a60eafde" providerId="ADAL" clId="{33491907-B15D-4C91-B740-5996106BBC4B}" dt="2022-12-04T21:27:03.375" v="172" actId="20577"/>
          <ac:spMkLst>
            <pc:docMk/>
            <pc:sldMk cId="2448678468" sldId="275"/>
            <ac:spMk id="12" creationId="{9659726E-3968-BE38-BC93-175B83B40251}"/>
          </ac:spMkLst>
        </pc:spChg>
        <pc:spChg chg="add mod">
          <ac:chgData name="Katrina Ong [Student]" userId="20685c30-85bf-4da6-9800-0775a60eafde" providerId="ADAL" clId="{33491907-B15D-4C91-B740-5996106BBC4B}" dt="2022-12-04T21:26:59.707" v="160" actId="26606"/>
          <ac:spMkLst>
            <pc:docMk/>
            <pc:sldMk cId="2448678468" sldId="275"/>
            <ac:spMk id="14" creationId="{F8C3F6AC-747E-9811-D290-8B479A204009}"/>
          </ac:spMkLst>
        </pc:spChg>
      </pc:sldChg>
      <pc:sldChg chg="modSp new del mod">
        <pc:chgData name="Katrina Ong [Student]" userId="20685c30-85bf-4da6-9800-0775a60eafde" providerId="ADAL" clId="{33491907-B15D-4C91-B740-5996106BBC4B}" dt="2022-12-04T21:29:35.408" v="275" actId="47"/>
        <pc:sldMkLst>
          <pc:docMk/>
          <pc:sldMk cId="1946203514" sldId="276"/>
        </pc:sldMkLst>
        <pc:spChg chg="mod">
          <ac:chgData name="Katrina Ong [Student]" userId="20685c30-85bf-4da6-9800-0775a60eafde" providerId="ADAL" clId="{33491907-B15D-4C91-B740-5996106BBC4B}" dt="2022-12-04T21:27:07.226" v="180" actId="20577"/>
          <ac:spMkLst>
            <pc:docMk/>
            <pc:sldMk cId="1946203514" sldId="276"/>
            <ac:spMk id="2" creationId="{B33D9AAE-5ED7-83EE-99DF-E454A2957909}"/>
          </ac:spMkLst>
        </pc:spChg>
      </pc:sldChg>
      <pc:sldChg chg="modSp new del mod">
        <pc:chgData name="Katrina Ong [Student]" userId="20685c30-85bf-4da6-9800-0775a60eafde" providerId="ADAL" clId="{33491907-B15D-4C91-B740-5996106BBC4B}" dt="2022-12-04T21:28:05.642" v="239" actId="47"/>
        <pc:sldMkLst>
          <pc:docMk/>
          <pc:sldMk cId="510060057" sldId="277"/>
        </pc:sldMkLst>
        <pc:spChg chg="mod">
          <ac:chgData name="Katrina Ong [Student]" userId="20685c30-85bf-4da6-9800-0775a60eafde" providerId="ADAL" clId="{33491907-B15D-4C91-B740-5996106BBC4B}" dt="2022-12-04T21:27:40.926" v="218" actId="20577"/>
          <ac:spMkLst>
            <pc:docMk/>
            <pc:sldMk cId="510060057" sldId="277"/>
            <ac:spMk id="2" creationId="{B1C60161-D360-5F07-940E-E6942D3764C2}"/>
          </ac:spMkLst>
        </pc:spChg>
      </pc:sldChg>
      <pc:sldChg chg="addSp delSp modSp add mod ord">
        <pc:chgData name="Katrina Ong [Student]" userId="20685c30-85bf-4da6-9800-0775a60eafde" providerId="ADAL" clId="{33491907-B15D-4C91-B740-5996106BBC4B}" dt="2022-12-06T05:06:49.990" v="2945" actId="2165"/>
        <pc:sldMkLst>
          <pc:docMk/>
          <pc:sldMk cId="4153055574" sldId="278"/>
        </pc:sldMkLst>
        <pc:spChg chg="mod">
          <ac:chgData name="Katrina Ong [Student]" userId="20685c30-85bf-4da6-9800-0775a60eafde" providerId="ADAL" clId="{33491907-B15D-4C91-B740-5996106BBC4B}" dt="2022-12-04T21:29:41.860" v="284" actId="20577"/>
          <ac:spMkLst>
            <pc:docMk/>
            <pc:sldMk cId="4153055574" sldId="278"/>
            <ac:spMk id="2" creationId="{B1C60161-D360-5F07-940E-E6942D3764C2}"/>
          </ac:spMkLst>
        </pc:spChg>
        <pc:spChg chg="add del">
          <ac:chgData name="Katrina Ong [Student]" userId="20685c30-85bf-4da6-9800-0775a60eafde" providerId="ADAL" clId="{33491907-B15D-4C91-B740-5996106BBC4B}" dt="2022-12-04T22:03:39.079" v="1477"/>
          <ac:spMkLst>
            <pc:docMk/>
            <pc:sldMk cId="4153055574" sldId="278"/>
            <ac:spMk id="3" creationId="{E129A785-9185-F313-EE0E-F8BBFF4BE4B3}"/>
          </ac:spMkLst>
        </pc:spChg>
        <pc:spChg chg="del">
          <ac:chgData name="Katrina Ong [Student]" userId="20685c30-85bf-4da6-9800-0775a60eafde" providerId="ADAL" clId="{33491907-B15D-4C91-B740-5996106BBC4B}" dt="2022-12-04T22:08:44.731" v="1662" actId="478"/>
          <ac:spMkLst>
            <pc:docMk/>
            <pc:sldMk cId="4153055574" sldId="278"/>
            <ac:spMk id="4" creationId="{1B6B2981-4E4D-5339-6D37-F1B0E3088AB4}"/>
          </ac:spMkLst>
        </pc:spChg>
        <pc:spChg chg="del">
          <ac:chgData name="Katrina Ong [Student]" userId="20685c30-85bf-4da6-9800-0775a60eafde" providerId="ADAL" clId="{33491907-B15D-4C91-B740-5996106BBC4B}" dt="2022-12-04T22:08:46.130" v="1663" actId="478"/>
          <ac:spMkLst>
            <pc:docMk/>
            <pc:sldMk cId="4153055574" sldId="278"/>
            <ac:spMk id="5" creationId="{DCDD0340-3389-0D0C-FBEE-26E4314C98FE}"/>
          </ac:spMkLst>
        </pc:spChg>
        <pc:graphicFrameChg chg="add del mod">
          <ac:chgData name="Katrina Ong [Student]" userId="20685c30-85bf-4da6-9800-0775a60eafde" providerId="ADAL" clId="{33491907-B15D-4C91-B740-5996106BBC4B}" dt="2022-12-06T04:47:06.246" v="2938" actId="478"/>
          <ac:graphicFrameMkLst>
            <pc:docMk/>
            <pc:sldMk cId="4153055574" sldId="278"/>
            <ac:graphicFrameMk id="3" creationId="{2D33D356-53C3-4516-CFFD-E4EB8B1A89B7}"/>
          </ac:graphicFrameMkLst>
        </pc:graphicFrameChg>
        <pc:graphicFrameChg chg="add del mod modGraphic">
          <ac:chgData name="Katrina Ong [Student]" userId="20685c30-85bf-4da6-9800-0775a60eafde" providerId="ADAL" clId="{33491907-B15D-4C91-B740-5996106BBC4B}" dt="2022-12-04T22:03:26.213" v="1466"/>
          <ac:graphicFrameMkLst>
            <pc:docMk/>
            <pc:sldMk cId="4153055574" sldId="278"/>
            <ac:graphicFrameMk id="7" creationId="{C49BA273-943E-C007-FBF2-D3FEBAFB7D33}"/>
          </ac:graphicFrameMkLst>
        </pc:graphicFrameChg>
        <pc:graphicFrameChg chg="add del mod">
          <ac:chgData name="Katrina Ong [Student]" userId="20685c30-85bf-4da6-9800-0775a60eafde" providerId="ADAL" clId="{33491907-B15D-4C91-B740-5996106BBC4B}" dt="2022-12-04T22:03:27.497" v="1468"/>
          <ac:graphicFrameMkLst>
            <pc:docMk/>
            <pc:sldMk cId="4153055574" sldId="278"/>
            <ac:graphicFrameMk id="8" creationId="{7CEBF104-1D0A-60D5-B4DE-B4DC376891B0}"/>
          </ac:graphicFrameMkLst>
        </pc:graphicFrameChg>
        <pc:graphicFrameChg chg="add del mod modGraphic">
          <ac:chgData name="Katrina Ong [Student]" userId="20685c30-85bf-4da6-9800-0775a60eafde" providerId="ADAL" clId="{33491907-B15D-4C91-B740-5996106BBC4B}" dt="2022-12-06T05:06:49.990" v="2945" actId="2165"/>
          <ac:graphicFrameMkLst>
            <pc:docMk/>
            <pc:sldMk cId="4153055574" sldId="278"/>
            <ac:graphicFrameMk id="9" creationId="{1CF41B90-9B11-DF9A-5A21-C8D25E1CA0C7}"/>
          </ac:graphicFrameMkLst>
        </pc:graphicFrameChg>
      </pc:sldChg>
      <pc:sldChg chg="addSp delSp modSp add mod">
        <pc:chgData name="Katrina Ong [Student]" userId="20685c30-85bf-4da6-9800-0775a60eafde" providerId="ADAL" clId="{33491907-B15D-4C91-B740-5996106BBC4B}" dt="2022-12-04T21:52:32.475" v="884"/>
        <pc:sldMkLst>
          <pc:docMk/>
          <pc:sldMk cId="2650623287" sldId="279"/>
        </pc:sldMkLst>
        <pc:spChg chg="mod">
          <ac:chgData name="Katrina Ong [Student]" userId="20685c30-85bf-4da6-9800-0775a60eafde" providerId="ADAL" clId="{33491907-B15D-4C91-B740-5996106BBC4B}" dt="2022-12-04T21:32:46.775" v="387" actId="20577"/>
          <ac:spMkLst>
            <pc:docMk/>
            <pc:sldMk cId="2650623287" sldId="279"/>
            <ac:spMk id="2" creationId="{D4CB4489-FC73-422D-B916-0D61046F5294}"/>
          </ac:spMkLst>
        </pc:spChg>
        <pc:spChg chg="del mod">
          <ac:chgData name="Katrina Ong [Student]" userId="20685c30-85bf-4da6-9800-0775a60eafde" providerId="ADAL" clId="{33491907-B15D-4C91-B740-5996106BBC4B}" dt="2022-12-04T21:29:21.704" v="263" actId="478"/>
          <ac:spMkLst>
            <pc:docMk/>
            <pc:sldMk cId="2650623287" sldId="279"/>
            <ac:spMk id="3" creationId="{0957B5A0-5976-4FBC-9F15-908902EAE359}"/>
          </ac:spMkLst>
        </pc:spChg>
        <pc:spChg chg="add mod">
          <ac:chgData name="Katrina Ong [Student]" userId="20685c30-85bf-4da6-9800-0775a60eafde" providerId="ADAL" clId="{33491907-B15D-4C91-B740-5996106BBC4B}" dt="2022-12-04T21:29:21.704" v="263" actId="478"/>
          <ac:spMkLst>
            <pc:docMk/>
            <pc:sldMk cId="2650623287" sldId="279"/>
            <ac:spMk id="5" creationId="{F0CFDE53-56D6-5003-CED1-C843A288A7C9}"/>
          </ac:spMkLst>
        </pc:spChg>
        <pc:spChg chg="add del mod">
          <ac:chgData name="Katrina Ong [Student]" userId="20685c30-85bf-4da6-9800-0775a60eafde" providerId="ADAL" clId="{33491907-B15D-4C91-B740-5996106BBC4B}" dt="2022-12-04T21:52:32.475" v="884"/>
          <ac:spMkLst>
            <pc:docMk/>
            <pc:sldMk cId="2650623287" sldId="279"/>
            <ac:spMk id="9" creationId="{7363ABB2-2034-D93A-2177-F3AF8FB576FE}"/>
          </ac:spMkLst>
        </pc:spChg>
        <pc:picChg chg="del mod">
          <ac:chgData name="Katrina Ong [Student]" userId="20685c30-85bf-4da6-9800-0775a60eafde" providerId="ADAL" clId="{33491907-B15D-4C91-B740-5996106BBC4B}" dt="2022-12-04T21:52:30.029" v="881" actId="478"/>
          <ac:picMkLst>
            <pc:docMk/>
            <pc:sldMk cId="2650623287" sldId="279"/>
            <ac:picMk id="6" creationId="{2E4C2C15-C217-4490-A3A7-E98F49FDF079}"/>
          </ac:picMkLst>
        </pc:picChg>
        <pc:picChg chg="add del mod">
          <ac:chgData name="Katrina Ong [Student]" userId="20685c30-85bf-4da6-9800-0775a60eafde" providerId="ADAL" clId="{33491907-B15D-4C91-B740-5996106BBC4B}" dt="2022-12-04T21:52:28.688" v="880"/>
          <ac:picMkLst>
            <pc:docMk/>
            <pc:sldMk cId="2650623287" sldId="279"/>
            <ac:picMk id="7" creationId="{09B7F556-3C1A-158E-E935-FB7E4B8BD256}"/>
          </ac:picMkLst>
        </pc:picChg>
        <pc:picChg chg="add del mod">
          <ac:chgData name="Katrina Ong [Student]" userId="20685c30-85bf-4da6-9800-0775a60eafde" providerId="ADAL" clId="{33491907-B15D-4C91-B740-5996106BBC4B}" dt="2022-12-04T21:52:31.245" v="883"/>
          <ac:picMkLst>
            <pc:docMk/>
            <pc:sldMk cId="2650623287" sldId="279"/>
            <ac:picMk id="10" creationId="{6FE53B64-9766-9D60-C1FA-54E97214E2E6}"/>
          </ac:picMkLst>
        </pc:picChg>
        <pc:picChg chg="add mod">
          <ac:chgData name="Katrina Ong [Student]" userId="20685c30-85bf-4da6-9800-0775a60eafde" providerId="ADAL" clId="{33491907-B15D-4C91-B740-5996106BBC4B}" dt="2022-12-04T21:52:32.475" v="884"/>
          <ac:picMkLst>
            <pc:docMk/>
            <pc:sldMk cId="2650623287" sldId="279"/>
            <ac:picMk id="11" creationId="{59CF8C54-03BA-D26A-B919-E9F8967AE449}"/>
          </ac:picMkLst>
        </pc:picChg>
      </pc:sldChg>
      <pc:sldChg chg="addSp delSp modSp new mod ord">
        <pc:chgData name="Katrina Ong [Student]" userId="20685c30-85bf-4da6-9800-0775a60eafde" providerId="ADAL" clId="{33491907-B15D-4C91-B740-5996106BBC4B}" dt="2022-12-08T21:24:28.681" v="4803" actId="478"/>
        <pc:sldMkLst>
          <pc:docMk/>
          <pc:sldMk cId="2361819718" sldId="280"/>
        </pc:sldMkLst>
        <pc:spChg chg="mod">
          <ac:chgData name="Katrina Ong [Student]" userId="20685c30-85bf-4da6-9800-0775a60eafde" providerId="ADAL" clId="{33491907-B15D-4C91-B740-5996106BBC4B}" dt="2022-12-07T05:56:53.657" v="3770" actId="26606"/>
          <ac:spMkLst>
            <pc:docMk/>
            <pc:sldMk cId="2361819718" sldId="280"/>
            <ac:spMk id="2" creationId="{844C3F93-374D-BECF-FD7A-EB30227A0F6D}"/>
          </ac:spMkLst>
        </pc:spChg>
        <pc:spChg chg="del mod">
          <ac:chgData name="Katrina Ong [Student]" userId="20685c30-85bf-4da6-9800-0775a60eafde" providerId="ADAL" clId="{33491907-B15D-4C91-B740-5996106BBC4B}" dt="2022-12-07T05:56:53.657" v="3770" actId="26606"/>
          <ac:spMkLst>
            <pc:docMk/>
            <pc:sldMk cId="2361819718" sldId="280"/>
            <ac:spMk id="3" creationId="{FC451043-764E-2AEA-AABF-D694E1E6C8AF}"/>
          </ac:spMkLst>
        </pc:spChg>
        <pc:spChg chg="del">
          <ac:chgData name="Katrina Ong [Student]" userId="20685c30-85bf-4da6-9800-0775a60eafde" providerId="ADAL" clId="{33491907-B15D-4C91-B740-5996106BBC4B}" dt="2022-12-04T22:06:00.065" v="1634" actId="478"/>
          <ac:spMkLst>
            <pc:docMk/>
            <pc:sldMk cId="2361819718" sldId="280"/>
            <ac:spMk id="4" creationId="{D55EE0EF-D451-F194-18D4-FA2560A335D0}"/>
          </ac:spMkLst>
        </pc:spChg>
        <pc:spChg chg="del">
          <ac:chgData name="Katrina Ong [Student]" userId="20685c30-85bf-4da6-9800-0775a60eafde" providerId="ADAL" clId="{33491907-B15D-4C91-B740-5996106BBC4B}" dt="2022-12-04T22:06:01.604" v="1635" actId="478"/>
          <ac:spMkLst>
            <pc:docMk/>
            <pc:sldMk cId="2361819718" sldId="280"/>
            <ac:spMk id="5" creationId="{845D1CE4-6F87-EB03-919E-3BFEB15E4346}"/>
          </ac:spMkLst>
        </pc:spChg>
        <pc:spChg chg="mod">
          <ac:chgData name="Katrina Ong [Student]" userId="20685c30-85bf-4da6-9800-0775a60eafde" providerId="ADAL" clId="{33491907-B15D-4C91-B740-5996106BBC4B}" dt="2022-12-07T05:56:53.657" v="3770" actId="26606"/>
          <ac:spMkLst>
            <pc:docMk/>
            <pc:sldMk cId="2361819718" sldId="280"/>
            <ac:spMk id="6" creationId="{D2F66E62-EA48-E822-B353-6A980790E4EE}"/>
          </ac:spMkLst>
        </pc:spChg>
        <pc:spChg chg="add del">
          <ac:chgData name="Katrina Ong [Student]" userId="20685c30-85bf-4da6-9800-0775a60eafde" providerId="ADAL" clId="{33491907-B15D-4C91-B740-5996106BBC4B}" dt="2022-12-07T05:56:57.779" v="3771" actId="478"/>
          <ac:spMkLst>
            <pc:docMk/>
            <pc:sldMk cId="2361819718" sldId="280"/>
            <ac:spMk id="12" creationId="{9BEC724D-1241-7359-70B9-05DBD6BED555}"/>
          </ac:spMkLst>
        </pc:spChg>
        <pc:spChg chg="add del">
          <ac:chgData name="Katrina Ong [Student]" userId="20685c30-85bf-4da6-9800-0775a60eafde" providerId="ADAL" clId="{33491907-B15D-4C91-B740-5996106BBC4B}" dt="2022-12-07T05:57:13.215" v="3774" actId="478"/>
          <ac:spMkLst>
            <pc:docMk/>
            <pc:sldMk cId="2361819718" sldId="280"/>
            <ac:spMk id="13" creationId="{75E46B5B-0358-020F-54C3-72D451FB049C}"/>
          </ac:spMkLst>
        </pc:spChg>
        <pc:spChg chg="add del">
          <ac:chgData name="Katrina Ong [Student]" userId="20685c30-85bf-4da6-9800-0775a60eafde" providerId="ADAL" clId="{33491907-B15D-4C91-B740-5996106BBC4B}" dt="2022-12-07T05:57:00.441" v="3772" actId="478"/>
          <ac:spMkLst>
            <pc:docMk/>
            <pc:sldMk cId="2361819718" sldId="280"/>
            <ac:spMk id="14" creationId="{1AB98802-16C3-7686-6BED-0A386DC4B38A}"/>
          </ac:spMkLst>
        </pc:spChg>
        <pc:spChg chg="add del">
          <ac:chgData name="Katrina Ong [Student]" userId="20685c30-85bf-4da6-9800-0775a60eafde" providerId="ADAL" clId="{33491907-B15D-4C91-B740-5996106BBC4B}" dt="2022-12-07T05:57:14.817" v="3775" actId="478"/>
          <ac:spMkLst>
            <pc:docMk/>
            <pc:sldMk cId="2361819718" sldId="280"/>
            <ac:spMk id="15" creationId="{BE30E5AB-A987-CBD7-BAC4-DADED3BBDFE7}"/>
          </ac:spMkLst>
        </pc:spChg>
        <pc:graphicFrameChg chg="add del mod">
          <ac:chgData name="Katrina Ong [Student]" userId="20685c30-85bf-4da6-9800-0775a60eafde" providerId="ADAL" clId="{33491907-B15D-4C91-B740-5996106BBC4B}" dt="2022-12-07T07:37:44.374" v="3921" actId="478"/>
          <ac:graphicFrameMkLst>
            <pc:docMk/>
            <pc:sldMk cId="2361819718" sldId="280"/>
            <ac:graphicFrameMk id="3" creationId="{46CF4F4C-D35D-41CD-483D-47E603965FD3}"/>
          </ac:graphicFrameMkLst>
        </pc:graphicFrameChg>
        <pc:graphicFrameChg chg="add del mod">
          <ac:chgData name="Katrina Ong [Student]" userId="20685c30-85bf-4da6-9800-0775a60eafde" providerId="ADAL" clId="{33491907-B15D-4C91-B740-5996106BBC4B}" dt="2022-12-08T21:24:28.681" v="4803" actId="478"/>
          <ac:graphicFrameMkLst>
            <pc:docMk/>
            <pc:sldMk cId="2361819718" sldId="280"/>
            <ac:graphicFrameMk id="4" creationId="{B5A51465-D357-9B76-91B3-A783A9A38C41}"/>
          </ac:graphicFrameMkLst>
        </pc:graphicFrameChg>
        <pc:graphicFrameChg chg="add mod modGraphic">
          <ac:chgData name="Katrina Ong [Student]" userId="20685c30-85bf-4da6-9800-0775a60eafde" providerId="ADAL" clId="{33491907-B15D-4C91-B740-5996106BBC4B}" dt="2022-12-07T05:59:55.183" v="3802" actId="20577"/>
          <ac:graphicFrameMkLst>
            <pc:docMk/>
            <pc:sldMk cId="2361819718" sldId="280"/>
            <ac:graphicFrameMk id="8" creationId="{D345174A-19DF-E8C8-46C0-1DC23F2BAE14}"/>
          </ac:graphicFrameMkLst>
        </pc:graphicFrameChg>
      </pc:sldChg>
      <pc:sldChg chg="modSp add mod">
        <pc:chgData name="Katrina Ong [Student]" userId="20685c30-85bf-4da6-9800-0775a60eafde" providerId="ADAL" clId="{33491907-B15D-4C91-B740-5996106BBC4B}" dt="2022-12-04T21:52:20.843" v="878" actId="14826"/>
        <pc:sldMkLst>
          <pc:docMk/>
          <pc:sldMk cId="363958471" sldId="281"/>
        </pc:sldMkLst>
        <pc:spChg chg="mod">
          <ac:chgData name="Katrina Ong [Student]" userId="20685c30-85bf-4da6-9800-0775a60eafde" providerId="ADAL" clId="{33491907-B15D-4C91-B740-5996106BBC4B}" dt="2022-12-04T21:30:43.222" v="323" actId="20577"/>
          <ac:spMkLst>
            <pc:docMk/>
            <pc:sldMk cId="363958471" sldId="281"/>
            <ac:spMk id="2" creationId="{D4CB4489-FC73-422D-B916-0D61046F5294}"/>
          </ac:spMkLst>
        </pc:spChg>
        <pc:picChg chg="mod">
          <ac:chgData name="Katrina Ong [Student]" userId="20685c30-85bf-4da6-9800-0775a60eafde" providerId="ADAL" clId="{33491907-B15D-4C91-B740-5996106BBC4B}" dt="2022-12-04T21:52:20.843" v="878" actId="14826"/>
          <ac:picMkLst>
            <pc:docMk/>
            <pc:sldMk cId="363958471" sldId="281"/>
            <ac:picMk id="6" creationId="{2E4C2C15-C217-4490-A3A7-E98F49FDF079}"/>
          </ac:picMkLst>
        </pc:picChg>
      </pc:sldChg>
      <pc:sldChg chg="addSp delSp modSp new mod">
        <pc:chgData name="Katrina Ong [Student]" userId="20685c30-85bf-4da6-9800-0775a60eafde" providerId="ADAL" clId="{33491907-B15D-4C91-B740-5996106BBC4B}" dt="2022-12-08T00:53:52.027" v="4314" actId="20577"/>
        <pc:sldMkLst>
          <pc:docMk/>
          <pc:sldMk cId="487046618" sldId="282"/>
        </pc:sldMkLst>
        <pc:spChg chg="mod">
          <ac:chgData name="Katrina Ong [Student]" userId="20685c30-85bf-4da6-9800-0775a60eafde" providerId="ADAL" clId="{33491907-B15D-4C91-B740-5996106BBC4B}" dt="2022-12-08T00:53:52.027" v="4314" actId="20577"/>
          <ac:spMkLst>
            <pc:docMk/>
            <pc:sldMk cId="487046618" sldId="282"/>
            <ac:spMk id="2" creationId="{E6F5C5C6-1BC5-F2FA-7AC7-CFB9827E74AD}"/>
          </ac:spMkLst>
        </pc:spChg>
        <pc:spChg chg="mod">
          <ac:chgData name="Katrina Ong [Student]" userId="20685c30-85bf-4da6-9800-0775a60eafde" providerId="ADAL" clId="{33491907-B15D-4C91-B740-5996106BBC4B}" dt="2022-12-08T00:53:48.439" v="4307" actId="20577"/>
          <ac:spMkLst>
            <pc:docMk/>
            <pc:sldMk cId="487046618" sldId="282"/>
            <ac:spMk id="3" creationId="{5D22803C-8E0E-B431-FC5A-D018A958C7B1}"/>
          </ac:spMkLst>
        </pc:spChg>
        <pc:spChg chg="del">
          <ac:chgData name="Katrina Ong [Student]" userId="20685c30-85bf-4da6-9800-0775a60eafde" providerId="ADAL" clId="{33491907-B15D-4C91-B740-5996106BBC4B}" dt="2022-12-04T22:19:14.327" v="1804" actId="478"/>
          <ac:spMkLst>
            <pc:docMk/>
            <pc:sldMk cId="487046618" sldId="282"/>
            <ac:spMk id="4" creationId="{899FF4BD-33BB-E389-873B-EBDDFEB0A9D3}"/>
          </ac:spMkLst>
        </pc:spChg>
        <pc:spChg chg="del">
          <ac:chgData name="Katrina Ong [Student]" userId="20685c30-85bf-4da6-9800-0775a60eafde" providerId="ADAL" clId="{33491907-B15D-4C91-B740-5996106BBC4B}" dt="2022-12-07T07:18:01.767" v="3908" actId="478"/>
          <ac:spMkLst>
            <pc:docMk/>
            <pc:sldMk cId="487046618" sldId="282"/>
            <ac:spMk id="5" creationId="{7135B495-5C3E-1E42-DA83-16F2C5804B8D}"/>
          </ac:spMkLst>
        </pc:spChg>
        <pc:spChg chg="add del mod">
          <ac:chgData name="Katrina Ong [Student]" userId="20685c30-85bf-4da6-9800-0775a60eafde" providerId="ADAL" clId="{33491907-B15D-4C91-B740-5996106BBC4B}" dt="2022-12-07T07:17:58.825" v="3907" actId="478"/>
          <ac:spMkLst>
            <pc:docMk/>
            <pc:sldMk cId="487046618" sldId="282"/>
            <ac:spMk id="7" creationId="{B6028AED-D147-D91B-DBAC-B527FEB1D76A}"/>
          </ac:spMkLst>
        </pc:spChg>
      </pc:sldChg>
      <pc:sldChg chg="modSp add del mod ord modShow">
        <pc:chgData name="Katrina Ong [Student]" userId="20685c30-85bf-4da6-9800-0775a60eafde" providerId="ADAL" clId="{33491907-B15D-4C91-B740-5996106BBC4B}" dt="2022-12-11T00:16:57.245" v="4804" actId="47"/>
        <pc:sldMkLst>
          <pc:docMk/>
          <pc:sldMk cId="1789605012" sldId="283"/>
        </pc:sldMkLst>
        <pc:spChg chg="mod">
          <ac:chgData name="Katrina Ong [Student]" userId="20685c30-85bf-4da6-9800-0775a60eafde" providerId="ADAL" clId="{33491907-B15D-4C91-B740-5996106BBC4B}" dt="2022-12-04T21:35:26.646" v="607" actId="20577"/>
          <ac:spMkLst>
            <pc:docMk/>
            <pc:sldMk cId="1789605012" sldId="283"/>
            <ac:spMk id="15" creationId="{F578E6D0-F8E5-503F-013D-0E37DC0FAE01}"/>
          </ac:spMkLst>
        </pc:spChg>
      </pc:sldChg>
      <pc:sldChg chg="add del">
        <pc:chgData name="Katrina Ong [Student]" userId="20685c30-85bf-4da6-9800-0775a60eafde" providerId="ADAL" clId="{33491907-B15D-4C91-B740-5996106BBC4B}" dt="2022-12-04T21:32:52.427" v="389"/>
        <pc:sldMkLst>
          <pc:docMk/>
          <pc:sldMk cId="4037124019" sldId="283"/>
        </pc:sldMkLst>
      </pc:sldChg>
      <pc:sldChg chg="addSp delSp modSp add del mod ord modShow">
        <pc:chgData name="Katrina Ong [Student]" userId="20685c30-85bf-4da6-9800-0775a60eafde" providerId="ADAL" clId="{33491907-B15D-4C91-B740-5996106BBC4B}" dt="2022-12-11T00:16:57.245" v="4804" actId="47"/>
        <pc:sldMkLst>
          <pc:docMk/>
          <pc:sldMk cId="1651087830" sldId="284"/>
        </pc:sldMkLst>
        <pc:spChg chg="add del mod">
          <ac:chgData name="Katrina Ong [Student]" userId="20685c30-85bf-4da6-9800-0775a60eafde" providerId="ADAL" clId="{33491907-B15D-4C91-B740-5996106BBC4B}" dt="2022-12-04T21:40:38.871" v="670" actId="22"/>
          <ac:spMkLst>
            <pc:docMk/>
            <pc:sldMk cId="1651087830" sldId="284"/>
            <ac:spMk id="3" creationId="{8CE6CFBF-D762-CF85-4169-0EBDF3D97217}"/>
          </ac:spMkLst>
        </pc:spChg>
        <pc:spChg chg="mod">
          <ac:chgData name="Katrina Ong [Student]" userId="20685c30-85bf-4da6-9800-0775a60eafde" providerId="ADAL" clId="{33491907-B15D-4C91-B740-5996106BBC4B}" dt="2022-12-04T21:51:28.454" v="876"/>
          <ac:spMkLst>
            <pc:docMk/>
            <pc:sldMk cId="1651087830" sldId="284"/>
            <ac:spMk id="11" creationId="{022EE49D-93F5-EFD9-F370-BB48FD917A16}"/>
          </ac:spMkLst>
        </pc:spChg>
        <pc:spChg chg="mod">
          <ac:chgData name="Katrina Ong [Student]" userId="20685c30-85bf-4da6-9800-0775a60eafde" providerId="ADAL" clId="{33491907-B15D-4C91-B740-5996106BBC4B}" dt="2022-12-04T21:51:28.454" v="876"/>
          <ac:spMkLst>
            <pc:docMk/>
            <pc:sldMk cId="1651087830" sldId="284"/>
            <ac:spMk id="12" creationId="{A90D2F0D-2BF4-76C6-A2B8-268BBB86A213}"/>
          </ac:spMkLst>
        </pc:spChg>
        <pc:spChg chg="mod">
          <ac:chgData name="Katrina Ong [Student]" userId="20685c30-85bf-4da6-9800-0775a60eafde" providerId="ADAL" clId="{33491907-B15D-4C91-B740-5996106BBC4B}" dt="2022-12-04T21:35:31.335" v="611" actId="20577"/>
          <ac:spMkLst>
            <pc:docMk/>
            <pc:sldMk cId="1651087830" sldId="284"/>
            <ac:spMk id="13" creationId="{614EA851-045E-0936-FCF4-C3CDF18C8607}"/>
          </ac:spMkLst>
        </pc:spChg>
        <pc:spChg chg="mod">
          <ac:chgData name="Katrina Ong [Student]" userId="20685c30-85bf-4da6-9800-0775a60eafde" providerId="ADAL" clId="{33491907-B15D-4C91-B740-5996106BBC4B}" dt="2022-12-04T21:51:28.454" v="876"/>
          <ac:spMkLst>
            <pc:docMk/>
            <pc:sldMk cId="1651087830" sldId="284"/>
            <ac:spMk id="14" creationId="{1B86333C-3DB4-3ACA-EF1A-BF0817E7F1AE}"/>
          </ac:spMkLst>
        </pc:spChg>
        <pc:spChg chg="mod">
          <ac:chgData name="Katrina Ong [Student]" userId="20685c30-85bf-4da6-9800-0775a60eafde" providerId="ADAL" clId="{33491907-B15D-4C91-B740-5996106BBC4B}" dt="2022-12-04T21:51:28.454" v="876"/>
          <ac:spMkLst>
            <pc:docMk/>
            <pc:sldMk cId="1651087830" sldId="284"/>
            <ac:spMk id="15" creationId="{1C4E5134-0A63-382A-B98F-531141CD8849}"/>
          </ac:spMkLst>
        </pc:spChg>
        <pc:spChg chg="del">
          <ac:chgData name="Katrina Ong [Student]" userId="20685c30-85bf-4da6-9800-0775a60eafde" providerId="ADAL" clId="{33491907-B15D-4C91-B740-5996106BBC4B}" dt="2022-12-04T21:51:28.231" v="875" actId="478"/>
          <ac:spMkLst>
            <pc:docMk/>
            <pc:sldMk cId="1651087830" sldId="284"/>
            <ac:spMk id="17" creationId="{46F401BB-4931-C036-1E08-11ABF85A49FF}"/>
          </ac:spMkLst>
        </pc:spChg>
        <pc:grpChg chg="add mod">
          <ac:chgData name="Katrina Ong [Student]" userId="20685c30-85bf-4da6-9800-0775a60eafde" providerId="ADAL" clId="{33491907-B15D-4C91-B740-5996106BBC4B}" dt="2022-12-04T21:51:28.454" v="876"/>
          <ac:grpSpMkLst>
            <pc:docMk/>
            <pc:sldMk cId="1651087830" sldId="284"/>
            <ac:grpSpMk id="9" creationId="{743D9C1B-42EA-1178-7C5A-0C1308420623}"/>
          </ac:grpSpMkLst>
        </pc:grpChg>
        <pc:picChg chg="add mod ord modCrop">
          <ac:chgData name="Katrina Ong [Student]" userId="20685c30-85bf-4da6-9800-0775a60eafde" providerId="ADAL" clId="{33491907-B15D-4C91-B740-5996106BBC4B}" dt="2022-12-06T03:52:50.096" v="2500" actId="732"/>
          <ac:picMkLst>
            <pc:docMk/>
            <pc:sldMk cId="1651087830" sldId="284"/>
            <ac:picMk id="5" creationId="{D93A719D-DC06-8F5D-B5D3-8516A45525E6}"/>
          </ac:picMkLst>
        </pc:picChg>
        <pc:picChg chg="del">
          <ac:chgData name="Katrina Ong [Student]" userId="20685c30-85bf-4da6-9800-0775a60eafde" providerId="ADAL" clId="{33491907-B15D-4C91-B740-5996106BBC4B}" dt="2022-12-04T21:35:32.923" v="612" actId="478"/>
          <ac:picMkLst>
            <pc:docMk/>
            <pc:sldMk cId="1651087830" sldId="284"/>
            <ac:picMk id="10" creationId="{5552B530-9500-3450-8678-A621E743C714}"/>
          </ac:picMkLst>
        </pc:picChg>
      </pc:sldChg>
      <pc:sldChg chg="delSp modSp add mod">
        <pc:chgData name="Katrina Ong [Student]" userId="20685c30-85bf-4da6-9800-0775a60eafde" providerId="ADAL" clId="{33491907-B15D-4C91-B740-5996106BBC4B}" dt="2022-12-08T01:06:30.981" v="4713" actId="27636"/>
        <pc:sldMkLst>
          <pc:docMk/>
          <pc:sldMk cId="3290921468" sldId="285"/>
        </pc:sldMkLst>
        <pc:spChg chg="del">
          <ac:chgData name="Katrina Ong [Student]" userId="20685c30-85bf-4da6-9800-0775a60eafde" providerId="ADAL" clId="{33491907-B15D-4C91-B740-5996106BBC4B}" dt="2022-12-08T01:04:27.034" v="4707" actId="478"/>
          <ac:spMkLst>
            <pc:docMk/>
            <pc:sldMk cId="3290921468" sldId="285"/>
            <ac:spMk id="6" creationId="{CE5CCAD9-E10C-730D-8F8F-2EFA17B94BBC}"/>
          </ac:spMkLst>
        </pc:spChg>
        <pc:spChg chg="del">
          <ac:chgData name="Katrina Ong [Student]" userId="20685c30-85bf-4da6-9800-0775a60eafde" providerId="ADAL" clId="{33491907-B15D-4C91-B740-5996106BBC4B}" dt="2022-12-08T01:04:28.907" v="4708" actId="478"/>
          <ac:spMkLst>
            <pc:docMk/>
            <pc:sldMk cId="3290921468" sldId="285"/>
            <ac:spMk id="7" creationId="{4DCAEE10-1FBE-B65D-4A06-26AC735792F2}"/>
          </ac:spMkLst>
        </pc:spChg>
        <pc:spChg chg="mod">
          <ac:chgData name="Katrina Ong [Student]" userId="20685c30-85bf-4da6-9800-0775a60eafde" providerId="ADAL" clId="{33491907-B15D-4C91-B740-5996106BBC4B}" dt="2022-12-04T21:35:51.963" v="618" actId="20577"/>
          <ac:spMkLst>
            <pc:docMk/>
            <pc:sldMk cId="3290921468" sldId="285"/>
            <ac:spMk id="15" creationId="{F578E6D0-F8E5-503F-013D-0E37DC0FAE01}"/>
          </ac:spMkLst>
        </pc:spChg>
        <pc:spChg chg="mod">
          <ac:chgData name="Katrina Ong [Student]" userId="20685c30-85bf-4da6-9800-0775a60eafde" providerId="ADAL" clId="{33491907-B15D-4C91-B740-5996106BBC4B}" dt="2022-12-08T01:06:30.978" v="4712" actId="27636"/>
          <ac:spMkLst>
            <pc:docMk/>
            <pc:sldMk cId="3290921468" sldId="285"/>
            <ac:spMk id="17" creationId="{E8B180A7-E521-6412-DEF0-CEC4C2F07962}"/>
          </ac:spMkLst>
        </pc:spChg>
        <pc:spChg chg="mod">
          <ac:chgData name="Katrina Ong [Student]" userId="20685c30-85bf-4da6-9800-0775a60eafde" providerId="ADAL" clId="{33491907-B15D-4C91-B740-5996106BBC4B}" dt="2022-12-08T01:06:30.981" v="4713" actId="27636"/>
          <ac:spMkLst>
            <pc:docMk/>
            <pc:sldMk cId="3290921468" sldId="285"/>
            <ac:spMk id="19" creationId="{46551A2D-B28A-7DEA-8FFB-EB58B619C0A3}"/>
          </ac:spMkLst>
        </pc:spChg>
      </pc:sldChg>
      <pc:sldChg chg="addSp delSp modSp add mod">
        <pc:chgData name="Katrina Ong [Student]" userId="20685c30-85bf-4da6-9800-0775a60eafde" providerId="ADAL" clId="{33491907-B15D-4C91-B740-5996106BBC4B}" dt="2022-12-08T01:08:08.443" v="4715" actId="478"/>
        <pc:sldMkLst>
          <pc:docMk/>
          <pc:sldMk cId="3491303837" sldId="286"/>
        </pc:sldMkLst>
        <pc:spChg chg="add del mod">
          <ac:chgData name="Katrina Ong [Student]" userId="20685c30-85bf-4da6-9800-0775a60eafde" providerId="ADAL" clId="{33491907-B15D-4C91-B740-5996106BBC4B}" dt="2022-12-04T21:40:23.023" v="669" actId="22"/>
          <ac:spMkLst>
            <pc:docMk/>
            <pc:sldMk cId="3491303837" sldId="286"/>
            <ac:spMk id="3" creationId="{8B89ABE8-A19A-9190-A97E-E60E7F792FE2}"/>
          </ac:spMkLst>
        </pc:spChg>
        <pc:spChg chg="del">
          <ac:chgData name="Katrina Ong [Student]" userId="20685c30-85bf-4da6-9800-0775a60eafde" providerId="ADAL" clId="{33491907-B15D-4C91-B740-5996106BBC4B}" dt="2022-12-08T01:08:07.207" v="4714" actId="478"/>
          <ac:spMkLst>
            <pc:docMk/>
            <pc:sldMk cId="3491303837" sldId="286"/>
            <ac:spMk id="6" creationId="{F4E485C5-ED1A-B042-2FFC-D1FA2BEAB1DB}"/>
          </ac:spMkLst>
        </pc:spChg>
        <pc:spChg chg="del">
          <ac:chgData name="Katrina Ong [Student]" userId="20685c30-85bf-4da6-9800-0775a60eafde" providerId="ADAL" clId="{33491907-B15D-4C91-B740-5996106BBC4B}" dt="2022-12-08T01:08:08.443" v="4715" actId="478"/>
          <ac:spMkLst>
            <pc:docMk/>
            <pc:sldMk cId="3491303837" sldId="286"/>
            <ac:spMk id="7" creationId="{1A486A85-A9B2-8DEB-0B0E-565E4455EE41}"/>
          </ac:spMkLst>
        </pc:spChg>
        <pc:spChg chg="mod">
          <ac:chgData name="Katrina Ong [Student]" userId="20685c30-85bf-4da6-9800-0775a60eafde" providerId="ADAL" clId="{33491907-B15D-4C91-B740-5996106BBC4B}" dt="2022-12-04T21:35:55.163" v="620" actId="20577"/>
          <ac:spMkLst>
            <pc:docMk/>
            <pc:sldMk cId="3491303837" sldId="286"/>
            <ac:spMk id="13" creationId="{614EA851-045E-0936-FCF4-C3CDF18C8607}"/>
          </ac:spMkLst>
        </pc:spChg>
        <pc:spChg chg="mod">
          <ac:chgData name="Katrina Ong [Student]" userId="20685c30-85bf-4da6-9800-0775a60eafde" providerId="ADAL" clId="{33491907-B15D-4C91-B740-5996106BBC4B}" dt="2022-12-04T21:51:22.691" v="872"/>
          <ac:spMkLst>
            <pc:docMk/>
            <pc:sldMk cId="3491303837" sldId="286"/>
            <ac:spMk id="14" creationId="{A24EAE04-E205-37F7-0E6C-E18ECC4DC004}"/>
          </ac:spMkLst>
        </pc:spChg>
        <pc:spChg chg="mod">
          <ac:chgData name="Katrina Ong [Student]" userId="20685c30-85bf-4da6-9800-0775a60eafde" providerId="ADAL" clId="{33491907-B15D-4C91-B740-5996106BBC4B}" dt="2022-12-04T21:51:22.691" v="872"/>
          <ac:spMkLst>
            <pc:docMk/>
            <pc:sldMk cId="3491303837" sldId="286"/>
            <ac:spMk id="15" creationId="{7E2EFBC0-92EA-7E50-D4AC-93B33384D283}"/>
          </ac:spMkLst>
        </pc:spChg>
        <pc:spChg chg="mod">
          <ac:chgData name="Katrina Ong [Student]" userId="20685c30-85bf-4da6-9800-0775a60eafde" providerId="ADAL" clId="{33491907-B15D-4C91-B740-5996106BBC4B}" dt="2022-12-04T21:51:22.691" v="872"/>
          <ac:spMkLst>
            <pc:docMk/>
            <pc:sldMk cId="3491303837" sldId="286"/>
            <ac:spMk id="16" creationId="{C0B9E916-0C8D-0462-EE08-5FCC1383953B}"/>
          </ac:spMkLst>
        </pc:spChg>
        <pc:spChg chg="del">
          <ac:chgData name="Katrina Ong [Student]" userId="20685c30-85bf-4da6-9800-0775a60eafde" providerId="ADAL" clId="{33491907-B15D-4C91-B740-5996106BBC4B}" dt="2022-12-04T21:51:22.421" v="871" actId="478"/>
          <ac:spMkLst>
            <pc:docMk/>
            <pc:sldMk cId="3491303837" sldId="286"/>
            <ac:spMk id="17" creationId="{46F401BB-4931-C036-1E08-11ABF85A49FF}"/>
          </ac:spMkLst>
        </pc:spChg>
        <pc:spChg chg="mod">
          <ac:chgData name="Katrina Ong [Student]" userId="20685c30-85bf-4da6-9800-0775a60eafde" providerId="ADAL" clId="{33491907-B15D-4C91-B740-5996106BBC4B}" dt="2022-12-04T21:51:22.691" v="872"/>
          <ac:spMkLst>
            <pc:docMk/>
            <pc:sldMk cId="3491303837" sldId="286"/>
            <ac:spMk id="18" creationId="{7C979C4E-9FB4-4897-E0B5-09DE5ACDC3A1}"/>
          </ac:spMkLst>
        </pc:spChg>
        <pc:grpChg chg="add mod">
          <ac:chgData name="Katrina Ong [Student]" userId="20685c30-85bf-4da6-9800-0775a60eafde" providerId="ADAL" clId="{33491907-B15D-4C91-B740-5996106BBC4B}" dt="2022-12-04T21:51:22.691" v="872"/>
          <ac:grpSpMkLst>
            <pc:docMk/>
            <pc:sldMk cId="3491303837" sldId="286"/>
            <ac:grpSpMk id="12" creationId="{E4D8DCAF-0DBA-DDFE-6760-446F5532FE05}"/>
          </ac:grpSpMkLst>
        </pc:grpChg>
        <pc:picChg chg="add del">
          <ac:chgData name="Katrina Ong [Student]" userId="20685c30-85bf-4da6-9800-0775a60eafde" providerId="ADAL" clId="{33491907-B15D-4C91-B740-5996106BBC4B}" dt="2022-12-04T21:40:21.457" v="668" actId="22"/>
          <ac:picMkLst>
            <pc:docMk/>
            <pc:sldMk cId="3491303837" sldId="286"/>
            <ac:picMk id="5" creationId="{8EBCC078-20D7-694B-60A9-3B34F56C4C78}"/>
          </ac:picMkLst>
        </pc:picChg>
        <pc:picChg chg="del">
          <ac:chgData name="Katrina Ong [Student]" userId="20685c30-85bf-4da6-9800-0775a60eafde" providerId="ADAL" clId="{33491907-B15D-4C91-B740-5996106BBC4B}" dt="2022-12-04T21:40:20.184" v="666" actId="478"/>
          <ac:picMkLst>
            <pc:docMk/>
            <pc:sldMk cId="3491303837" sldId="286"/>
            <ac:picMk id="10" creationId="{5552B530-9500-3450-8678-A621E743C714}"/>
          </ac:picMkLst>
        </pc:picChg>
        <pc:picChg chg="add mod ord modCrop">
          <ac:chgData name="Katrina Ong [Student]" userId="20685c30-85bf-4da6-9800-0775a60eafde" providerId="ADAL" clId="{33491907-B15D-4C91-B740-5996106BBC4B}" dt="2022-12-06T03:53:28.164" v="2505" actId="732"/>
          <ac:picMkLst>
            <pc:docMk/>
            <pc:sldMk cId="3491303837" sldId="286"/>
            <ac:picMk id="11" creationId="{5BF5A9F8-E4E0-B36B-0A8E-9D22119B95D6}"/>
          </ac:picMkLst>
        </pc:picChg>
      </pc:sldChg>
      <pc:sldChg chg="addSp delSp modSp add mod">
        <pc:chgData name="Katrina Ong [Student]" userId="20685c30-85bf-4da6-9800-0775a60eafde" providerId="ADAL" clId="{33491907-B15D-4C91-B740-5996106BBC4B}" dt="2022-12-06T03:52:22.023" v="2493" actId="478"/>
        <pc:sldMkLst>
          <pc:docMk/>
          <pc:sldMk cId="1262722494" sldId="287"/>
        </pc:sldMkLst>
        <pc:spChg chg="add del">
          <ac:chgData name="Katrina Ong [Student]" userId="20685c30-85bf-4da6-9800-0775a60eafde" providerId="ADAL" clId="{33491907-B15D-4C91-B740-5996106BBC4B}" dt="2022-12-06T03:52:22.023" v="2493" actId="478"/>
          <ac:spMkLst>
            <pc:docMk/>
            <pc:sldMk cId="1262722494" sldId="287"/>
            <ac:spMk id="6" creationId="{CE5CCAD9-E10C-730D-8F8F-2EFA17B94BBC}"/>
          </ac:spMkLst>
        </pc:spChg>
        <pc:spChg chg="add del">
          <ac:chgData name="Katrina Ong [Student]" userId="20685c30-85bf-4da6-9800-0775a60eafde" providerId="ADAL" clId="{33491907-B15D-4C91-B740-5996106BBC4B}" dt="2022-12-06T03:52:21.610" v="2492" actId="478"/>
          <ac:spMkLst>
            <pc:docMk/>
            <pc:sldMk cId="1262722494" sldId="287"/>
            <ac:spMk id="7" creationId="{4DCAEE10-1FBE-B65D-4A06-26AC735792F2}"/>
          </ac:spMkLst>
        </pc:spChg>
        <pc:spChg chg="mod">
          <ac:chgData name="Katrina Ong [Student]" userId="20685c30-85bf-4da6-9800-0775a60eafde" providerId="ADAL" clId="{33491907-B15D-4C91-B740-5996106BBC4B}" dt="2022-12-04T21:36:00.372" v="626" actId="20577"/>
          <ac:spMkLst>
            <pc:docMk/>
            <pc:sldMk cId="1262722494" sldId="287"/>
            <ac:spMk id="15" creationId="{F578E6D0-F8E5-503F-013D-0E37DC0FAE01}"/>
          </ac:spMkLst>
        </pc:spChg>
        <pc:spChg chg="mod">
          <ac:chgData name="Katrina Ong [Student]" userId="20685c30-85bf-4da6-9800-0775a60eafde" providerId="ADAL" clId="{33491907-B15D-4C91-B740-5996106BBC4B}" dt="2022-12-06T03:52:21.382" v="2491" actId="13926"/>
          <ac:spMkLst>
            <pc:docMk/>
            <pc:sldMk cId="1262722494" sldId="287"/>
            <ac:spMk id="17" creationId="{E8B180A7-E521-6412-DEF0-CEC4C2F07962}"/>
          </ac:spMkLst>
        </pc:spChg>
        <pc:spChg chg="mod">
          <ac:chgData name="Katrina Ong [Student]" userId="20685c30-85bf-4da6-9800-0775a60eafde" providerId="ADAL" clId="{33491907-B15D-4C91-B740-5996106BBC4B}" dt="2022-12-06T03:31:01.869" v="2438" actId="20578"/>
          <ac:spMkLst>
            <pc:docMk/>
            <pc:sldMk cId="1262722494" sldId="287"/>
            <ac:spMk id="19" creationId="{46551A2D-B28A-7DEA-8FFB-EB58B619C0A3}"/>
          </ac:spMkLst>
        </pc:spChg>
      </pc:sldChg>
      <pc:sldChg chg="addSp delSp modSp add mod">
        <pc:chgData name="Katrina Ong [Student]" userId="20685c30-85bf-4da6-9800-0775a60eafde" providerId="ADAL" clId="{33491907-B15D-4C91-B740-5996106BBC4B}" dt="2022-12-06T03:53:22.143" v="2504" actId="732"/>
        <pc:sldMkLst>
          <pc:docMk/>
          <pc:sldMk cId="1625760471" sldId="288"/>
        </pc:sldMkLst>
        <pc:spChg chg="add del mod">
          <ac:chgData name="Katrina Ong [Student]" userId="20685c30-85bf-4da6-9800-0775a60eafde" providerId="ADAL" clId="{33491907-B15D-4C91-B740-5996106BBC4B}" dt="2022-12-04T21:38:41.089" v="659" actId="22"/>
          <ac:spMkLst>
            <pc:docMk/>
            <pc:sldMk cId="1625760471" sldId="288"/>
            <ac:spMk id="3" creationId="{5685C1B0-2558-43CD-6580-FE99ED60CFF6}"/>
          </ac:spMkLst>
        </pc:spChg>
        <pc:spChg chg="mod">
          <ac:chgData name="Katrina Ong [Student]" userId="20685c30-85bf-4da6-9800-0775a60eafde" providerId="ADAL" clId="{33491907-B15D-4C91-B740-5996106BBC4B}" dt="2022-12-04T21:36:09.684" v="629" actId="20577"/>
          <ac:spMkLst>
            <pc:docMk/>
            <pc:sldMk cId="1625760471" sldId="288"/>
            <ac:spMk id="13" creationId="{614EA851-045E-0936-FCF4-C3CDF18C8607}"/>
          </ac:spMkLst>
        </pc:spChg>
        <pc:spChg chg="add del mod">
          <ac:chgData name="Katrina Ong [Student]" userId="20685c30-85bf-4da6-9800-0775a60eafde" providerId="ADAL" clId="{33491907-B15D-4C91-B740-5996106BBC4B}" dt="2022-12-04T21:39:58.428" v="665" actId="22"/>
          <ac:spMkLst>
            <pc:docMk/>
            <pc:sldMk cId="1625760471" sldId="288"/>
            <ac:spMk id="14" creationId="{93AD5827-F07A-0AF8-841E-81A7E3D538FF}"/>
          </ac:spMkLst>
        </pc:spChg>
        <pc:spChg chg="del">
          <ac:chgData name="Katrina Ong [Student]" userId="20685c30-85bf-4da6-9800-0775a60eafde" providerId="ADAL" clId="{33491907-B15D-4C91-B740-5996106BBC4B}" dt="2022-12-04T21:51:18.808" v="869" actId="478"/>
          <ac:spMkLst>
            <pc:docMk/>
            <pc:sldMk cId="1625760471" sldId="288"/>
            <ac:spMk id="17" creationId="{46F401BB-4931-C036-1E08-11ABF85A49FF}"/>
          </ac:spMkLst>
        </pc:spChg>
        <pc:spChg chg="mod">
          <ac:chgData name="Katrina Ong [Student]" userId="20685c30-85bf-4da6-9800-0775a60eafde" providerId="ADAL" clId="{33491907-B15D-4C91-B740-5996106BBC4B}" dt="2022-12-04T21:51:19.160" v="870"/>
          <ac:spMkLst>
            <pc:docMk/>
            <pc:sldMk cId="1625760471" sldId="288"/>
            <ac:spMk id="19" creationId="{67CEFBD3-2AB9-4FE2-9F9C-B7EE9CD7FBBB}"/>
          </ac:spMkLst>
        </pc:spChg>
        <pc:spChg chg="mod">
          <ac:chgData name="Katrina Ong [Student]" userId="20685c30-85bf-4da6-9800-0775a60eafde" providerId="ADAL" clId="{33491907-B15D-4C91-B740-5996106BBC4B}" dt="2022-12-04T21:51:19.160" v="870"/>
          <ac:spMkLst>
            <pc:docMk/>
            <pc:sldMk cId="1625760471" sldId="288"/>
            <ac:spMk id="20" creationId="{B3E8433F-30B2-471C-600F-092ACF2C9A7A}"/>
          </ac:spMkLst>
        </pc:spChg>
        <pc:spChg chg="mod">
          <ac:chgData name="Katrina Ong [Student]" userId="20685c30-85bf-4da6-9800-0775a60eafde" providerId="ADAL" clId="{33491907-B15D-4C91-B740-5996106BBC4B}" dt="2022-12-04T21:51:19.160" v="870"/>
          <ac:spMkLst>
            <pc:docMk/>
            <pc:sldMk cId="1625760471" sldId="288"/>
            <ac:spMk id="21" creationId="{00F092C4-6CE6-7C28-5269-E822236F6D42}"/>
          </ac:spMkLst>
        </pc:spChg>
        <pc:spChg chg="mod">
          <ac:chgData name="Katrina Ong [Student]" userId="20685c30-85bf-4da6-9800-0775a60eafde" providerId="ADAL" clId="{33491907-B15D-4C91-B740-5996106BBC4B}" dt="2022-12-04T21:51:19.160" v="870"/>
          <ac:spMkLst>
            <pc:docMk/>
            <pc:sldMk cId="1625760471" sldId="288"/>
            <ac:spMk id="22" creationId="{6006105F-DF2F-CE06-31CA-505334107D4E}"/>
          </ac:spMkLst>
        </pc:spChg>
        <pc:grpChg chg="add mod">
          <ac:chgData name="Katrina Ong [Student]" userId="20685c30-85bf-4da6-9800-0775a60eafde" providerId="ADAL" clId="{33491907-B15D-4C91-B740-5996106BBC4B}" dt="2022-12-04T21:51:19.160" v="870"/>
          <ac:grpSpMkLst>
            <pc:docMk/>
            <pc:sldMk cId="1625760471" sldId="288"/>
            <ac:grpSpMk id="18" creationId="{40C7EF23-A58A-F720-D9C6-C050AD16349D}"/>
          </ac:grpSpMkLst>
        </pc:grpChg>
        <pc:picChg chg="add del">
          <ac:chgData name="Katrina Ong [Student]" userId="20685c30-85bf-4da6-9800-0775a60eafde" providerId="ADAL" clId="{33491907-B15D-4C91-B740-5996106BBC4B}" dt="2022-12-04T21:38:39.902" v="658" actId="22"/>
          <ac:picMkLst>
            <pc:docMk/>
            <pc:sldMk cId="1625760471" sldId="288"/>
            <ac:picMk id="5" creationId="{F76C0604-1F77-195F-93DD-559D97A21833}"/>
          </ac:picMkLst>
        </pc:picChg>
        <pc:picChg chg="del">
          <ac:chgData name="Katrina Ong [Student]" userId="20685c30-85bf-4da6-9800-0775a60eafde" providerId="ADAL" clId="{33491907-B15D-4C91-B740-5996106BBC4B}" dt="2022-12-04T21:38:38.679" v="656" actId="478"/>
          <ac:picMkLst>
            <pc:docMk/>
            <pc:sldMk cId="1625760471" sldId="288"/>
            <ac:picMk id="10" creationId="{5552B530-9500-3450-8678-A621E743C714}"/>
          </ac:picMkLst>
        </pc:picChg>
        <pc:picChg chg="add del mod ord">
          <ac:chgData name="Katrina Ong [Student]" userId="20685c30-85bf-4da6-9800-0775a60eafde" providerId="ADAL" clId="{33491907-B15D-4C91-B740-5996106BBC4B}" dt="2022-12-04T21:39:50.151" v="664" actId="478"/>
          <ac:picMkLst>
            <pc:docMk/>
            <pc:sldMk cId="1625760471" sldId="288"/>
            <ac:picMk id="11" creationId="{706A5305-A0FB-837A-CB4B-6AE2ADC8CA8D}"/>
          </ac:picMkLst>
        </pc:picChg>
        <pc:picChg chg="add mod ord modCrop">
          <ac:chgData name="Katrina Ong [Student]" userId="20685c30-85bf-4da6-9800-0775a60eafde" providerId="ADAL" clId="{33491907-B15D-4C91-B740-5996106BBC4B}" dt="2022-12-06T03:53:22.143" v="2504" actId="732"/>
          <ac:picMkLst>
            <pc:docMk/>
            <pc:sldMk cId="1625760471" sldId="288"/>
            <ac:picMk id="16" creationId="{DAC18460-1C92-78D0-9209-4C8300EE7C90}"/>
          </ac:picMkLst>
        </pc:picChg>
      </pc:sldChg>
      <pc:sldChg chg="delSp modSp add mod">
        <pc:chgData name="Katrina Ong [Student]" userId="20685c30-85bf-4da6-9800-0775a60eafde" providerId="ADAL" clId="{33491907-B15D-4C91-B740-5996106BBC4B}" dt="2022-12-08T00:17:53.928" v="3928" actId="478"/>
        <pc:sldMkLst>
          <pc:docMk/>
          <pc:sldMk cId="2181055004" sldId="289"/>
        </pc:sldMkLst>
        <pc:spChg chg="del">
          <ac:chgData name="Katrina Ong [Student]" userId="20685c30-85bf-4da6-9800-0775a60eafde" providerId="ADAL" clId="{33491907-B15D-4C91-B740-5996106BBC4B}" dt="2022-12-08T00:17:50.516" v="3927" actId="478"/>
          <ac:spMkLst>
            <pc:docMk/>
            <pc:sldMk cId="2181055004" sldId="289"/>
            <ac:spMk id="6" creationId="{CE5CCAD9-E10C-730D-8F8F-2EFA17B94BBC}"/>
          </ac:spMkLst>
        </pc:spChg>
        <pc:spChg chg="del">
          <ac:chgData name="Katrina Ong [Student]" userId="20685c30-85bf-4da6-9800-0775a60eafde" providerId="ADAL" clId="{33491907-B15D-4C91-B740-5996106BBC4B}" dt="2022-12-08T00:17:53.928" v="3928" actId="478"/>
          <ac:spMkLst>
            <pc:docMk/>
            <pc:sldMk cId="2181055004" sldId="289"/>
            <ac:spMk id="7" creationId="{4DCAEE10-1FBE-B65D-4A06-26AC735792F2}"/>
          </ac:spMkLst>
        </pc:spChg>
        <pc:spChg chg="mod">
          <ac:chgData name="Katrina Ong [Student]" userId="20685c30-85bf-4da6-9800-0775a60eafde" providerId="ADAL" clId="{33491907-B15D-4C91-B740-5996106BBC4B}" dt="2022-12-04T21:36:23.661" v="635" actId="20577"/>
          <ac:spMkLst>
            <pc:docMk/>
            <pc:sldMk cId="2181055004" sldId="289"/>
            <ac:spMk id="15" creationId="{F578E6D0-F8E5-503F-013D-0E37DC0FAE01}"/>
          </ac:spMkLst>
        </pc:spChg>
      </pc:sldChg>
      <pc:sldChg chg="addSp delSp modSp add mod">
        <pc:chgData name="Katrina Ong [Student]" userId="20685c30-85bf-4da6-9800-0775a60eafde" providerId="ADAL" clId="{33491907-B15D-4C91-B740-5996106BBC4B}" dt="2022-12-08T01:21:10.839" v="4719" actId="478"/>
        <pc:sldMkLst>
          <pc:docMk/>
          <pc:sldMk cId="1570066402" sldId="290"/>
        </pc:sldMkLst>
        <pc:spChg chg="add del mod">
          <ac:chgData name="Katrina Ong [Student]" userId="20685c30-85bf-4da6-9800-0775a60eafde" providerId="ADAL" clId="{33491907-B15D-4C91-B740-5996106BBC4B}" dt="2022-12-04T21:38:21.184" v="655" actId="22"/>
          <ac:spMkLst>
            <pc:docMk/>
            <pc:sldMk cId="1570066402" sldId="290"/>
            <ac:spMk id="3" creationId="{B033D9E3-7554-BDE3-FC8A-9DD5F404F4BF}"/>
          </ac:spMkLst>
        </pc:spChg>
        <pc:spChg chg="del">
          <ac:chgData name="Katrina Ong [Student]" userId="20685c30-85bf-4da6-9800-0775a60eafde" providerId="ADAL" clId="{33491907-B15D-4C91-B740-5996106BBC4B}" dt="2022-12-08T01:21:10.039" v="4718" actId="478"/>
          <ac:spMkLst>
            <pc:docMk/>
            <pc:sldMk cId="1570066402" sldId="290"/>
            <ac:spMk id="6" creationId="{F4E485C5-ED1A-B042-2FFC-D1FA2BEAB1DB}"/>
          </ac:spMkLst>
        </pc:spChg>
        <pc:spChg chg="del">
          <ac:chgData name="Katrina Ong [Student]" userId="20685c30-85bf-4da6-9800-0775a60eafde" providerId="ADAL" clId="{33491907-B15D-4C91-B740-5996106BBC4B}" dt="2022-12-08T01:21:10.839" v="4719" actId="478"/>
          <ac:spMkLst>
            <pc:docMk/>
            <pc:sldMk cId="1570066402" sldId="290"/>
            <ac:spMk id="7" creationId="{1A486A85-A9B2-8DEB-0B0E-565E4455EE41}"/>
          </ac:spMkLst>
        </pc:spChg>
        <pc:spChg chg="add del mod">
          <ac:chgData name="Katrina Ong [Student]" userId="20685c30-85bf-4da6-9800-0775a60eafde" providerId="ADAL" clId="{33491907-B15D-4C91-B740-5996106BBC4B}" dt="2022-12-04T21:39:45.427" v="663" actId="22"/>
          <ac:spMkLst>
            <pc:docMk/>
            <pc:sldMk cId="1570066402" sldId="290"/>
            <ac:spMk id="11" creationId="{A0B3EFE3-E09B-A1D6-8C02-0563FA57834E}"/>
          </ac:spMkLst>
        </pc:spChg>
        <pc:spChg chg="mod">
          <ac:chgData name="Katrina Ong [Student]" userId="20685c30-85bf-4da6-9800-0775a60eafde" providerId="ADAL" clId="{33491907-B15D-4C91-B740-5996106BBC4B}" dt="2022-12-04T21:36:27.232" v="638" actId="20577"/>
          <ac:spMkLst>
            <pc:docMk/>
            <pc:sldMk cId="1570066402" sldId="290"/>
            <ac:spMk id="13" creationId="{614EA851-045E-0936-FCF4-C3CDF18C8607}"/>
          </ac:spMkLst>
        </pc:spChg>
        <pc:spChg chg="mod">
          <ac:chgData name="Katrina Ong [Student]" userId="20685c30-85bf-4da6-9800-0775a60eafde" providerId="ADAL" clId="{33491907-B15D-4C91-B740-5996106BBC4B}" dt="2022-12-04T21:51:14.937" v="868"/>
          <ac:spMkLst>
            <pc:docMk/>
            <pc:sldMk cId="1570066402" sldId="290"/>
            <ac:spMk id="16" creationId="{7400C0F0-EE0C-D19F-2F97-EAF49BC4F9F9}"/>
          </ac:spMkLst>
        </pc:spChg>
        <pc:spChg chg="del">
          <ac:chgData name="Katrina Ong [Student]" userId="20685c30-85bf-4da6-9800-0775a60eafde" providerId="ADAL" clId="{33491907-B15D-4C91-B740-5996106BBC4B}" dt="2022-12-04T21:51:14.571" v="867" actId="478"/>
          <ac:spMkLst>
            <pc:docMk/>
            <pc:sldMk cId="1570066402" sldId="290"/>
            <ac:spMk id="17" creationId="{46F401BB-4931-C036-1E08-11ABF85A49FF}"/>
          </ac:spMkLst>
        </pc:spChg>
        <pc:spChg chg="mod">
          <ac:chgData name="Katrina Ong [Student]" userId="20685c30-85bf-4da6-9800-0775a60eafde" providerId="ADAL" clId="{33491907-B15D-4C91-B740-5996106BBC4B}" dt="2022-12-04T21:51:14.937" v="868"/>
          <ac:spMkLst>
            <pc:docMk/>
            <pc:sldMk cId="1570066402" sldId="290"/>
            <ac:spMk id="18" creationId="{962C38CC-D4A4-08CF-9E12-15AE51571805}"/>
          </ac:spMkLst>
        </pc:spChg>
        <pc:spChg chg="mod">
          <ac:chgData name="Katrina Ong [Student]" userId="20685c30-85bf-4da6-9800-0775a60eafde" providerId="ADAL" clId="{33491907-B15D-4C91-B740-5996106BBC4B}" dt="2022-12-04T21:51:14.937" v="868"/>
          <ac:spMkLst>
            <pc:docMk/>
            <pc:sldMk cId="1570066402" sldId="290"/>
            <ac:spMk id="19" creationId="{8FC8B273-C268-8816-7AAF-8F664643C8A1}"/>
          </ac:spMkLst>
        </pc:spChg>
        <pc:spChg chg="mod">
          <ac:chgData name="Katrina Ong [Student]" userId="20685c30-85bf-4da6-9800-0775a60eafde" providerId="ADAL" clId="{33491907-B15D-4C91-B740-5996106BBC4B}" dt="2022-12-04T21:51:14.937" v="868"/>
          <ac:spMkLst>
            <pc:docMk/>
            <pc:sldMk cId="1570066402" sldId="290"/>
            <ac:spMk id="20" creationId="{DDBBDEEC-CEDB-C1D2-27B7-26CEA4E821D9}"/>
          </ac:spMkLst>
        </pc:spChg>
        <pc:grpChg chg="add mod">
          <ac:chgData name="Katrina Ong [Student]" userId="20685c30-85bf-4da6-9800-0775a60eafde" providerId="ADAL" clId="{33491907-B15D-4C91-B740-5996106BBC4B}" dt="2022-12-04T21:51:14.937" v="868"/>
          <ac:grpSpMkLst>
            <pc:docMk/>
            <pc:sldMk cId="1570066402" sldId="290"/>
            <ac:grpSpMk id="15" creationId="{A0767F97-520F-1FF9-E802-0B4600E03D72}"/>
          </ac:grpSpMkLst>
        </pc:grpChg>
        <pc:picChg chg="add del mod ord">
          <ac:chgData name="Katrina Ong [Student]" userId="20685c30-85bf-4da6-9800-0775a60eafde" providerId="ADAL" clId="{33491907-B15D-4C91-B740-5996106BBC4B}" dt="2022-12-04T21:39:36.938" v="662" actId="478"/>
          <ac:picMkLst>
            <pc:docMk/>
            <pc:sldMk cId="1570066402" sldId="290"/>
            <ac:picMk id="5" creationId="{7D69CA21-0DA3-9A87-9D1E-A047BBEDAA7F}"/>
          </ac:picMkLst>
        </pc:picChg>
        <pc:picChg chg="del">
          <ac:chgData name="Katrina Ong [Student]" userId="20685c30-85bf-4da6-9800-0775a60eafde" providerId="ADAL" clId="{33491907-B15D-4C91-B740-5996106BBC4B}" dt="2022-12-04T21:37:36.309" v="652" actId="478"/>
          <ac:picMkLst>
            <pc:docMk/>
            <pc:sldMk cId="1570066402" sldId="290"/>
            <ac:picMk id="10" creationId="{5552B530-9500-3450-8678-A621E743C714}"/>
          </ac:picMkLst>
        </pc:picChg>
        <pc:picChg chg="add mod ord modCrop">
          <ac:chgData name="Katrina Ong [Student]" userId="20685c30-85bf-4da6-9800-0775a60eafde" providerId="ADAL" clId="{33491907-B15D-4C91-B740-5996106BBC4B}" dt="2022-12-06T03:53:14.441" v="2503" actId="732"/>
          <ac:picMkLst>
            <pc:docMk/>
            <pc:sldMk cId="1570066402" sldId="290"/>
            <ac:picMk id="14" creationId="{AF6BD125-9EFA-7C9A-97F5-04E08DB07F51}"/>
          </ac:picMkLst>
        </pc:picChg>
      </pc:sldChg>
      <pc:sldChg chg="modSp add del mod">
        <pc:chgData name="Katrina Ong [Student]" userId="20685c30-85bf-4da6-9800-0775a60eafde" providerId="ADAL" clId="{33491907-B15D-4C91-B740-5996106BBC4B}" dt="2022-12-06T03:52:34.799" v="2498" actId="47"/>
        <pc:sldMkLst>
          <pc:docMk/>
          <pc:sldMk cId="125812" sldId="291"/>
        </pc:sldMkLst>
        <pc:spChg chg="mod">
          <ac:chgData name="Katrina Ong [Student]" userId="20685c30-85bf-4da6-9800-0775a60eafde" providerId="ADAL" clId="{33491907-B15D-4C91-B740-5996106BBC4B}" dt="2022-12-04T21:36:34.350" v="644" actId="20577"/>
          <ac:spMkLst>
            <pc:docMk/>
            <pc:sldMk cId="125812" sldId="291"/>
            <ac:spMk id="15" creationId="{F578E6D0-F8E5-503F-013D-0E37DC0FAE01}"/>
          </ac:spMkLst>
        </pc:spChg>
      </pc:sldChg>
      <pc:sldChg chg="addSp delSp modSp add del mod">
        <pc:chgData name="Katrina Ong [Student]" userId="20685c30-85bf-4da6-9800-0775a60eafde" providerId="ADAL" clId="{33491907-B15D-4C91-B740-5996106BBC4B}" dt="2022-12-06T03:52:41.472" v="2499" actId="47"/>
        <pc:sldMkLst>
          <pc:docMk/>
          <pc:sldMk cId="3792300011" sldId="292"/>
        </pc:sldMkLst>
        <pc:spChg chg="add del mod">
          <ac:chgData name="Katrina Ong [Student]" userId="20685c30-85bf-4da6-9800-0775a60eafde" providerId="ADAL" clId="{33491907-B15D-4C91-B740-5996106BBC4B}" dt="2022-12-04T21:37:25.603" v="651" actId="22"/>
          <ac:spMkLst>
            <pc:docMk/>
            <pc:sldMk cId="3792300011" sldId="292"/>
            <ac:spMk id="3" creationId="{6B84B41F-364E-2D02-BB99-57BE201CBB66}"/>
          </ac:spMkLst>
        </pc:spChg>
        <pc:spChg chg="add del mod">
          <ac:chgData name="Katrina Ong [Student]" userId="20685c30-85bf-4da6-9800-0775a60eafde" providerId="ADAL" clId="{33491907-B15D-4C91-B740-5996106BBC4B}" dt="2022-12-04T21:38:06.739" v="654" actId="22"/>
          <ac:spMkLst>
            <pc:docMk/>
            <pc:sldMk cId="3792300011" sldId="292"/>
            <ac:spMk id="11" creationId="{92DEBFDB-74BB-7DB0-69DF-99BFA836D620}"/>
          </ac:spMkLst>
        </pc:spChg>
        <pc:spChg chg="mod">
          <ac:chgData name="Katrina Ong [Student]" userId="20685c30-85bf-4da6-9800-0775a60eafde" providerId="ADAL" clId="{33491907-B15D-4C91-B740-5996106BBC4B}" dt="2022-12-04T21:51:05.835" v="866" actId="20577"/>
          <ac:spMkLst>
            <pc:docMk/>
            <pc:sldMk cId="3792300011" sldId="292"/>
            <ac:spMk id="13" creationId="{614EA851-045E-0936-FCF4-C3CDF18C8607}"/>
          </ac:spMkLst>
        </pc:spChg>
        <pc:spChg chg="add del mod">
          <ac:chgData name="Katrina Ong [Student]" userId="20685c30-85bf-4da6-9800-0775a60eafde" providerId="ADAL" clId="{33491907-B15D-4C91-B740-5996106BBC4B}" dt="2022-12-04T21:39:32.877" v="661" actId="22"/>
          <ac:spMkLst>
            <pc:docMk/>
            <pc:sldMk cId="3792300011" sldId="292"/>
            <ac:spMk id="16" creationId="{6B400BB5-B732-C31E-1281-1109E14BFB2C}"/>
          </ac:spMkLst>
        </pc:spChg>
        <pc:spChg chg="del">
          <ac:chgData name="Katrina Ong [Student]" userId="20685c30-85bf-4da6-9800-0775a60eafde" providerId="ADAL" clId="{33491907-B15D-4C91-B740-5996106BBC4B}" dt="2022-12-04T21:49:26.059" v="798" actId="478"/>
          <ac:spMkLst>
            <pc:docMk/>
            <pc:sldMk cId="3792300011" sldId="292"/>
            <ac:spMk id="17" creationId="{46F401BB-4931-C036-1E08-11ABF85A49FF}"/>
          </ac:spMkLst>
        </pc:spChg>
        <pc:spChg chg="mod">
          <ac:chgData name="Katrina Ong [Student]" userId="20685c30-85bf-4da6-9800-0775a60eafde" providerId="ADAL" clId="{33491907-B15D-4C91-B740-5996106BBC4B}" dt="2022-12-04T21:49:58.785" v="820" actId="255"/>
          <ac:spMkLst>
            <pc:docMk/>
            <pc:sldMk cId="3792300011" sldId="292"/>
            <ac:spMk id="23" creationId="{09A2A042-EF5D-A1A6-4FF3-3F47598A9BDA}"/>
          </ac:spMkLst>
        </pc:spChg>
        <pc:spChg chg="mod">
          <ac:chgData name="Katrina Ong [Student]" userId="20685c30-85bf-4da6-9800-0775a60eafde" providerId="ADAL" clId="{33491907-B15D-4C91-B740-5996106BBC4B}" dt="2022-12-04T21:50:24.946" v="836" actId="255"/>
          <ac:spMkLst>
            <pc:docMk/>
            <pc:sldMk cId="3792300011" sldId="292"/>
            <ac:spMk id="24" creationId="{A02CBA92-9C8A-8895-7AA2-526D7ECC965D}"/>
          </ac:spMkLst>
        </pc:spChg>
        <pc:spChg chg="mod">
          <ac:chgData name="Katrina Ong [Student]" userId="20685c30-85bf-4da6-9800-0775a60eafde" providerId="ADAL" clId="{33491907-B15D-4C91-B740-5996106BBC4B}" dt="2022-12-04T21:50:30.822" v="845" actId="20577"/>
          <ac:spMkLst>
            <pc:docMk/>
            <pc:sldMk cId="3792300011" sldId="292"/>
            <ac:spMk id="25" creationId="{7DEF428A-E03B-A732-24DD-1AFA30FDF4AD}"/>
          </ac:spMkLst>
        </pc:spChg>
        <pc:spChg chg="mod">
          <ac:chgData name="Katrina Ong [Student]" userId="20685c30-85bf-4da6-9800-0775a60eafde" providerId="ADAL" clId="{33491907-B15D-4C91-B740-5996106BBC4B}" dt="2022-12-04T21:50:41.435" v="864" actId="20577"/>
          <ac:spMkLst>
            <pc:docMk/>
            <pc:sldMk cId="3792300011" sldId="292"/>
            <ac:spMk id="26" creationId="{FCC2FD85-0CB1-E51B-85F8-65361F2CBAC8}"/>
          </ac:spMkLst>
        </pc:spChg>
        <pc:grpChg chg="mod">
          <ac:chgData name="Katrina Ong [Student]" userId="20685c30-85bf-4da6-9800-0775a60eafde" providerId="ADAL" clId="{33491907-B15D-4C91-B740-5996106BBC4B}" dt="2022-12-04T21:49:38.075" v="801" actId="1076"/>
          <ac:grpSpMkLst>
            <pc:docMk/>
            <pc:sldMk cId="3792300011" sldId="292"/>
            <ac:grpSpMk id="22" creationId="{BE39BB55-4316-0EC8-FF55-7514D2396DA2}"/>
          </ac:grpSpMkLst>
        </pc:grpChg>
        <pc:graphicFrameChg chg="add del modGraphic">
          <ac:chgData name="Katrina Ong [Student]" userId="20685c30-85bf-4da6-9800-0775a60eafde" providerId="ADAL" clId="{33491907-B15D-4C91-B740-5996106BBC4B}" dt="2022-12-04T21:48:40.941" v="792" actId="1032"/>
          <ac:graphicFrameMkLst>
            <pc:docMk/>
            <pc:sldMk cId="3792300011" sldId="292"/>
            <ac:graphicFrameMk id="20" creationId="{E8A1D84B-5F55-0B54-EA54-DCCF8BF9FD43}"/>
          </ac:graphicFrameMkLst>
        </pc:graphicFrameChg>
        <pc:graphicFrameChg chg="add del mod modGraphic">
          <ac:chgData name="Katrina Ong [Student]" userId="20685c30-85bf-4da6-9800-0775a60eafde" providerId="ADAL" clId="{33491907-B15D-4C91-B740-5996106BBC4B}" dt="2022-12-04T21:49:35.041" v="800" actId="18245"/>
          <ac:graphicFrameMkLst>
            <pc:docMk/>
            <pc:sldMk cId="3792300011" sldId="292"/>
            <ac:graphicFrameMk id="21" creationId="{FAB67824-9D3A-0480-7071-241C45B16A20}"/>
          </ac:graphicFrameMkLst>
        </pc:graphicFrameChg>
        <pc:picChg chg="add del mod ord">
          <ac:chgData name="Katrina Ong [Student]" userId="20685c30-85bf-4da6-9800-0775a60eafde" providerId="ADAL" clId="{33491907-B15D-4C91-B740-5996106BBC4B}" dt="2022-12-04T21:37:43.421" v="653" actId="478"/>
          <ac:picMkLst>
            <pc:docMk/>
            <pc:sldMk cId="3792300011" sldId="292"/>
            <ac:picMk id="5" creationId="{0E669930-A198-F105-B675-D079CFB283BE}"/>
          </ac:picMkLst>
        </pc:picChg>
        <pc:picChg chg="del">
          <ac:chgData name="Katrina Ong [Student]" userId="20685c30-85bf-4da6-9800-0775a60eafde" providerId="ADAL" clId="{33491907-B15D-4C91-B740-5996106BBC4B}" dt="2022-12-04T21:37:03.012" v="650" actId="478"/>
          <ac:picMkLst>
            <pc:docMk/>
            <pc:sldMk cId="3792300011" sldId="292"/>
            <ac:picMk id="10" creationId="{5552B530-9500-3450-8678-A621E743C714}"/>
          </ac:picMkLst>
        </pc:picChg>
        <pc:picChg chg="add del mod ord">
          <ac:chgData name="Katrina Ong [Student]" userId="20685c30-85bf-4da6-9800-0775a60eafde" providerId="ADAL" clId="{33491907-B15D-4C91-B740-5996106BBC4B}" dt="2022-12-04T21:39:13.853" v="660" actId="478"/>
          <ac:picMkLst>
            <pc:docMk/>
            <pc:sldMk cId="3792300011" sldId="292"/>
            <ac:picMk id="14" creationId="{15D5CBFB-669A-6CC2-9214-40A2B9738761}"/>
          </ac:picMkLst>
        </pc:picChg>
        <pc:picChg chg="add mod ord">
          <ac:chgData name="Katrina Ong [Student]" userId="20685c30-85bf-4da6-9800-0775a60eafde" providerId="ADAL" clId="{33491907-B15D-4C91-B740-5996106BBC4B}" dt="2022-12-04T21:39:32.877" v="661" actId="22"/>
          <ac:picMkLst>
            <pc:docMk/>
            <pc:sldMk cId="3792300011" sldId="292"/>
            <ac:picMk id="19" creationId="{0C527227-16BC-BCFD-53CE-0635C14DB338}"/>
          </ac:picMkLst>
        </pc:picChg>
      </pc:sldChg>
      <pc:sldChg chg="addSp delSp modSp add mod">
        <pc:chgData name="Katrina Ong [Student]" userId="20685c30-85bf-4da6-9800-0775a60eafde" providerId="ADAL" clId="{33491907-B15D-4C91-B740-5996106BBC4B}" dt="2022-12-07T06:02:14.753" v="3906" actId="20577"/>
        <pc:sldMkLst>
          <pc:docMk/>
          <pc:sldMk cId="1374470553" sldId="293"/>
        </pc:sldMkLst>
        <pc:spChg chg="mod">
          <ac:chgData name="Katrina Ong [Student]" userId="20685c30-85bf-4da6-9800-0775a60eafde" providerId="ADAL" clId="{33491907-B15D-4C91-B740-5996106BBC4B}" dt="2022-12-07T06:02:14.753" v="3906" actId="20577"/>
          <ac:spMkLst>
            <pc:docMk/>
            <pc:sldMk cId="1374470553" sldId="293"/>
            <ac:spMk id="2" creationId="{D4CB4489-FC73-422D-B916-0D61046F5294}"/>
          </ac:spMkLst>
        </pc:spChg>
        <pc:spChg chg="add del mod">
          <ac:chgData name="Katrina Ong [Student]" userId="20685c30-85bf-4da6-9800-0775a60eafde" providerId="ADAL" clId="{33491907-B15D-4C91-B740-5996106BBC4B}" dt="2022-12-04T21:52:40.175" v="886"/>
          <ac:spMkLst>
            <pc:docMk/>
            <pc:sldMk cId="1374470553" sldId="293"/>
            <ac:spMk id="4" creationId="{DDD63F0B-4B82-AFCE-0A41-D9D55C800EF8}"/>
          </ac:spMkLst>
        </pc:spChg>
        <pc:picChg chg="del">
          <ac:chgData name="Katrina Ong [Student]" userId="20685c30-85bf-4da6-9800-0775a60eafde" providerId="ADAL" clId="{33491907-B15D-4C91-B740-5996106BBC4B}" dt="2022-12-04T21:52:38.619" v="885" actId="478"/>
          <ac:picMkLst>
            <pc:docMk/>
            <pc:sldMk cId="1374470553" sldId="293"/>
            <ac:picMk id="6" creationId="{2E4C2C15-C217-4490-A3A7-E98F49FDF079}"/>
          </ac:picMkLst>
        </pc:picChg>
        <pc:picChg chg="add mod">
          <ac:chgData name="Katrina Ong [Student]" userId="20685c30-85bf-4da6-9800-0775a60eafde" providerId="ADAL" clId="{33491907-B15D-4C91-B740-5996106BBC4B}" dt="2022-12-04T21:52:40.175" v="886"/>
          <ac:picMkLst>
            <pc:docMk/>
            <pc:sldMk cId="1374470553" sldId="293"/>
            <ac:picMk id="7" creationId="{C7BF9FCD-0530-87F8-D219-AAB44ABDADFF}"/>
          </ac:picMkLst>
        </pc:picChg>
      </pc:sldChg>
      <pc:sldChg chg="addSp delSp modSp new del mod modClrScheme chgLayout">
        <pc:chgData name="Katrina Ong [Student]" userId="20685c30-85bf-4da6-9800-0775a60eafde" providerId="ADAL" clId="{33491907-B15D-4C91-B740-5996106BBC4B}" dt="2022-12-07T04:41:08.597" v="3311" actId="47"/>
        <pc:sldMkLst>
          <pc:docMk/>
          <pc:sldMk cId="272469030" sldId="294"/>
        </pc:sldMkLst>
        <pc:spChg chg="del mod ord">
          <ac:chgData name="Katrina Ong [Student]" userId="20685c30-85bf-4da6-9800-0775a60eafde" providerId="ADAL" clId="{33491907-B15D-4C91-B740-5996106BBC4B}" dt="2022-12-04T21:42:12.619" v="694" actId="700"/>
          <ac:spMkLst>
            <pc:docMk/>
            <pc:sldMk cId="272469030" sldId="294"/>
            <ac:spMk id="2" creationId="{586B600E-E89F-DB4B-3535-183BAAAC6E49}"/>
          </ac:spMkLst>
        </pc:spChg>
        <pc:spChg chg="del mod ord">
          <ac:chgData name="Katrina Ong [Student]" userId="20685c30-85bf-4da6-9800-0775a60eafde" providerId="ADAL" clId="{33491907-B15D-4C91-B740-5996106BBC4B}" dt="2022-12-04T21:42:12.619" v="694" actId="700"/>
          <ac:spMkLst>
            <pc:docMk/>
            <pc:sldMk cId="272469030" sldId="294"/>
            <ac:spMk id="3" creationId="{E7752682-B78B-F381-D5F8-061CE9454605}"/>
          </ac:spMkLst>
        </pc:spChg>
        <pc:spChg chg="del">
          <ac:chgData name="Katrina Ong [Student]" userId="20685c30-85bf-4da6-9800-0775a60eafde" providerId="ADAL" clId="{33491907-B15D-4C91-B740-5996106BBC4B}" dt="2022-12-04T21:42:12.619" v="694" actId="700"/>
          <ac:spMkLst>
            <pc:docMk/>
            <pc:sldMk cId="272469030" sldId="294"/>
            <ac:spMk id="4" creationId="{3F0A71EA-4240-56D8-9689-43C5643471C6}"/>
          </ac:spMkLst>
        </pc:spChg>
        <pc:spChg chg="add mod ord">
          <ac:chgData name="Katrina Ong [Student]" userId="20685c30-85bf-4da6-9800-0775a60eafde" providerId="ADAL" clId="{33491907-B15D-4C91-B740-5996106BBC4B}" dt="2022-12-04T21:42:12.619" v="694" actId="700"/>
          <ac:spMkLst>
            <pc:docMk/>
            <pc:sldMk cId="272469030" sldId="294"/>
            <ac:spMk id="5" creationId="{4AA182BA-CB29-283E-216A-2B68B8EACE57}"/>
          </ac:spMkLst>
        </pc:spChg>
        <pc:spChg chg="add mod ord">
          <ac:chgData name="Katrina Ong [Student]" userId="20685c30-85bf-4da6-9800-0775a60eafde" providerId="ADAL" clId="{33491907-B15D-4C91-B740-5996106BBC4B}" dt="2022-12-04T21:42:12.619" v="694" actId="700"/>
          <ac:spMkLst>
            <pc:docMk/>
            <pc:sldMk cId="272469030" sldId="294"/>
            <ac:spMk id="6" creationId="{78471C69-AEBF-7FA6-D093-FA7A112A08B9}"/>
          </ac:spMkLst>
        </pc:spChg>
        <pc:spChg chg="add del">
          <ac:chgData name="Katrina Ong [Student]" userId="20685c30-85bf-4da6-9800-0775a60eafde" providerId="ADAL" clId="{33491907-B15D-4C91-B740-5996106BBC4B}" dt="2022-12-06T03:54:30.798" v="2522" actId="478"/>
          <ac:spMkLst>
            <pc:docMk/>
            <pc:sldMk cId="272469030" sldId="294"/>
            <ac:spMk id="8" creationId="{7B85478A-8DA9-6557-3696-B951E46E2F9A}"/>
          </ac:spMkLst>
        </pc:spChg>
      </pc:sldChg>
      <pc:sldChg chg="add del">
        <pc:chgData name="Katrina Ong [Student]" userId="20685c30-85bf-4da6-9800-0775a60eafde" providerId="ADAL" clId="{33491907-B15D-4C91-B740-5996106BBC4B}" dt="2022-12-04T21:42:06.230" v="692" actId="47"/>
        <pc:sldMkLst>
          <pc:docMk/>
          <pc:sldMk cId="4247953962" sldId="294"/>
        </pc:sldMkLst>
      </pc:sldChg>
      <pc:sldChg chg="add">
        <pc:chgData name="Katrina Ong [Student]" userId="20685c30-85bf-4da6-9800-0775a60eafde" providerId="ADAL" clId="{33491907-B15D-4C91-B740-5996106BBC4B}" dt="2022-12-04T21:55:20.143" v="930" actId="2890"/>
        <pc:sldMkLst>
          <pc:docMk/>
          <pc:sldMk cId="1749531691" sldId="295"/>
        </pc:sldMkLst>
      </pc:sldChg>
      <pc:sldChg chg="addSp new del mod">
        <pc:chgData name="Katrina Ong [Student]" userId="20685c30-85bf-4da6-9800-0775a60eafde" providerId="ADAL" clId="{33491907-B15D-4C91-B740-5996106BBC4B}" dt="2022-12-04T21:55:43.632" v="960" actId="47"/>
        <pc:sldMkLst>
          <pc:docMk/>
          <pc:sldMk cId="2288556127" sldId="296"/>
        </pc:sldMkLst>
        <pc:spChg chg="add">
          <ac:chgData name="Katrina Ong [Student]" userId="20685c30-85bf-4da6-9800-0775a60eafde" providerId="ADAL" clId="{33491907-B15D-4C91-B740-5996106BBC4B}" dt="2022-12-04T21:55:38.020" v="958" actId="22"/>
          <ac:spMkLst>
            <pc:docMk/>
            <pc:sldMk cId="2288556127" sldId="296"/>
            <ac:spMk id="6" creationId="{D0671F24-AC4D-BB19-4112-FE44EAEC7B03}"/>
          </ac:spMkLst>
        </pc:spChg>
      </pc:sldChg>
      <pc:sldChg chg="delSp modSp add del mod ord">
        <pc:chgData name="Katrina Ong [Student]" userId="20685c30-85bf-4da6-9800-0775a60eafde" providerId="ADAL" clId="{33491907-B15D-4C91-B740-5996106BBC4B}" dt="2022-12-07T05:04:11.556" v="3383" actId="47"/>
        <pc:sldMkLst>
          <pc:docMk/>
          <pc:sldMk cId="861873708" sldId="297"/>
        </pc:sldMkLst>
        <pc:spChg chg="mod">
          <ac:chgData name="Katrina Ong [Student]" userId="20685c30-85bf-4da6-9800-0775a60eafde" providerId="ADAL" clId="{33491907-B15D-4C91-B740-5996106BBC4B}" dt="2022-12-06T03:54:44.283" v="2567" actId="20577"/>
          <ac:spMkLst>
            <pc:docMk/>
            <pc:sldMk cId="861873708" sldId="297"/>
            <ac:spMk id="5" creationId="{4AA182BA-CB29-283E-216A-2B68B8EACE57}"/>
          </ac:spMkLst>
        </pc:spChg>
        <pc:spChg chg="del">
          <ac:chgData name="Katrina Ong [Student]" userId="20685c30-85bf-4da6-9800-0775a60eafde" providerId="ADAL" clId="{33491907-B15D-4C91-B740-5996106BBC4B}" dt="2022-12-04T22:07:54.991" v="1660" actId="478"/>
          <ac:spMkLst>
            <pc:docMk/>
            <pc:sldMk cId="861873708" sldId="297"/>
            <ac:spMk id="8" creationId="{7B85478A-8DA9-6557-3696-B951E46E2F9A}"/>
          </ac:spMkLst>
        </pc:spChg>
      </pc:sldChg>
      <pc:sldChg chg="addSp delSp modSp new del mod modClrScheme chgLayout">
        <pc:chgData name="Katrina Ong [Student]" userId="20685c30-85bf-4da6-9800-0775a60eafde" providerId="ADAL" clId="{33491907-B15D-4C91-B740-5996106BBC4B}" dt="2022-12-08T01:42:01.132" v="4721" actId="47"/>
        <pc:sldMkLst>
          <pc:docMk/>
          <pc:sldMk cId="2320400286" sldId="298"/>
        </pc:sldMkLst>
        <pc:spChg chg="del">
          <ac:chgData name="Katrina Ong [Student]" userId="20685c30-85bf-4da6-9800-0775a60eafde" providerId="ADAL" clId="{33491907-B15D-4C91-B740-5996106BBC4B}" dt="2022-12-04T21:56:01.751" v="962" actId="700"/>
          <ac:spMkLst>
            <pc:docMk/>
            <pc:sldMk cId="2320400286" sldId="298"/>
            <ac:spMk id="2" creationId="{5D83DC12-2349-0C3A-D9DB-52CA0048D748}"/>
          </ac:spMkLst>
        </pc:spChg>
        <pc:spChg chg="del">
          <ac:chgData name="Katrina Ong [Student]" userId="20685c30-85bf-4da6-9800-0775a60eafde" providerId="ADAL" clId="{33491907-B15D-4C91-B740-5996106BBC4B}" dt="2022-12-04T21:56:01.751" v="962" actId="700"/>
          <ac:spMkLst>
            <pc:docMk/>
            <pc:sldMk cId="2320400286" sldId="298"/>
            <ac:spMk id="3" creationId="{E94BF17C-CCF3-412D-5709-3BBED5B2EB3D}"/>
          </ac:spMkLst>
        </pc:spChg>
        <pc:spChg chg="del">
          <ac:chgData name="Katrina Ong [Student]" userId="20685c30-85bf-4da6-9800-0775a60eafde" providerId="ADAL" clId="{33491907-B15D-4C91-B740-5996106BBC4B}" dt="2022-12-04T21:56:01.751" v="962" actId="700"/>
          <ac:spMkLst>
            <pc:docMk/>
            <pc:sldMk cId="2320400286" sldId="298"/>
            <ac:spMk id="4" creationId="{38333A97-8679-8A43-1F85-02693707C28A}"/>
          </ac:spMkLst>
        </pc:spChg>
        <pc:spChg chg="add mod">
          <ac:chgData name="Katrina Ong [Student]" userId="20685c30-85bf-4da6-9800-0775a60eafde" providerId="ADAL" clId="{33491907-B15D-4C91-B740-5996106BBC4B}" dt="2022-12-04T21:56:24.196" v="966" actId="26606"/>
          <ac:spMkLst>
            <pc:docMk/>
            <pc:sldMk cId="2320400286" sldId="298"/>
            <ac:spMk id="11" creationId="{81DDE4A4-7F94-23B0-8BE7-5EFC193553B3}"/>
          </ac:spMkLst>
        </pc:spChg>
        <pc:spChg chg="add mod">
          <ac:chgData name="Katrina Ong [Student]" userId="20685c30-85bf-4da6-9800-0775a60eafde" providerId="ADAL" clId="{33491907-B15D-4C91-B740-5996106BBC4B}" dt="2022-12-04T21:56:24.196" v="966" actId="26606"/>
          <ac:spMkLst>
            <pc:docMk/>
            <pc:sldMk cId="2320400286" sldId="298"/>
            <ac:spMk id="13" creationId="{6329AB6D-5FB0-9B3D-CE0B-14A3A833F194}"/>
          </ac:spMkLst>
        </pc:spChg>
        <pc:spChg chg="add mod">
          <ac:chgData name="Katrina Ong [Student]" userId="20685c30-85bf-4da6-9800-0775a60eafde" providerId="ADAL" clId="{33491907-B15D-4C91-B740-5996106BBC4B}" dt="2022-12-04T21:56:24.196" v="966" actId="26606"/>
          <ac:spMkLst>
            <pc:docMk/>
            <pc:sldMk cId="2320400286" sldId="298"/>
            <ac:spMk id="15" creationId="{6ED01D22-66F6-BAB1-BB89-35F8E552CA4A}"/>
          </ac:spMkLst>
        </pc:spChg>
        <pc:spChg chg="add mod">
          <ac:chgData name="Katrina Ong [Student]" userId="20685c30-85bf-4da6-9800-0775a60eafde" providerId="ADAL" clId="{33491907-B15D-4C91-B740-5996106BBC4B}" dt="2022-12-04T21:56:24.196" v="966" actId="26606"/>
          <ac:spMkLst>
            <pc:docMk/>
            <pc:sldMk cId="2320400286" sldId="298"/>
            <ac:spMk id="17" creationId="{D6044D90-1160-2D11-9624-AA43EA310F0E}"/>
          </ac:spMkLst>
        </pc:spChg>
        <pc:spChg chg="add mod">
          <ac:chgData name="Katrina Ong [Student]" userId="20685c30-85bf-4da6-9800-0775a60eafde" providerId="ADAL" clId="{33491907-B15D-4C91-B740-5996106BBC4B}" dt="2022-12-04T21:56:24.196" v="966" actId="26606"/>
          <ac:spMkLst>
            <pc:docMk/>
            <pc:sldMk cId="2320400286" sldId="298"/>
            <ac:spMk id="19" creationId="{30A3905D-E048-DC96-7C13-72D82598B725}"/>
          </ac:spMkLst>
        </pc:spChg>
        <pc:picChg chg="add del mod">
          <ac:chgData name="Katrina Ong [Student]" userId="20685c30-85bf-4da6-9800-0775a60eafde" providerId="ADAL" clId="{33491907-B15D-4C91-B740-5996106BBC4B}" dt="2022-12-04T21:56:49.732" v="970" actId="478"/>
          <ac:picMkLst>
            <pc:docMk/>
            <pc:sldMk cId="2320400286" sldId="298"/>
            <ac:picMk id="6" creationId="{E160612E-C95D-3105-5EC0-99A665C9BF47}"/>
          </ac:picMkLst>
        </pc:picChg>
        <pc:picChg chg="add del">
          <ac:chgData name="Katrina Ong [Student]" userId="20685c30-85bf-4da6-9800-0775a60eafde" providerId="ADAL" clId="{33491907-B15D-4C91-B740-5996106BBC4B}" dt="2022-12-04T21:56:49.384" v="969" actId="22"/>
          <ac:picMkLst>
            <pc:docMk/>
            <pc:sldMk cId="2320400286" sldId="298"/>
            <ac:picMk id="8" creationId="{BF06B75A-AE24-2C71-380D-B501955A61E7}"/>
          </ac:picMkLst>
        </pc:picChg>
      </pc:sldChg>
      <pc:sldChg chg="new del">
        <pc:chgData name="Katrina Ong [Student]" userId="20685c30-85bf-4da6-9800-0775a60eafde" providerId="ADAL" clId="{33491907-B15D-4C91-B740-5996106BBC4B}" dt="2022-12-04T23:12:17.134" v="2147" actId="47"/>
        <pc:sldMkLst>
          <pc:docMk/>
          <pc:sldMk cId="1466624904" sldId="299"/>
        </pc:sldMkLst>
      </pc:sldChg>
      <pc:sldChg chg="delSp modSp add mod">
        <pc:chgData name="Katrina Ong [Student]" userId="20685c30-85bf-4da6-9800-0775a60eafde" providerId="ADAL" clId="{33491907-B15D-4C91-B740-5996106BBC4B}" dt="2022-12-07T04:42:09.248" v="3314" actId="478"/>
        <pc:sldMkLst>
          <pc:docMk/>
          <pc:sldMk cId="1901355027" sldId="299"/>
        </pc:sldMkLst>
        <pc:spChg chg="del">
          <ac:chgData name="Katrina Ong [Student]" userId="20685c30-85bf-4da6-9800-0775a60eafde" providerId="ADAL" clId="{33491907-B15D-4C91-B740-5996106BBC4B}" dt="2022-12-07T04:42:07.282" v="3313" actId="478"/>
          <ac:spMkLst>
            <pc:docMk/>
            <pc:sldMk cId="1901355027" sldId="299"/>
            <ac:spMk id="6" creationId="{CE5CCAD9-E10C-730D-8F8F-2EFA17B94BBC}"/>
          </ac:spMkLst>
        </pc:spChg>
        <pc:spChg chg="del">
          <ac:chgData name="Katrina Ong [Student]" userId="20685c30-85bf-4da6-9800-0775a60eafde" providerId="ADAL" clId="{33491907-B15D-4C91-B740-5996106BBC4B}" dt="2022-12-07T04:42:09.248" v="3314" actId="478"/>
          <ac:spMkLst>
            <pc:docMk/>
            <pc:sldMk cId="1901355027" sldId="299"/>
            <ac:spMk id="7" creationId="{4DCAEE10-1FBE-B65D-4A06-26AC735792F2}"/>
          </ac:spMkLst>
        </pc:spChg>
        <pc:spChg chg="mod">
          <ac:chgData name="Katrina Ong [Student]" userId="20685c30-85bf-4da6-9800-0775a60eafde" providerId="ADAL" clId="{33491907-B15D-4C91-B740-5996106BBC4B}" dt="2022-12-07T00:16:11.450" v="2951" actId="27636"/>
          <ac:spMkLst>
            <pc:docMk/>
            <pc:sldMk cId="1901355027" sldId="299"/>
            <ac:spMk id="17" creationId="{E8B180A7-E521-6412-DEF0-CEC4C2F07962}"/>
          </ac:spMkLst>
        </pc:spChg>
        <pc:spChg chg="mod">
          <ac:chgData name="Katrina Ong [Student]" userId="20685c30-85bf-4da6-9800-0775a60eafde" providerId="ADAL" clId="{33491907-B15D-4C91-B740-5996106BBC4B}" dt="2022-12-07T00:16:11.444" v="2950" actId="27636"/>
          <ac:spMkLst>
            <pc:docMk/>
            <pc:sldMk cId="1901355027" sldId="299"/>
            <ac:spMk id="19" creationId="{46551A2D-B28A-7DEA-8FFB-EB58B619C0A3}"/>
          </ac:spMkLst>
        </pc:spChg>
      </pc:sldChg>
      <pc:sldChg chg="delSp modSp add mod">
        <pc:chgData name="Katrina Ong [Student]" userId="20685c30-85bf-4da6-9800-0775a60eafde" providerId="ADAL" clId="{33491907-B15D-4C91-B740-5996106BBC4B}" dt="2022-12-07T07:18:39.354" v="3909" actId="478"/>
        <pc:sldMkLst>
          <pc:docMk/>
          <pc:sldMk cId="3616320535" sldId="300"/>
        </pc:sldMkLst>
        <pc:spChg chg="del">
          <ac:chgData name="Katrina Ong [Student]" userId="20685c30-85bf-4da6-9800-0775a60eafde" providerId="ADAL" clId="{33491907-B15D-4C91-B740-5996106BBC4B}" dt="2022-12-07T07:18:39.354" v="3909" actId="478"/>
          <ac:spMkLst>
            <pc:docMk/>
            <pc:sldMk cId="3616320535" sldId="300"/>
            <ac:spMk id="6" creationId="{F4E485C5-ED1A-B042-2FFC-D1FA2BEAB1DB}"/>
          </ac:spMkLst>
        </pc:spChg>
        <pc:picChg chg="mod modCrop">
          <ac:chgData name="Katrina Ong [Student]" userId="20685c30-85bf-4da6-9800-0775a60eafde" providerId="ADAL" clId="{33491907-B15D-4C91-B740-5996106BBC4B}" dt="2022-12-06T03:53:07.001" v="2502" actId="732"/>
          <ac:picMkLst>
            <pc:docMk/>
            <pc:sldMk cId="3616320535" sldId="300"/>
            <ac:picMk id="19" creationId="{0C527227-16BC-BCFD-53CE-0635C14DB338}"/>
          </ac:picMkLst>
        </pc:picChg>
      </pc:sldChg>
      <pc:sldChg chg="addSp delSp modSp new mod ord modClrScheme chgLayout">
        <pc:chgData name="Katrina Ong [Student]" userId="20685c30-85bf-4da6-9800-0775a60eafde" providerId="ADAL" clId="{33491907-B15D-4C91-B740-5996106BBC4B}" dt="2022-12-07T05:46:23.299" v="3727" actId="18131"/>
        <pc:sldMkLst>
          <pc:docMk/>
          <pc:sldMk cId="2918303941" sldId="301"/>
        </pc:sldMkLst>
        <pc:spChg chg="mod">
          <ac:chgData name="Katrina Ong [Student]" userId="20685c30-85bf-4da6-9800-0775a60eafde" providerId="ADAL" clId="{33491907-B15D-4C91-B740-5996106BBC4B}" dt="2022-12-07T05:05:02.155" v="3457" actId="20577"/>
          <ac:spMkLst>
            <pc:docMk/>
            <pc:sldMk cId="2918303941" sldId="301"/>
            <ac:spMk id="2" creationId="{94AC6DD0-4EA2-58F8-B01C-286E458D53A8}"/>
          </ac:spMkLst>
        </pc:spChg>
        <pc:spChg chg="del">
          <ac:chgData name="Katrina Ong [Student]" userId="20685c30-85bf-4da6-9800-0775a60eafde" providerId="ADAL" clId="{33491907-B15D-4C91-B740-5996106BBC4B}" dt="2022-12-06T04:28:24.538" v="2620" actId="22"/>
          <ac:spMkLst>
            <pc:docMk/>
            <pc:sldMk cId="2918303941" sldId="301"/>
            <ac:spMk id="3" creationId="{8FEBC204-6517-6DCD-7639-31C16C93C9E6}"/>
          </ac:spMkLst>
        </pc:spChg>
        <pc:spChg chg="del">
          <ac:chgData name="Katrina Ong [Student]" userId="20685c30-85bf-4da6-9800-0775a60eafde" providerId="ADAL" clId="{33491907-B15D-4C91-B740-5996106BBC4B}" dt="2022-12-06T04:28:33.886" v="2625" actId="478"/>
          <ac:spMkLst>
            <pc:docMk/>
            <pc:sldMk cId="2918303941" sldId="301"/>
            <ac:spMk id="4" creationId="{27AE0124-2352-AFDA-021D-CA048EBF153B}"/>
          </ac:spMkLst>
        </pc:spChg>
        <pc:spChg chg="add del mod">
          <ac:chgData name="Katrina Ong [Student]" userId="20685c30-85bf-4da6-9800-0775a60eafde" providerId="ADAL" clId="{33491907-B15D-4C91-B740-5996106BBC4B}" dt="2022-12-07T05:45:47.280" v="3723" actId="22"/>
          <ac:spMkLst>
            <pc:docMk/>
            <pc:sldMk cId="2918303941" sldId="301"/>
            <ac:spMk id="4" creationId="{8EFDF7E2-B650-E925-565D-F4F0884071CD}"/>
          </ac:spMkLst>
        </pc:spChg>
        <pc:spChg chg="del mod">
          <ac:chgData name="Katrina Ong [Student]" userId="20685c30-85bf-4da6-9800-0775a60eafde" providerId="ADAL" clId="{33491907-B15D-4C91-B740-5996106BBC4B}" dt="2022-12-06T04:28:36.024" v="2627" actId="478"/>
          <ac:spMkLst>
            <pc:docMk/>
            <pc:sldMk cId="2918303941" sldId="301"/>
            <ac:spMk id="5" creationId="{C8729D01-6C5D-8E28-8FF0-30046FBC0C00}"/>
          </ac:spMkLst>
        </pc:spChg>
        <pc:spChg chg="mod">
          <ac:chgData name="Katrina Ong [Student]" userId="20685c30-85bf-4da6-9800-0775a60eafde" providerId="ADAL" clId="{33491907-B15D-4C91-B740-5996106BBC4B}" dt="2022-12-06T04:36:01.611" v="2673" actId="26606"/>
          <ac:spMkLst>
            <pc:docMk/>
            <pc:sldMk cId="2918303941" sldId="301"/>
            <ac:spMk id="6" creationId="{87A86984-F295-81DB-0D73-7AD23DCF83C8}"/>
          </ac:spMkLst>
        </pc:spChg>
        <pc:spChg chg="add del mod">
          <ac:chgData name="Katrina Ong [Student]" userId="20685c30-85bf-4da6-9800-0775a60eafde" providerId="ADAL" clId="{33491907-B15D-4C91-B740-5996106BBC4B}" dt="2022-12-06T04:37:32.412" v="2785" actId="3680"/>
          <ac:spMkLst>
            <pc:docMk/>
            <pc:sldMk cId="2918303941" sldId="301"/>
            <ac:spMk id="11" creationId="{90769A7C-C345-4D9A-8C0B-F903382AB0D6}"/>
          </ac:spMkLst>
        </pc:spChg>
        <pc:spChg chg="add del mod">
          <ac:chgData name="Katrina Ong [Student]" userId="20685c30-85bf-4da6-9800-0775a60eafde" providerId="ADAL" clId="{33491907-B15D-4C91-B740-5996106BBC4B}" dt="2022-12-06T04:36:01.611" v="2673" actId="26606"/>
          <ac:spMkLst>
            <pc:docMk/>
            <pc:sldMk cId="2918303941" sldId="301"/>
            <ac:spMk id="13" creationId="{DDEA3D6D-1F24-6024-905E-793DCF80D339}"/>
          </ac:spMkLst>
        </pc:spChg>
        <pc:spChg chg="add del mod">
          <ac:chgData name="Katrina Ong [Student]" userId="20685c30-85bf-4da6-9800-0775a60eafde" providerId="ADAL" clId="{33491907-B15D-4C91-B740-5996106BBC4B}" dt="2022-12-06T04:39:01.471" v="2859" actId="478"/>
          <ac:spMkLst>
            <pc:docMk/>
            <pc:sldMk cId="2918303941" sldId="301"/>
            <ac:spMk id="15" creationId="{F69E5171-793D-2BC9-8F00-B3FCC69FEC12}"/>
          </ac:spMkLst>
        </pc:spChg>
        <pc:spChg chg="add del mod">
          <ac:chgData name="Katrina Ong [Student]" userId="20685c30-85bf-4da6-9800-0775a60eafde" providerId="ADAL" clId="{33491907-B15D-4C91-B740-5996106BBC4B}" dt="2022-12-06T04:39:02.809" v="2860" actId="478"/>
          <ac:spMkLst>
            <pc:docMk/>
            <pc:sldMk cId="2918303941" sldId="301"/>
            <ac:spMk id="17" creationId="{3FF0251E-0A84-8690-B15E-B3742AB7DB06}"/>
          </ac:spMkLst>
        </pc:spChg>
        <pc:spChg chg="add del mod">
          <ac:chgData name="Katrina Ong [Student]" userId="20685c30-85bf-4da6-9800-0775a60eafde" providerId="ADAL" clId="{33491907-B15D-4C91-B740-5996106BBC4B}" dt="2022-12-06T04:36:14.411" v="2674" actId="3680"/>
          <ac:spMkLst>
            <pc:docMk/>
            <pc:sldMk cId="2918303941" sldId="301"/>
            <ac:spMk id="22" creationId="{76D18C72-0216-BCB4-A0DA-A327125D4402}"/>
          </ac:spMkLst>
        </pc:spChg>
        <pc:graphicFrameChg chg="add del mod ord modGraphic">
          <ac:chgData name="Katrina Ong [Student]" userId="20685c30-85bf-4da6-9800-0775a60eafde" providerId="ADAL" clId="{33491907-B15D-4C91-B740-5996106BBC4B}" dt="2022-12-06T04:37:26.865" v="2784" actId="478"/>
          <ac:graphicFrameMkLst>
            <pc:docMk/>
            <pc:sldMk cId="2918303941" sldId="301"/>
            <ac:graphicFrameMk id="9" creationId="{382A6AD0-33E0-AFFA-3545-39E96A659E06}"/>
          </ac:graphicFrameMkLst>
        </pc:graphicFrameChg>
        <pc:graphicFrameChg chg="add mod ord modGraphic">
          <ac:chgData name="Katrina Ong [Student]" userId="20685c30-85bf-4da6-9800-0775a60eafde" providerId="ADAL" clId="{33491907-B15D-4C91-B740-5996106BBC4B}" dt="2022-12-07T05:43:56.229" v="3699"/>
          <ac:graphicFrameMkLst>
            <pc:docMk/>
            <pc:sldMk cId="2918303941" sldId="301"/>
            <ac:graphicFrameMk id="12" creationId="{5EEB95B0-D4D3-C017-C1C4-3A9E33DD173C}"/>
          </ac:graphicFrameMkLst>
        </pc:graphicFrameChg>
        <pc:graphicFrameChg chg="add mod modGraphic">
          <ac:chgData name="Katrina Ong [Student]" userId="20685c30-85bf-4da6-9800-0775a60eafde" providerId="ADAL" clId="{33491907-B15D-4C91-B740-5996106BBC4B}" dt="2022-12-07T05:44:35.226" v="3717" actId="20577"/>
          <ac:graphicFrameMkLst>
            <pc:docMk/>
            <pc:sldMk cId="2918303941" sldId="301"/>
            <ac:graphicFrameMk id="14" creationId="{ECBFA251-F7A4-6CF9-7404-1E70043FEA96}"/>
          </ac:graphicFrameMkLst>
        </pc:graphicFrameChg>
        <pc:picChg chg="add del">
          <ac:chgData name="Katrina Ong [Student]" userId="20685c30-85bf-4da6-9800-0775a60eafde" providerId="ADAL" clId="{33491907-B15D-4C91-B740-5996106BBC4B}" dt="2022-12-07T05:45:26.122" v="3720" actId="22"/>
          <ac:picMkLst>
            <pc:docMk/>
            <pc:sldMk cId="2918303941" sldId="301"/>
            <ac:picMk id="7" creationId="{75C5E83E-2C99-39B0-94F3-3AB1D5806793}"/>
          </ac:picMkLst>
        </pc:picChg>
        <pc:picChg chg="add del mod ord">
          <ac:chgData name="Katrina Ong [Student]" userId="20685c30-85bf-4da6-9800-0775a60eafde" providerId="ADAL" clId="{33491907-B15D-4C91-B740-5996106BBC4B}" dt="2022-12-07T05:45:25.001" v="3718" actId="478"/>
          <ac:picMkLst>
            <pc:docMk/>
            <pc:sldMk cId="2918303941" sldId="301"/>
            <ac:picMk id="8" creationId="{81BE3B81-54D6-749B-DA11-2B02BF2C2B85}"/>
          </ac:picMkLst>
        </pc:picChg>
        <pc:picChg chg="add del mod ord modCrop">
          <ac:chgData name="Katrina Ong [Student]" userId="20685c30-85bf-4da6-9800-0775a60eafde" providerId="ADAL" clId="{33491907-B15D-4C91-B740-5996106BBC4B}" dt="2022-12-07T05:45:34.940" v="3722" actId="22"/>
          <ac:picMkLst>
            <pc:docMk/>
            <pc:sldMk cId="2918303941" sldId="301"/>
            <ac:picMk id="10" creationId="{50858702-0194-391F-FBB1-DE78D2149E4F}"/>
          </ac:picMkLst>
        </pc:picChg>
        <pc:picChg chg="add mod ord modCrop">
          <ac:chgData name="Katrina Ong [Student]" userId="20685c30-85bf-4da6-9800-0775a60eafde" providerId="ADAL" clId="{33491907-B15D-4C91-B740-5996106BBC4B}" dt="2022-12-07T05:46:23.299" v="3727" actId="18131"/>
          <ac:picMkLst>
            <pc:docMk/>
            <pc:sldMk cId="2918303941" sldId="301"/>
            <ac:picMk id="13" creationId="{D619C1E2-256F-4864-A81E-9E0C011A0CDA}"/>
          </ac:picMkLst>
        </pc:picChg>
      </pc:sldChg>
      <pc:sldChg chg="addSp delSp modSp new mod modClrScheme chgLayout">
        <pc:chgData name="Katrina Ong [Student]" userId="20685c30-85bf-4da6-9800-0775a60eafde" providerId="ADAL" clId="{33491907-B15D-4C91-B740-5996106BBC4B}" dt="2022-12-07T05:16:28.716" v="3528" actId="14100"/>
        <pc:sldMkLst>
          <pc:docMk/>
          <pc:sldMk cId="1572488777" sldId="302"/>
        </pc:sldMkLst>
        <pc:spChg chg="mod">
          <ac:chgData name="Katrina Ong [Student]" userId="20685c30-85bf-4da6-9800-0775a60eafde" providerId="ADAL" clId="{33491907-B15D-4C91-B740-5996106BBC4B}" dt="2022-12-07T05:16:07.278" v="3519" actId="26606"/>
          <ac:spMkLst>
            <pc:docMk/>
            <pc:sldMk cId="1572488777" sldId="302"/>
            <ac:spMk id="2" creationId="{123689AA-166A-ECA3-5FDB-9EE6D81BD5EB}"/>
          </ac:spMkLst>
        </pc:spChg>
        <pc:spChg chg="del">
          <ac:chgData name="Katrina Ong [Student]" userId="20685c30-85bf-4da6-9800-0775a60eafde" providerId="ADAL" clId="{33491907-B15D-4C91-B740-5996106BBC4B}" dt="2022-12-06T04:45:06.861" v="2928" actId="22"/>
          <ac:spMkLst>
            <pc:docMk/>
            <pc:sldMk cId="1572488777" sldId="302"/>
            <ac:spMk id="3" creationId="{0328A3B8-CA83-9B21-A7A9-200D984D2BAD}"/>
          </ac:spMkLst>
        </pc:spChg>
        <pc:spChg chg="del mod">
          <ac:chgData name="Katrina Ong [Student]" userId="20685c30-85bf-4da6-9800-0775a60eafde" providerId="ADAL" clId="{33491907-B15D-4C91-B740-5996106BBC4B}" dt="2022-12-07T05:16:01.190" v="3517" actId="478"/>
          <ac:spMkLst>
            <pc:docMk/>
            <pc:sldMk cId="1572488777" sldId="302"/>
            <ac:spMk id="4" creationId="{5F8D557B-D5B8-4314-1E2C-121A8569BC7C}"/>
          </ac:spMkLst>
        </pc:spChg>
        <pc:spChg chg="del mod">
          <ac:chgData name="Katrina Ong [Student]" userId="20685c30-85bf-4da6-9800-0775a60eafde" providerId="ADAL" clId="{33491907-B15D-4C91-B740-5996106BBC4B}" dt="2022-12-07T05:16:02.955" v="3518" actId="478"/>
          <ac:spMkLst>
            <pc:docMk/>
            <pc:sldMk cId="1572488777" sldId="302"/>
            <ac:spMk id="5" creationId="{D6207517-8092-ADB4-FBAF-0DC31BC8AE4F}"/>
          </ac:spMkLst>
        </pc:spChg>
        <pc:spChg chg="mod">
          <ac:chgData name="Katrina Ong [Student]" userId="20685c30-85bf-4da6-9800-0775a60eafde" providerId="ADAL" clId="{33491907-B15D-4C91-B740-5996106BBC4B}" dt="2022-12-07T05:16:07.278" v="3519" actId="26606"/>
          <ac:spMkLst>
            <pc:docMk/>
            <pc:sldMk cId="1572488777" sldId="302"/>
            <ac:spMk id="6" creationId="{2C1CD2A7-82E4-2468-3A2C-1E5CE2846366}"/>
          </ac:spMkLst>
        </pc:spChg>
        <pc:spChg chg="add mod ord">
          <ac:chgData name="Katrina Ong [Student]" userId="20685c30-85bf-4da6-9800-0775a60eafde" providerId="ADAL" clId="{33491907-B15D-4C91-B740-5996106BBC4B}" dt="2022-12-07T05:16:28.716" v="3528" actId="14100"/>
          <ac:spMkLst>
            <pc:docMk/>
            <pc:sldMk cId="1572488777" sldId="302"/>
            <ac:spMk id="13" creationId="{896564FC-D4B2-8BB6-6C0F-540587FAC82F}"/>
          </ac:spMkLst>
        </pc:spChg>
        <pc:spChg chg="add del mod">
          <ac:chgData name="Katrina Ong [Student]" userId="20685c30-85bf-4da6-9800-0775a60eafde" providerId="ADAL" clId="{33491907-B15D-4C91-B740-5996106BBC4B}" dt="2022-12-07T05:16:19.215" v="3523" actId="478"/>
          <ac:spMkLst>
            <pc:docMk/>
            <pc:sldMk cId="1572488777" sldId="302"/>
            <ac:spMk id="18" creationId="{6B82748A-2F8A-1488-6C24-F07E5C1C076B}"/>
          </ac:spMkLst>
        </pc:spChg>
        <pc:spChg chg="add del mod">
          <ac:chgData name="Katrina Ong [Student]" userId="20685c30-85bf-4da6-9800-0775a60eafde" providerId="ADAL" clId="{33491907-B15D-4C91-B740-5996106BBC4B}" dt="2022-12-07T05:16:20.115" v="3524" actId="478"/>
          <ac:spMkLst>
            <pc:docMk/>
            <pc:sldMk cId="1572488777" sldId="302"/>
            <ac:spMk id="20" creationId="{A7266A5F-50C0-4E0E-3767-42B6CB88F86B}"/>
          </ac:spMkLst>
        </pc:spChg>
        <pc:picChg chg="add mod ord">
          <ac:chgData name="Katrina Ong [Student]" userId="20685c30-85bf-4da6-9800-0775a60eafde" providerId="ADAL" clId="{33491907-B15D-4C91-B740-5996106BBC4B}" dt="2022-12-07T05:16:17.027" v="3522" actId="1076"/>
          <ac:picMkLst>
            <pc:docMk/>
            <pc:sldMk cId="1572488777" sldId="302"/>
            <ac:picMk id="8" creationId="{1B749C29-9C1A-8D1D-FE48-B57AEA4FA6D1}"/>
          </ac:picMkLst>
        </pc:picChg>
      </pc:sldChg>
      <pc:sldChg chg="addSp delSp modSp new mod modClrScheme chgLayout">
        <pc:chgData name="Katrina Ong [Student]" userId="20685c30-85bf-4da6-9800-0775a60eafde" providerId="ADAL" clId="{33491907-B15D-4C91-B740-5996106BBC4B}" dt="2022-12-07T05:12:10.181" v="3500" actId="14100"/>
        <pc:sldMkLst>
          <pc:docMk/>
          <pc:sldMk cId="1268658406" sldId="303"/>
        </pc:sldMkLst>
        <pc:spChg chg="del mod ord">
          <ac:chgData name="Katrina Ong [Student]" userId="20685c30-85bf-4da6-9800-0775a60eafde" providerId="ADAL" clId="{33491907-B15D-4C91-B740-5996106BBC4B}" dt="2022-12-07T03:29:07.863" v="3003" actId="700"/>
          <ac:spMkLst>
            <pc:docMk/>
            <pc:sldMk cId="1268658406" sldId="303"/>
            <ac:spMk id="2" creationId="{DD955CD3-B678-5A9F-311C-759AFB497E36}"/>
          </ac:spMkLst>
        </pc:spChg>
        <pc:spChg chg="del mod ord">
          <ac:chgData name="Katrina Ong [Student]" userId="20685c30-85bf-4da6-9800-0775a60eafde" providerId="ADAL" clId="{33491907-B15D-4C91-B740-5996106BBC4B}" dt="2022-12-07T03:29:07.863" v="3003" actId="700"/>
          <ac:spMkLst>
            <pc:docMk/>
            <pc:sldMk cId="1268658406" sldId="303"/>
            <ac:spMk id="3" creationId="{2FF47D57-68C5-DEAD-7BE7-3E20FC1B703D}"/>
          </ac:spMkLst>
        </pc:spChg>
        <pc:spChg chg="del mod ord">
          <ac:chgData name="Katrina Ong [Student]" userId="20685c30-85bf-4da6-9800-0775a60eafde" providerId="ADAL" clId="{33491907-B15D-4C91-B740-5996106BBC4B}" dt="2022-12-07T03:29:07.863" v="3003" actId="700"/>
          <ac:spMkLst>
            <pc:docMk/>
            <pc:sldMk cId="1268658406" sldId="303"/>
            <ac:spMk id="4" creationId="{C0512DCE-39A8-95FD-547F-A0EE54CFE948}"/>
          </ac:spMkLst>
        </pc:spChg>
        <pc:spChg chg="del mod ord">
          <ac:chgData name="Katrina Ong [Student]" userId="20685c30-85bf-4da6-9800-0775a60eafde" providerId="ADAL" clId="{33491907-B15D-4C91-B740-5996106BBC4B}" dt="2022-12-07T03:40:07.580" v="3075" actId="478"/>
          <ac:spMkLst>
            <pc:docMk/>
            <pc:sldMk cId="1268658406" sldId="303"/>
            <ac:spMk id="5" creationId="{387D2ACA-D7A1-6383-669A-AB7D1B24CAAE}"/>
          </ac:spMkLst>
        </pc:spChg>
        <pc:spChg chg="del mod ord">
          <ac:chgData name="Katrina Ong [Student]" userId="20685c30-85bf-4da6-9800-0775a60eafde" providerId="ADAL" clId="{33491907-B15D-4C91-B740-5996106BBC4B}" dt="2022-12-07T03:40:08.982" v="3076" actId="478"/>
          <ac:spMkLst>
            <pc:docMk/>
            <pc:sldMk cId="1268658406" sldId="303"/>
            <ac:spMk id="6" creationId="{45AFCB92-0951-54B6-7161-FD3F59F3DB3E}"/>
          </ac:spMkLst>
        </pc:spChg>
        <pc:spChg chg="mod ord">
          <ac:chgData name="Katrina Ong [Student]" userId="20685c30-85bf-4da6-9800-0775a60eafde" providerId="ADAL" clId="{33491907-B15D-4C91-B740-5996106BBC4B}" dt="2022-12-07T04:56:45.756" v="3330" actId="26606"/>
          <ac:spMkLst>
            <pc:docMk/>
            <pc:sldMk cId="1268658406" sldId="303"/>
            <ac:spMk id="7" creationId="{ECFCAF76-5B16-9FF4-4BE5-42F8683BFAC0}"/>
          </ac:spMkLst>
        </pc:spChg>
        <pc:spChg chg="add mod ord">
          <ac:chgData name="Katrina Ong [Student]" userId="20685c30-85bf-4da6-9800-0775a60eafde" providerId="ADAL" clId="{33491907-B15D-4C91-B740-5996106BBC4B}" dt="2022-12-07T04:56:45.756" v="3330" actId="26606"/>
          <ac:spMkLst>
            <pc:docMk/>
            <pc:sldMk cId="1268658406" sldId="303"/>
            <ac:spMk id="8" creationId="{36D95B0E-F739-4E94-3965-07F8A31D29DA}"/>
          </ac:spMkLst>
        </pc:spChg>
        <pc:spChg chg="add del mod ord">
          <ac:chgData name="Katrina Ong [Student]" userId="20685c30-85bf-4da6-9800-0775a60eafde" providerId="ADAL" clId="{33491907-B15D-4C91-B740-5996106BBC4B}" dt="2022-12-07T03:29:29.497" v="3004" actId="22"/>
          <ac:spMkLst>
            <pc:docMk/>
            <pc:sldMk cId="1268658406" sldId="303"/>
            <ac:spMk id="9" creationId="{5DAA9D67-B390-D0CF-22B3-A1333E2E27A5}"/>
          </ac:spMkLst>
        </pc:spChg>
        <pc:spChg chg="add del mod ord">
          <ac:chgData name="Katrina Ong [Student]" userId="20685c30-85bf-4da6-9800-0775a60eafde" providerId="ADAL" clId="{33491907-B15D-4C91-B740-5996106BBC4B}" dt="2022-12-07T03:29:47.423" v="3005" actId="22"/>
          <ac:spMkLst>
            <pc:docMk/>
            <pc:sldMk cId="1268658406" sldId="303"/>
            <ac:spMk id="10" creationId="{C0CB8AD3-4E47-52AB-8E26-7391294209A7}"/>
          </ac:spMkLst>
        </pc:spChg>
        <pc:spChg chg="add del mod">
          <ac:chgData name="Katrina Ong [Student]" userId="20685c30-85bf-4da6-9800-0775a60eafde" providerId="ADAL" clId="{33491907-B15D-4C91-B740-5996106BBC4B}" dt="2022-12-07T04:27:25.081" v="3109" actId="767"/>
          <ac:spMkLst>
            <pc:docMk/>
            <pc:sldMk cId="1268658406" sldId="303"/>
            <ac:spMk id="15" creationId="{919C0825-6DF6-157B-B9C4-06CCB558AC94}"/>
          </ac:spMkLst>
        </pc:spChg>
        <pc:spChg chg="add del">
          <ac:chgData name="Katrina Ong [Student]" userId="20685c30-85bf-4da6-9800-0775a60eafde" providerId="ADAL" clId="{33491907-B15D-4C91-B740-5996106BBC4B}" dt="2022-12-07T04:26:09.982" v="3081"/>
          <ac:spMkLst>
            <pc:docMk/>
            <pc:sldMk cId="1268658406" sldId="303"/>
            <ac:spMk id="16" creationId="{3B2A479E-ADEC-7EE4-655A-B1FCBEEB18D0}"/>
          </ac:spMkLst>
        </pc:spChg>
        <pc:spChg chg="add del">
          <ac:chgData name="Katrina Ong [Student]" userId="20685c30-85bf-4da6-9800-0775a60eafde" providerId="ADAL" clId="{33491907-B15D-4C91-B740-5996106BBC4B}" dt="2022-12-07T04:26:16.098" v="3083"/>
          <ac:spMkLst>
            <pc:docMk/>
            <pc:sldMk cId="1268658406" sldId="303"/>
            <ac:spMk id="17" creationId="{6CD4FC3E-18D7-35BF-FD8A-BAE2C96C086B}"/>
          </ac:spMkLst>
        </pc:spChg>
        <pc:spChg chg="add mod ord">
          <ac:chgData name="Katrina Ong [Student]" userId="20685c30-85bf-4da6-9800-0775a60eafde" providerId="ADAL" clId="{33491907-B15D-4C91-B740-5996106BBC4B}" dt="2022-12-07T05:07:19.131" v="3466" actId="20577"/>
          <ac:spMkLst>
            <pc:docMk/>
            <pc:sldMk cId="1268658406" sldId="303"/>
            <ac:spMk id="18" creationId="{568F7FDF-78DD-D9CC-AC8C-51690F8481B9}"/>
          </ac:spMkLst>
        </pc:spChg>
        <pc:spChg chg="add del mod">
          <ac:chgData name="Katrina Ong [Student]" userId="20685c30-85bf-4da6-9800-0775a60eafde" providerId="ADAL" clId="{33491907-B15D-4C91-B740-5996106BBC4B}" dt="2022-12-07T04:56:18.981" v="3324" actId="478"/>
          <ac:spMkLst>
            <pc:docMk/>
            <pc:sldMk cId="1268658406" sldId="303"/>
            <ac:spMk id="20" creationId="{E1256F09-0E21-E0BA-6658-7266DACA936F}"/>
          </ac:spMkLst>
        </pc:spChg>
        <pc:spChg chg="add del mod ord">
          <ac:chgData name="Katrina Ong [Student]" userId="20685c30-85bf-4da6-9800-0775a60eafde" providerId="ADAL" clId="{33491907-B15D-4C91-B740-5996106BBC4B}" dt="2022-12-07T04:56:38.481" v="3327" actId="22"/>
          <ac:spMkLst>
            <pc:docMk/>
            <pc:sldMk cId="1268658406" sldId="303"/>
            <ac:spMk id="21" creationId="{3EABD7A9-0AC1-970A-7B9C-4DDA97BB1149}"/>
          </ac:spMkLst>
        </pc:spChg>
        <pc:spChg chg="add del">
          <ac:chgData name="Katrina Ong [Student]" userId="20685c30-85bf-4da6-9800-0775a60eafde" providerId="ADAL" clId="{33491907-B15D-4C91-B740-5996106BBC4B}" dt="2022-12-07T04:56:48.517" v="3331" actId="478"/>
          <ac:spMkLst>
            <pc:docMk/>
            <pc:sldMk cId="1268658406" sldId="303"/>
            <ac:spMk id="25" creationId="{4224D28C-9AD9-76AE-C2C4-D22DBDA36D97}"/>
          </ac:spMkLst>
        </pc:spChg>
        <pc:spChg chg="add del mod">
          <ac:chgData name="Katrina Ong [Student]" userId="20685c30-85bf-4da6-9800-0775a60eafde" providerId="ADAL" clId="{33491907-B15D-4C91-B740-5996106BBC4B}" dt="2022-12-07T05:00:19.390" v="3367" actId="478"/>
          <ac:spMkLst>
            <pc:docMk/>
            <pc:sldMk cId="1268658406" sldId="303"/>
            <ac:spMk id="26" creationId="{5BF699CC-B3CD-9CD8-49F6-E8DB6A2F3E35}"/>
          </ac:spMkLst>
        </pc:spChg>
        <pc:spChg chg="add del mod">
          <ac:chgData name="Katrina Ong [Student]" userId="20685c30-85bf-4da6-9800-0775a60eafde" providerId="ADAL" clId="{33491907-B15D-4C91-B740-5996106BBC4B}" dt="2022-12-07T05:12:02.405" v="3498" actId="22"/>
          <ac:spMkLst>
            <pc:docMk/>
            <pc:sldMk cId="1268658406" sldId="303"/>
            <ac:spMk id="27" creationId="{4D14E43D-0A77-C115-CBB3-ACB1C25CF88A}"/>
          </ac:spMkLst>
        </pc:spChg>
        <pc:spChg chg="add del">
          <ac:chgData name="Katrina Ong [Student]" userId="20685c30-85bf-4da6-9800-0775a60eafde" providerId="ADAL" clId="{33491907-B15D-4C91-B740-5996106BBC4B}" dt="2022-12-07T04:56:43.534" v="3329" actId="26606"/>
          <ac:spMkLst>
            <pc:docMk/>
            <pc:sldMk cId="1268658406" sldId="303"/>
            <ac:spMk id="28" creationId="{4224D28C-9AD9-76AE-C2C4-D22DBDA36D97}"/>
          </ac:spMkLst>
        </pc:spChg>
        <pc:spChg chg="add del">
          <ac:chgData name="Katrina Ong [Student]" userId="20685c30-85bf-4da6-9800-0775a60eafde" providerId="ADAL" clId="{33491907-B15D-4C91-B740-5996106BBC4B}" dt="2022-12-07T04:56:43.534" v="3329" actId="26606"/>
          <ac:spMkLst>
            <pc:docMk/>
            <pc:sldMk cId="1268658406" sldId="303"/>
            <ac:spMk id="30" creationId="{5BF699CC-B3CD-9CD8-49F6-E8DB6A2F3E35}"/>
          </ac:spMkLst>
        </pc:spChg>
        <pc:picChg chg="add del mod ord">
          <ac:chgData name="Katrina Ong [Student]" userId="20685c30-85bf-4da6-9800-0775a60eafde" providerId="ADAL" clId="{33491907-B15D-4C91-B740-5996106BBC4B}" dt="2022-12-07T04:56:17.121" v="3323" actId="478"/>
          <ac:picMkLst>
            <pc:docMk/>
            <pc:sldMk cId="1268658406" sldId="303"/>
            <ac:picMk id="12" creationId="{9FEFED21-A975-0B49-E241-09A2C38A41FD}"/>
          </ac:picMkLst>
        </pc:picChg>
        <pc:picChg chg="add del mod ord">
          <ac:chgData name="Katrina Ong [Student]" userId="20685c30-85bf-4da6-9800-0775a60eafde" providerId="ADAL" clId="{33491907-B15D-4C91-B740-5996106BBC4B}" dt="2022-12-07T04:56:19.720" v="3325" actId="478"/>
          <ac:picMkLst>
            <pc:docMk/>
            <pc:sldMk cId="1268658406" sldId="303"/>
            <ac:picMk id="14" creationId="{8E8BF13E-1DB0-3919-9FF8-2B3AB4493BCD}"/>
          </ac:picMkLst>
        </pc:picChg>
        <pc:picChg chg="add del mod ord">
          <ac:chgData name="Katrina Ong [Student]" userId="20685c30-85bf-4da6-9800-0775a60eafde" providerId="ADAL" clId="{33491907-B15D-4C91-B740-5996106BBC4B}" dt="2022-12-07T05:00:12.347" v="3363" actId="478"/>
          <ac:picMkLst>
            <pc:docMk/>
            <pc:sldMk cId="1268658406" sldId="303"/>
            <ac:picMk id="23" creationId="{2229BD73-855E-D641-4751-6AD0925206EA}"/>
          </ac:picMkLst>
        </pc:picChg>
        <pc:picChg chg="add mod ord">
          <ac:chgData name="Katrina Ong [Student]" userId="20685c30-85bf-4da6-9800-0775a60eafde" providerId="ADAL" clId="{33491907-B15D-4C91-B740-5996106BBC4B}" dt="2022-12-07T05:12:10.181" v="3500" actId="14100"/>
          <ac:picMkLst>
            <pc:docMk/>
            <pc:sldMk cId="1268658406" sldId="303"/>
            <ac:picMk id="31" creationId="{56B88B2E-A125-B03B-895F-37B7E17946CC}"/>
          </ac:picMkLst>
        </pc:picChg>
      </pc:sldChg>
      <pc:sldChg chg="new del">
        <pc:chgData name="Katrina Ong [Student]" userId="20685c30-85bf-4da6-9800-0775a60eafde" providerId="ADAL" clId="{33491907-B15D-4C91-B740-5996106BBC4B}" dt="2022-12-06T04:47:24.796" v="2940" actId="47"/>
        <pc:sldMkLst>
          <pc:docMk/>
          <pc:sldMk cId="3393665335" sldId="303"/>
        </pc:sldMkLst>
      </pc:sldChg>
      <pc:sldChg chg="addSp delSp modSp add del mod">
        <pc:chgData name="Katrina Ong [Student]" userId="20685c30-85bf-4da6-9800-0775a60eafde" providerId="ADAL" clId="{33491907-B15D-4C91-B740-5996106BBC4B}" dt="2022-12-07T04:32:59.249" v="3200" actId="47"/>
        <pc:sldMkLst>
          <pc:docMk/>
          <pc:sldMk cId="3784154702" sldId="304"/>
        </pc:sldMkLst>
        <pc:spChg chg="del">
          <ac:chgData name="Katrina Ong [Student]" userId="20685c30-85bf-4da6-9800-0775a60eafde" providerId="ADAL" clId="{33491907-B15D-4C91-B740-5996106BBC4B}" dt="2022-12-07T03:31:40.420" v="3046" actId="478"/>
          <ac:spMkLst>
            <pc:docMk/>
            <pc:sldMk cId="3784154702" sldId="304"/>
            <ac:spMk id="5" creationId="{387D2ACA-D7A1-6383-669A-AB7D1B24CAAE}"/>
          </ac:spMkLst>
        </pc:spChg>
        <pc:spChg chg="del">
          <ac:chgData name="Katrina Ong [Student]" userId="20685c30-85bf-4da6-9800-0775a60eafde" providerId="ADAL" clId="{33491907-B15D-4C91-B740-5996106BBC4B}" dt="2022-12-07T03:31:41.707" v="3047" actId="478"/>
          <ac:spMkLst>
            <pc:docMk/>
            <pc:sldMk cId="3784154702" sldId="304"/>
            <ac:spMk id="6" creationId="{45AFCB92-0951-54B6-7161-FD3F59F3DB3E}"/>
          </ac:spMkLst>
        </pc:spChg>
        <pc:spChg chg="mod">
          <ac:chgData name="Katrina Ong [Student]" userId="20685c30-85bf-4da6-9800-0775a60eafde" providerId="ADAL" clId="{33491907-B15D-4C91-B740-5996106BBC4B}" dt="2022-12-07T03:30:49.895" v="3043" actId="20577"/>
          <ac:spMkLst>
            <pc:docMk/>
            <pc:sldMk cId="3784154702" sldId="304"/>
            <ac:spMk id="8" creationId="{36D95B0E-F739-4E94-3965-07F8A31D29DA}"/>
          </ac:spMkLst>
        </pc:spChg>
        <pc:spChg chg="add del mod">
          <ac:chgData name="Katrina Ong [Student]" userId="20685c30-85bf-4da6-9800-0775a60eafde" providerId="ADAL" clId="{33491907-B15D-4C91-B740-5996106BBC4B}" dt="2022-12-07T03:30:46.854" v="3040" actId="22"/>
          <ac:spMkLst>
            <pc:docMk/>
            <pc:sldMk cId="3784154702" sldId="304"/>
            <ac:spMk id="9" creationId="{A4C20D18-ACBE-C207-FC08-01A2C8E7DDFB}"/>
          </ac:spMkLst>
        </pc:spChg>
        <pc:spChg chg="add del mod">
          <ac:chgData name="Katrina Ong [Student]" userId="20685c30-85bf-4da6-9800-0775a60eafde" providerId="ADAL" clId="{33491907-B15D-4C91-B740-5996106BBC4B}" dt="2022-12-07T03:31:22.541" v="3045" actId="22"/>
          <ac:spMkLst>
            <pc:docMk/>
            <pc:sldMk cId="3784154702" sldId="304"/>
            <ac:spMk id="15" creationId="{33E9B574-C1BC-8D46-02AC-48CBF40E38E4}"/>
          </ac:spMkLst>
        </pc:spChg>
        <pc:spChg chg="add mod">
          <ac:chgData name="Katrina Ong [Student]" userId="20685c30-85bf-4da6-9800-0775a60eafde" providerId="ADAL" clId="{33491907-B15D-4C91-B740-5996106BBC4B}" dt="2022-12-07T04:31:59.306" v="3189" actId="21"/>
          <ac:spMkLst>
            <pc:docMk/>
            <pc:sldMk cId="3784154702" sldId="304"/>
            <ac:spMk id="19" creationId="{3D145278-425E-7DFC-09B0-CFEC9A78298D}"/>
          </ac:spMkLst>
        </pc:spChg>
        <pc:picChg chg="add del">
          <ac:chgData name="Katrina Ong [Student]" userId="20685c30-85bf-4da6-9800-0775a60eafde" providerId="ADAL" clId="{33491907-B15D-4C91-B740-5996106BBC4B}" dt="2022-12-07T03:30:43.075" v="3038" actId="22"/>
          <ac:picMkLst>
            <pc:docMk/>
            <pc:sldMk cId="3784154702" sldId="304"/>
            <ac:picMk id="3" creationId="{36143E2E-CBD3-0E20-1EB9-99053893BD30}"/>
          </ac:picMkLst>
        </pc:picChg>
        <pc:picChg chg="add del mod ord">
          <ac:chgData name="Katrina Ong [Student]" userId="20685c30-85bf-4da6-9800-0775a60eafde" providerId="ADAL" clId="{33491907-B15D-4C91-B740-5996106BBC4B}" dt="2022-12-07T04:31:59.306" v="3189" actId="21"/>
          <ac:picMkLst>
            <pc:docMk/>
            <pc:sldMk cId="3784154702" sldId="304"/>
            <ac:picMk id="11" creationId="{5E45C670-5D99-CB6D-3600-FA1DA08A3889}"/>
          </ac:picMkLst>
        </pc:picChg>
        <pc:picChg chg="del">
          <ac:chgData name="Katrina Ong [Student]" userId="20685c30-85bf-4da6-9800-0775a60eafde" providerId="ADAL" clId="{33491907-B15D-4C91-B740-5996106BBC4B}" dt="2022-12-07T03:31:19.791" v="3044" actId="478"/>
          <ac:picMkLst>
            <pc:docMk/>
            <pc:sldMk cId="3784154702" sldId="304"/>
            <ac:picMk id="12" creationId="{9FEFED21-A975-0B49-E241-09A2C38A41FD}"/>
          </ac:picMkLst>
        </pc:picChg>
        <pc:picChg chg="del">
          <ac:chgData name="Katrina Ong [Student]" userId="20685c30-85bf-4da6-9800-0775a60eafde" providerId="ADAL" clId="{33491907-B15D-4C91-B740-5996106BBC4B}" dt="2022-12-07T03:30:44.268" v="3039" actId="478"/>
          <ac:picMkLst>
            <pc:docMk/>
            <pc:sldMk cId="3784154702" sldId="304"/>
            <ac:picMk id="14" creationId="{8E8BF13E-1DB0-3919-9FF8-2B3AB4493BCD}"/>
          </ac:picMkLst>
        </pc:picChg>
        <pc:picChg chg="add mod ord">
          <ac:chgData name="Katrina Ong [Student]" userId="20685c30-85bf-4da6-9800-0775a60eafde" providerId="ADAL" clId="{33491907-B15D-4C91-B740-5996106BBC4B}" dt="2022-12-07T03:31:22.541" v="3045" actId="22"/>
          <ac:picMkLst>
            <pc:docMk/>
            <pc:sldMk cId="3784154702" sldId="304"/>
            <ac:picMk id="17" creationId="{32477611-DEDA-C030-42D3-0EE17D25F416}"/>
          </ac:picMkLst>
        </pc:picChg>
      </pc:sldChg>
      <pc:sldChg chg="addSp delSp modSp add del mod">
        <pc:chgData name="Katrina Ong [Student]" userId="20685c30-85bf-4da6-9800-0775a60eafde" providerId="ADAL" clId="{33491907-B15D-4C91-B740-5996106BBC4B}" dt="2022-12-07T04:33:25.414" v="3212" actId="47"/>
        <pc:sldMkLst>
          <pc:docMk/>
          <pc:sldMk cId="807925888" sldId="305"/>
        </pc:sldMkLst>
        <pc:spChg chg="add del mod">
          <ac:chgData name="Katrina Ong [Student]" userId="20685c30-85bf-4da6-9800-0775a60eafde" providerId="ADAL" clId="{33491907-B15D-4C91-B740-5996106BBC4B}" dt="2022-12-07T03:32:40.729" v="3054" actId="22"/>
          <ac:spMkLst>
            <pc:docMk/>
            <pc:sldMk cId="807925888" sldId="305"/>
            <ac:spMk id="3" creationId="{0E5675CA-6135-10BE-F78C-A3576243D704}"/>
          </ac:spMkLst>
        </pc:spChg>
        <pc:spChg chg="add del mod">
          <ac:chgData name="Katrina Ong [Student]" userId="20685c30-85bf-4da6-9800-0775a60eafde" providerId="ADAL" clId="{33491907-B15D-4C91-B740-5996106BBC4B}" dt="2022-12-07T03:32:56.913" v="3055" actId="22"/>
          <ac:spMkLst>
            <pc:docMk/>
            <pc:sldMk cId="807925888" sldId="305"/>
            <ac:spMk id="5" creationId="{7C617DD4-4C88-2888-EA0A-6C1F4D81953E}"/>
          </ac:spMkLst>
        </pc:spChg>
        <pc:spChg chg="mod">
          <ac:chgData name="Katrina Ong [Student]" userId="20685c30-85bf-4da6-9800-0775a60eafde" providerId="ADAL" clId="{33491907-B15D-4C91-B740-5996106BBC4B}" dt="2022-12-07T03:32:22.319" v="3051" actId="20577"/>
          <ac:spMkLst>
            <pc:docMk/>
            <pc:sldMk cId="807925888" sldId="305"/>
            <ac:spMk id="8" creationId="{36D95B0E-F739-4E94-3965-07F8A31D29DA}"/>
          </ac:spMkLst>
        </pc:spChg>
        <pc:spChg chg="add mod">
          <ac:chgData name="Katrina Ong [Student]" userId="20685c30-85bf-4da6-9800-0775a60eafde" providerId="ADAL" clId="{33491907-B15D-4C91-B740-5996106BBC4B}" dt="2022-12-07T04:33:06.092" v="3202" actId="21"/>
          <ac:spMkLst>
            <pc:docMk/>
            <pc:sldMk cId="807925888" sldId="305"/>
            <ac:spMk id="14" creationId="{1A94FA53-85F9-4D0F-3294-6B63F6D92F54}"/>
          </ac:spMkLst>
        </pc:spChg>
        <pc:spChg chg="add mod">
          <ac:chgData name="Katrina Ong [Student]" userId="20685c30-85bf-4da6-9800-0775a60eafde" providerId="ADAL" clId="{33491907-B15D-4C91-B740-5996106BBC4B}" dt="2022-12-07T04:33:18.055" v="3209" actId="21"/>
          <ac:spMkLst>
            <pc:docMk/>
            <pc:sldMk cId="807925888" sldId="305"/>
            <ac:spMk id="16" creationId="{132BC238-8406-2F7F-0C84-8F64F67EF027}"/>
          </ac:spMkLst>
        </pc:spChg>
        <pc:picChg chg="add del mod ord">
          <ac:chgData name="Katrina Ong [Student]" userId="20685c30-85bf-4da6-9800-0775a60eafde" providerId="ADAL" clId="{33491907-B15D-4C91-B740-5996106BBC4B}" dt="2022-12-07T04:33:06.092" v="3202" actId="21"/>
          <ac:picMkLst>
            <pc:docMk/>
            <pc:sldMk cId="807925888" sldId="305"/>
            <ac:picMk id="9" creationId="{B3254E76-9166-9BDC-A430-F9ECE40333B5}"/>
          </ac:picMkLst>
        </pc:picChg>
        <pc:picChg chg="del">
          <ac:chgData name="Katrina Ong [Student]" userId="20685c30-85bf-4da6-9800-0775a60eafde" providerId="ADAL" clId="{33491907-B15D-4C91-B740-5996106BBC4B}" dt="2022-12-07T03:32:24.658" v="3053" actId="478"/>
          <ac:picMkLst>
            <pc:docMk/>
            <pc:sldMk cId="807925888" sldId="305"/>
            <ac:picMk id="11" creationId="{5E45C670-5D99-CB6D-3600-FA1DA08A3889}"/>
          </ac:picMkLst>
        </pc:picChg>
        <pc:picChg chg="add del mod ord">
          <ac:chgData name="Katrina Ong [Student]" userId="20685c30-85bf-4da6-9800-0775a60eafde" providerId="ADAL" clId="{33491907-B15D-4C91-B740-5996106BBC4B}" dt="2022-12-07T04:33:18.055" v="3209" actId="21"/>
          <ac:picMkLst>
            <pc:docMk/>
            <pc:sldMk cId="807925888" sldId="305"/>
            <ac:picMk id="12" creationId="{941060EA-40C5-C727-1AD2-A1E92796B835}"/>
          </ac:picMkLst>
        </pc:picChg>
        <pc:picChg chg="del">
          <ac:chgData name="Katrina Ong [Student]" userId="20685c30-85bf-4da6-9800-0775a60eafde" providerId="ADAL" clId="{33491907-B15D-4C91-B740-5996106BBC4B}" dt="2022-12-07T03:32:24.020" v="3052" actId="478"/>
          <ac:picMkLst>
            <pc:docMk/>
            <pc:sldMk cId="807925888" sldId="305"/>
            <ac:picMk id="17" creationId="{32477611-DEDA-C030-42D3-0EE17D25F416}"/>
          </ac:picMkLst>
        </pc:picChg>
      </pc:sldChg>
      <pc:sldChg chg="addSp delSp modSp add del mod">
        <pc:chgData name="Katrina Ong [Student]" userId="20685c30-85bf-4da6-9800-0775a60eafde" providerId="ADAL" clId="{33491907-B15D-4C91-B740-5996106BBC4B}" dt="2022-12-07T04:36:16.023" v="3260" actId="47"/>
        <pc:sldMkLst>
          <pc:docMk/>
          <pc:sldMk cId="3205387125" sldId="306"/>
        </pc:sldMkLst>
        <pc:spChg chg="add del mod">
          <ac:chgData name="Katrina Ong [Student]" userId="20685c30-85bf-4da6-9800-0775a60eafde" providerId="ADAL" clId="{33491907-B15D-4C91-B740-5996106BBC4B}" dt="2022-12-07T03:35:07.826" v="3062" actId="22"/>
          <ac:spMkLst>
            <pc:docMk/>
            <pc:sldMk cId="3205387125" sldId="306"/>
            <ac:spMk id="3" creationId="{E5995357-361B-CBF5-27EB-55032874D9E6}"/>
          </ac:spMkLst>
        </pc:spChg>
        <pc:spChg chg="add del mod">
          <ac:chgData name="Katrina Ong [Student]" userId="20685c30-85bf-4da6-9800-0775a60eafde" providerId="ADAL" clId="{33491907-B15D-4C91-B740-5996106BBC4B}" dt="2022-12-07T03:35:48.941" v="3063" actId="22"/>
          <ac:spMkLst>
            <pc:docMk/>
            <pc:sldMk cId="3205387125" sldId="306"/>
            <ac:spMk id="5" creationId="{29BA4818-BE02-3698-D1F3-A87D8C83D28E}"/>
          </ac:spMkLst>
        </pc:spChg>
        <pc:spChg chg="mod">
          <ac:chgData name="Katrina Ong [Student]" userId="20685c30-85bf-4da6-9800-0775a60eafde" providerId="ADAL" clId="{33491907-B15D-4C91-B740-5996106BBC4B}" dt="2022-12-07T03:34:53.281" v="3059" actId="20577"/>
          <ac:spMkLst>
            <pc:docMk/>
            <pc:sldMk cId="3205387125" sldId="306"/>
            <ac:spMk id="8" creationId="{36D95B0E-F739-4E94-3965-07F8A31D29DA}"/>
          </ac:spMkLst>
        </pc:spChg>
        <pc:spChg chg="add mod">
          <ac:chgData name="Katrina Ong [Student]" userId="20685c30-85bf-4da6-9800-0775a60eafde" providerId="ADAL" clId="{33491907-B15D-4C91-B740-5996106BBC4B}" dt="2022-12-07T04:34:20.856" v="3217" actId="21"/>
          <ac:spMkLst>
            <pc:docMk/>
            <pc:sldMk cId="3205387125" sldId="306"/>
            <ac:spMk id="15" creationId="{97668918-3D8F-8E6E-8D40-A3526EBF7D67}"/>
          </ac:spMkLst>
        </pc:spChg>
        <pc:spChg chg="add mod">
          <ac:chgData name="Katrina Ong [Student]" userId="20685c30-85bf-4da6-9800-0775a60eafde" providerId="ADAL" clId="{33491907-B15D-4C91-B740-5996106BBC4B}" dt="2022-12-07T04:34:44.154" v="3235" actId="21"/>
          <ac:spMkLst>
            <pc:docMk/>
            <pc:sldMk cId="3205387125" sldId="306"/>
            <ac:spMk id="17" creationId="{260B9FDB-98CB-4CDF-9FD4-87ADDB4BAB26}"/>
          </ac:spMkLst>
        </pc:spChg>
        <pc:picChg chg="del">
          <ac:chgData name="Katrina Ong [Student]" userId="20685c30-85bf-4da6-9800-0775a60eafde" providerId="ADAL" clId="{33491907-B15D-4C91-B740-5996106BBC4B}" dt="2022-12-07T03:34:54.845" v="3060" actId="478"/>
          <ac:picMkLst>
            <pc:docMk/>
            <pc:sldMk cId="3205387125" sldId="306"/>
            <ac:picMk id="9" creationId="{B3254E76-9166-9BDC-A430-F9ECE40333B5}"/>
          </ac:picMkLst>
        </pc:picChg>
        <pc:picChg chg="add del mod ord">
          <ac:chgData name="Katrina Ong [Student]" userId="20685c30-85bf-4da6-9800-0775a60eafde" providerId="ADAL" clId="{33491907-B15D-4C91-B740-5996106BBC4B}" dt="2022-12-07T04:34:20.856" v="3217" actId="21"/>
          <ac:picMkLst>
            <pc:docMk/>
            <pc:sldMk cId="3205387125" sldId="306"/>
            <ac:picMk id="10" creationId="{68FF3A53-57E5-D375-0EAE-56AA452297CF}"/>
          </ac:picMkLst>
        </pc:picChg>
        <pc:picChg chg="del">
          <ac:chgData name="Katrina Ong [Student]" userId="20685c30-85bf-4da6-9800-0775a60eafde" providerId="ADAL" clId="{33491907-B15D-4C91-B740-5996106BBC4B}" dt="2022-12-07T03:34:56.250" v="3061" actId="478"/>
          <ac:picMkLst>
            <pc:docMk/>
            <pc:sldMk cId="3205387125" sldId="306"/>
            <ac:picMk id="12" creationId="{941060EA-40C5-C727-1AD2-A1E92796B835}"/>
          </ac:picMkLst>
        </pc:picChg>
        <pc:picChg chg="add del mod ord">
          <ac:chgData name="Katrina Ong [Student]" userId="20685c30-85bf-4da6-9800-0775a60eafde" providerId="ADAL" clId="{33491907-B15D-4C91-B740-5996106BBC4B}" dt="2022-12-07T04:34:44.154" v="3235" actId="21"/>
          <ac:picMkLst>
            <pc:docMk/>
            <pc:sldMk cId="3205387125" sldId="306"/>
            <ac:picMk id="13" creationId="{82BAFB78-9A90-DAF3-416D-D4EC091C58F9}"/>
          </ac:picMkLst>
        </pc:picChg>
      </pc:sldChg>
      <pc:sldChg chg="addSp delSp modSp add del mod">
        <pc:chgData name="Katrina Ong [Student]" userId="20685c30-85bf-4da6-9800-0775a60eafde" providerId="ADAL" clId="{33491907-B15D-4C91-B740-5996106BBC4B}" dt="2022-12-07T04:38:00.458" v="3288" actId="47"/>
        <pc:sldMkLst>
          <pc:docMk/>
          <pc:sldMk cId="3877693120" sldId="307"/>
        </pc:sldMkLst>
        <pc:spChg chg="add del mod">
          <ac:chgData name="Katrina Ong [Student]" userId="20685c30-85bf-4da6-9800-0775a60eafde" providerId="ADAL" clId="{33491907-B15D-4C91-B740-5996106BBC4B}" dt="2022-12-07T03:36:20.972" v="3072" actId="22"/>
          <ac:spMkLst>
            <pc:docMk/>
            <pc:sldMk cId="3877693120" sldId="307"/>
            <ac:spMk id="5" creationId="{AFF3DEE7-B75F-C88E-14A2-4BFD5A25B719}"/>
          </ac:spMkLst>
        </pc:spChg>
        <pc:spChg chg="mod">
          <ac:chgData name="Katrina Ong [Student]" userId="20685c30-85bf-4da6-9800-0775a60eafde" providerId="ADAL" clId="{33491907-B15D-4C91-B740-5996106BBC4B}" dt="2022-12-07T03:36:16.082" v="3068" actId="20577"/>
          <ac:spMkLst>
            <pc:docMk/>
            <pc:sldMk cId="3877693120" sldId="307"/>
            <ac:spMk id="8" creationId="{36D95B0E-F739-4E94-3965-07F8A31D29DA}"/>
          </ac:spMkLst>
        </pc:spChg>
        <pc:spChg chg="add del mod">
          <ac:chgData name="Katrina Ong [Student]" userId="20685c30-85bf-4da6-9800-0775a60eafde" providerId="ADAL" clId="{33491907-B15D-4C91-B740-5996106BBC4B}" dt="2022-12-07T03:36:36.935" v="3074" actId="22"/>
          <ac:spMkLst>
            <pc:docMk/>
            <pc:sldMk cId="3877693120" sldId="307"/>
            <ac:spMk id="12" creationId="{E8D56251-AC9E-9EEB-EA70-E82DE5A5A136}"/>
          </ac:spMkLst>
        </pc:spChg>
        <pc:spChg chg="add mod">
          <ac:chgData name="Katrina Ong [Student]" userId="20685c30-85bf-4da6-9800-0775a60eafde" providerId="ADAL" clId="{33491907-B15D-4C91-B740-5996106BBC4B}" dt="2022-12-07T04:37:41.322" v="3278" actId="21"/>
          <ac:spMkLst>
            <pc:docMk/>
            <pc:sldMk cId="3877693120" sldId="307"/>
            <ac:spMk id="17" creationId="{FD0B52E9-C6C3-E36D-9671-B6DF64F22E2F}"/>
          </ac:spMkLst>
        </pc:spChg>
        <pc:spChg chg="add mod">
          <ac:chgData name="Katrina Ong [Student]" userId="20685c30-85bf-4da6-9800-0775a60eafde" providerId="ADAL" clId="{33491907-B15D-4C91-B740-5996106BBC4B}" dt="2022-12-07T04:37:53.168" v="3284" actId="21"/>
          <ac:spMkLst>
            <pc:docMk/>
            <pc:sldMk cId="3877693120" sldId="307"/>
            <ac:spMk id="19" creationId="{6D71BD76-FE52-B5A7-96E0-3E082438C0E7}"/>
          </ac:spMkLst>
        </pc:spChg>
        <pc:picChg chg="add del">
          <ac:chgData name="Katrina Ong [Student]" userId="20685c30-85bf-4da6-9800-0775a60eafde" providerId="ADAL" clId="{33491907-B15D-4C91-B740-5996106BBC4B}" dt="2022-12-07T03:36:18.057" v="3070" actId="22"/>
          <ac:picMkLst>
            <pc:docMk/>
            <pc:sldMk cId="3877693120" sldId="307"/>
            <ac:picMk id="3" creationId="{CF714CA5-56EE-6204-BAC6-F846532C0EE8}"/>
          </ac:picMkLst>
        </pc:picChg>
        <pc:picChg chg="add del mod ord">
          <ac:chgData name="Katrina Ong [Student]" userId="20685c30-85bf-4da6-9800-0775a60eafde" providerId="ADAL" clId="{33491907-B15D-4C91-B740-5996106BBC4B}" dt="2022-12-07T04:37:53.168" v="3284" actId="21"/>
          <ac:picMkLst>
            <pc:docMk/>
            <pc:sldMk cId="3877693120" sldId="307"/>
            <ac:picMk id="9" creationId="{8E3CB74D-1150-EA74-43C5-D092FD68BFA9}"/>
          </ac:picMkLst>
        </pc:picChg>
        <pc:picChg chg="del">
          <ac:chgData name="Katrina Ong [Student]" userId="20685c30-85bf-4da6-9800-0775a60eafde" providerId="ADAL" clId="{33491907-B15D-4C91-B740-5996106BBC4B}" dt="2022-12-07T03:36:22.313" v="3073" actId="478"/>
          <ac:picMkLst>
            <pc:docMk/>
            <pc:sldMk cId="3877693120" sldId="307"/>
            <ac:picMk id="10" creationId="{68FF3A53-57E5-D375-0EAE-56AA452297CF}"/>
          </ac:picMkLst>
        </pc:picChg>
        <pc:picChg chg="del">
          <ac:chgData name="Katrina Ong [Student]" userId="20685c30-85bf-4da6-9800-0775a60eafde" providerId="ADAL" clId="{33491907-B15D-4C91-B740-5996106BBC4B}" dt="2022-12-07T03:36:18.922" v="3071" actId="478"/>
          <ac:picMkLst>
            <pc:docMk/>
            <pc:sldMk cId="3877693120" sldId="307"/>
            <ac:picMk id="13" creationId="{82BAFB78-9A90-DAF3-416D-D4EC091C58F9}"/>
          </ac:picMkLst>
        </pc:picChg>
        <pc:picChg chg="add del mod ord">
          <ac:chgData name="Katrina Ong [Student]" userId="20685c30-85bf-4da6-9800-0775a60eafde" providerId="ADAL" clId="{33491907-B15D-4C91-B740-5996106BBC4B}" dt="2022-12-07T04:37:41.322" v="3278" actId="21"/>
          <ac:picMkLst>
            <pc:docMk/>
            <pc:sldMk cId="3877693120" sldId="307"/>
            <ac:picMk id="15" creationId="{29AC80C0-8206-1F81-54BF-EB045180863F}"/>
          </ac:picMkLst>
        </pc:picChg>
      </pc:sldChg>
      <pc:sldChg chg="add del">
        <pc:chgData name="Katrina Ong [Student]" userId="20685c30-85bf-4da6-9800-0775a60eafde" providerId="ADAL" clId="{33491907-B15D-4C91-B740-5996106BBC4B}" dt="2022-12-07T04:30:40.463" v="3169"/>
        <pc:sldMkLst>
          <pc:docMk/>
          <pc:sldMk cId="2177002911" sldId="308"/>
        </pc:sldMkLst>
      </pc:sldChg>
      <pc:sldChg chg="addSp delSp modSp add mod ord modClrScheme chgLayout">
        <pc:chgData name="Katrina Ong [Student]" userId="20685c30-85bf-4da6-9800-0775a60eafde" providerId="ADAL" clId="{33491907-B15D-4C91-B740-5996106BBC4B}" dt="2022-12-07T05:12:32.575" v="3504" actId="1076"/>
        <pc:sldMkLst>
          <pc:docMk/>
          <pc:sldMk cId="3478361272" sldId="308"/>
        </pc:sldMkLst>
        <pc:spChg chg="add del mod">
          <ac:chgData name="Katrina Ong [Student]" userId="20685c30-85bf-4da6-9800-0775a60eafde" providerId="ADAL" clId="{33491907-B15D-4C91-B740-5996106BBC4B}" dt="2022-12-07T04:31:54.634" v="3186" actId="478"/>
          <ac:spMkLst>
            <pc:docMk/>
            <pc:sldMk cId="3478361272" sldId="308"/>
            <ac:spMk id="4" creationId="{4992D16A-5544-FDA6-5D6D-4B8CBB92F922}"/>
          </ac:spMkLst>
        </pc:spChg>
        <pc:spChg chg="mod ord">
          <ac:chgData name="Katrina Ong [Student]" userId="20685c30-85bf-4da6-9800-0775a60eafde" providerId="ADAL" clId="{33491907-B15D-4C91-B740-5996106BBC4B}" dt="2022-12-07T04:57:12.733" v="3338" actId="26606"/>
          <ac:spMkLst>
            <pc:docMk/>
            <pc:sldMk cId="3478361272" sldId="308"/>
            <ac:spMk id="7" creationId="{ECFCAF76-5B16-9FF4-4BE5-42F8683BFAC0}"/>
          </ac:spMkLst>
        </pc:spChg>
        <pc:spChg chg="mod">
          <ac:chgData name="Katrina Ong [Student]" userId="20685c30-85bf-4da6-9800-0775a60eafde" providerId="ADAL" clId="{33491907-B15D-4C91-B740-5996106BBC4B}" dt="2022-12-07T04:57:12.733" v="3338" actId="26606"/>
          <ac:spMkLst>
            <pc:docMk/>
            <pc:sldMk cId="3478361272" sldId="308"/>
            <ac:spMk id="8" creationId="{36D95B0E-F739-4E94-3965-07F8A31D29DA}"/>
          </ac:spMkLst>
        </pc:spChg>
        <pc:spChg chg="add del mod">
          <ac:chgData name="Katrina Ong [Student]" userId="20685c30-85bf-4da6-9800-0775a60eafde" providerId="ADAL" clId="{33491907-B15D-4C91-B740-5996106BBC4B}" dt="2022-12-07T05:07:36.096" v="3468"/>
          <ac:spMkLst>
            <pc:docMk/>
            <pc:sldMk cId="3478361272" sldId="308"/>
            <ac:spMk id="10" creationId="{98F10FB0-779A-C663-30CB-6B188A15E8F1}"/>
          </ac:spMkLst>
        </pc:spChg>
        <pc:spChg chg="add del">
          <ac:chgData name="Katrina Ong [Student]" userId="20685c30-85bf-4da6-9800-0775a60eafde" providerId="ADAL" clId="{33491907-B15D-4C91-B740-5996106BBC4B}" dt="2022-12-07T05:08:17.319" v="3473"/>
          <ac:spMkLst>
            <pc:docMk/>
            <pc:sldMk cId="3478361272" sldId="308"/>
            <ac:spMk id="11" creationId="{5A840B2F-D5A9-CC82-8C8A-7630CCB29E5F}"/>
          </ac:spMkLst>
        </pc:spChg>
        <pc:spChg chg="add del mod">
          <ac:chgData name="Katrina Ong [Student]" userId="20685c30-85bf-4da6-9800-0775a60eafde" providerId="ADAL" clId="{33491907-B15D-4C91-B740-5996106BBC4B}" dt="2022-12-07T05:08:31.886" v="3481" actId="27636"/>
          <ac:spMkLst>
            <pc:docMk/>
            <pc:sldMk cId="3478361272" sldId="308"/>
            <ac:spMk id="18" creationId="{568F7FDF-78DD-D9CC-AC8C-51690F8481B9}"/>
          </ac:spMkLst>
        </pc:spChg>
        <pc:spChg chg="add del">
          <ac:chgData name="Katrina Ong [Student]" userId="20685c30-85bf-4da6-9800-0775a60eafde" providerId="ADAL" clId="{33491907-B15D-4C91-B740-5996106BBC4B}" dt="2022-12-07T04:57:15.103" v="3339" actId="478"/>
          <ac:spMkLst>
            <pc:docMk/>
            <pc:sldMk cId="3478361272" sldId="308"/>
            <ac:spMk id="20" creationId="{D63B394E-538A-3D55-4E78-C6BD0764B1D1}"/>
          </ac:spMkLst>
        </pc:spChg>
        <pc:spChg chg="add del">
          <ac:chgData name="Katrina Ong [Student]" userId="20685c30-85bf-4da6-9800-0775a60eafde" providerId="ADAL" clId="{33491907-B15D-4C91-B740-5996106BBC4B}" dt="2022-12-07T04:57:49.317" v="3353" actId="478"/>
          <ac:spMkLst>
            <pc:docMk/>
            <pc:sldMk cId="3478361272" sldId="308"/>
            <ac:spMk id="21" creationId="{3105DC61-F5A4-2F2B-1758-1DC3DF2262A5}"/>
          </ac:spMkLst>
        </pc:spChg>
        <pc:spChg chg="add del">
          <ac:chgData name="Katrina Ong [Student]" userId="20685c30-85bf-4da6-9800-0775a60eafde" providerId="ADAL" clId="{33491907-B15D-4C91-B740-5996106BBC4B}" dt="2022-12-07T05:00:29.403" v="3371" actId="478"/>
          <ac:spMkLst>
            <pc:docMk/>
            <pc:sldMk cId="3478361272" sldId="308"/>
            <ac:spMk id="22" creationId="{864118C3-20A7-EC38-9660-44965D3B08FF}"/>
          </ac:spMkLst>
        </pc:spChg>
        <pc:spChg chg="add del mod">
          <ac:chgData name="Katrina Ong [Student]" userId="20685c30-85bf-4da6-9800-0775a60eafde" providerId="ADAL" clId="{33491907-B15D-4C91-B740-5996106BBC4B}" dt="2022-12-07T04:32:15.844" v="3196" actId="26606"/>
          <ac:spMkLst>
            <pc:docMk/>
            <pc:sldMk cId="3478361272" sldId="308"/>
            <ac:spMk id="23" creationId="{8A2781B5-5E01-CF34-95E2-3541B7B82E00}"/>
          </ac:spMkLst>
        </pc:spChg>
        <pc:spChg chg="add del">
          <ac:chgData name="Katrina Ong [Student]" userId="20685c30-85bf-4da6-9800-0775a60eafde" providerId="ADAL" clId="{33491907-B15D-4C91-B740-5996106BBC4B}" dt="2022-12-07T05:00:30.189" v="3372" actId="478"/>
          <ac:spMkLst>
            <pc:docMk/>
            <pc:sldMk cId="3478361272" sldId="308"/>
            <ac:spMk id="24" creationId="{8C5028B4-D704-F7E4-F42F-CC5EFFF366C0}"/>
          </ac:spMkLst>
        </pc:spChg>
        <pc:spChg chg="add del mod">
          <ac:chgData name="Katrina Ong [Student]" userId="20685c30-85bf-4da6-9800-0775a60eafde" providerId="ADAL" clId="{33491907-B15D-4C91-B740-5996106BBC4B}" dt="2022-12-07T04:32:15.844" v="3196" actId="26606"/>
          <ac:spMkLst>
            <pc:docMk/>
            <pc:sldMk cId="3478361272" sldId="308"/>
            <ac:spMk id="25" creationId="{03E577F2-AFB2-2927-28F4-B7BDF2B357BC}"/>
          </ac:spMkLst>
        </pc:spChg>
        <pc:picChg chg="add del mod ord">
          <ac:chgData name="Katrina Ong [Student]" userId="20685c30-85bf-4da6-9800-0775a60eafde" providerId="ADAL" clId="{33491907-B15D-4C91-B740-5996106BBC4B}" dt="2022-12-07T04:56:53.033" v="3332" actId="478"/>
          <ac:picMkLst>
            <pc:docMk/>
            <pc:sldMk cId="3478361272" sldId="308"/>
            <ac:picMk id="2" creationId="{3AD92FB7-7FF2-699D-1512-49E8A4AE4B4A}"/>
          </ac:picMkLst>
        </pc:picChg>
        <pc:picChg chg="add del mod">
          <ac:chgData name="Katrina Ong [Student]" userId="20685c30-85bf-4da6-9800-0775a60eafde" providerId="ADAL" clId="{33491907-B15D-4C91-B740-5996106BBC4B}" dt="2022-12-07T04:56:53.804" v="3333" actId="478"/>
          <ac:picMkLst>
            <pc:docMk/>
            <pc:sldMk cId="3478361272" sldId="308"/>
            <ac:picMk id="5" creationId="{56ABBC1B-BD3E-029E-69EF-7D63D87C16E4}"/>
          </ac:picMkLst>
        </pc:picChg>
        <pc:picChg chg="add del mod ord">
          <ac:chgData name="Katrina Ong [Student]" userId="20685c30-85bf-4da6-9800-0775a60eafde" providerId="ADAL" clId="{33491907-B15D-4C91-B740-5996106BBC4B}" dt="2022-12-07T05:00:31.002" v="3373" actId="478"/>
          <ac:picMkLst>
            <pc:docMk/>
            <pc:sldMk cId="3478361272" sldId="308"/>
            <ac:picMk id="9" creationId="{EC7A93F8-73CA-609D-60E1-590536A815AB}"/>
          </ac:picMkLst>
        </pc:picChg>
        <pc:picChg chg="del">
          <ac:chgData name="Katrina Ong [Student]" userId="20685c30-85bf-4da6-9800-0775a60eafde" providerId="ADAL" clId="{33491907-B15D-4C91-B740-5996106BBC4B}" dt="2022-12-07T04:31:51.490" v="3184" actId="478"/>
          <ac:picMkLst>
            <pc:docMk/>
            <pc:sldMk cId="3478361272" sldId="308"/>
            <ac:picMk id="12" creationId="{9FEFED21-A975-0B49-E241-09A2C38A41FD}"/>
          </ac:picMkLst>
        </pc:picChg>
        <pc:picChg chg="del">
          <ac:chgData name="Katrina Ong [Student]" userId="20685c30-85bf-4da6-9800-0775a60eafde" providerId="ADAL" clId="{33491907-B15D-4C91-B740-5996106BBC4B}" dt="2022-12-07T04:31:57.583" v="3188" actId="478"/>
          <ac:picMkLst>
            <pc:docMk/>
            <pc:sldMk cId="3478361272" sldId="308"/>
            <ac:picMk id="14" creationId="{8E8BF13E-1DB0-3919-9FF8-2B3AB4493BCD}"/>
          </ac:picMkLst>
        </pc:picChg>
        <pc:picChg chg="add mod">
          <ac:chgData name="Katrina Ong [Student]" userId="20685c30-85bf-4da6-9800-0775a60eafde" providerId="ADAL" clId="{33491907-B15D-4C91-B740-5996106BBC4B}" dt="2022-12-07T05:12:32.575" v="3504" actId="1076"/>
          <ac:picMkLst>
            <pc:docMk/>
            <pc:sldMk cId="3478361272" sldId="308"/>
            <ac:picMk id="15" creationId="{CE2C4518-4EA4-A6B1-936E-76D4A056386C}"/>
          </ac:picMkLst>
        </pc:picChg>
      </pc:sldChg>
      <pc:sldChg chg="addSp delSp modSp add mod">
        <pc:chgData name="Katrina Ong [Student]" userId="20685c30-85bf-4da6-9800-0775a60eafde" providerId="ADAL" clId="{33491907-B15D-4C91-B740-5996106BBC4B}" dt="2022-12-07T05:12:49.299" v="3507" actId="14100"/>
        <pc:sldMkLst>
          <pc:docMk/>
          <pc:sldMk cId="3676526432" sldId="309"/>
        </pc:sldMkLst>
        <pc:spChg chg="add del mod">
          <ac:chgData name="Katrina Ong [Student]" userId="20685c30-85bf-4da6-9800-0775a60eafde" providerId="ADAL" clId="{33491907-B15D-4C91-B740-5996106BBC4B}" dt="2022-12-07T04:57:44.157" v="3351" actId="478"/>
          <ac:spMkLst>
            <pc:docMk/>
            <pc:sldMk cId="3676526432" sldId="309"/>
            <ac:spMk id="7" creationId="{ECFCAF76-5B16-9FF4-4BE5-42F8683BFAC0}"/>
          </ac:spMkLst>
        </pc:spChg>
        <pc:spChg chg="mod">
          <ac:chgData name="Katrina Ong [Student]" userId="20685c30-85bf-4da6-9800-0775a60eafde" providerId="ADAL" clId="{33491907-B15D-4C91-B740-5996106BBC4B}" dt="2022-12-07T04:57:39.574" v="3348" actId="26606"/>
          <ac:spMkLst>
            <pc:docMk/>
            <pc:sldMk cId="3676526432" sldId="309"/>
            <ac:spMk id="8" creationId="{36D95B0E-F739-4E94-3965-07F8A31D29DA}"/>
          </ac:spMkLst>
        </pc:spChg>
        <pc:spChg chg="add del mod">
          <ac:chgData name="Katrina Ong [Student]" userId="20685c30-85bf-4da6-9800-0775a60eafde" providerId="ADAL" clId="{33491907-B15D-4C91-B740-5996106BBC4B}" dt="2022-12-07T04:57:37.272" v="3347" actId="22"/>
          <ac:spMkLst>
            <pc:docMk/>
            <pc:sldMk cId="3676526432" sldId="309"/>
            <ac:spMk id="11" creationId="{D5E1FB6C-CDE4-28D7-20A9-4C7EA1989736}"/>
          </ac:spMkLst>
        </pc:spChg>
        <pc:spChg chg="add del mod">
          <ac:chgData name="Katrina Ong [Student]" userId="20685c30-85bf-4da6-9800-0775a60eafde" providerId="ADAL" clId="{33491907-B15D-4C91-B740-5996106BBC4B}" dt="2022-12-07T05:12:44.574" v="3505" actId="22"/>
          <ac:spMkLst>
            <pc:docMk/>
            <pc:sldMk cId="3676526432" sldId="309"/>
            <ac:spMk id="15" creationId="{666D8539-6887-BA76-C6A4-FEAB510C8670}"/>
          </ac:spMkLst>
        </pc:spChg>
        <pc:spChg chg="mod">
          <ac:chgData name="Katrina Ong [Student]" userId="20685c30-85bf-4da6-9800-0775a60eafde" providerId="ADAL" clId="{33491907-B15D-4C91-B740-5996106BBC4B}" dt="2022-12-07T05:09:45.430" v="3485" actId="20577"/>
          <ac:spMkLst>
            <pc:docMk/>
            <pc:sldMk cId="3676526432" sldId="309"/>
            <ac:spMk id="18" creationId="{568F7FDF-78DD-D9CC-AC8C-51690F8481B9}"/>
          </ac:spMkLst>
        </pc:spChg>
        <pc:spChg chg="add del">
          <ac:chgData name="Katrina Ong [Student]" userId="20685c30-85bf-4da6-9800-0775a60eafde" providerId="ADAL" clId="{33491907-B15D-4C91-B740-5996106BBC4B}" dt="2022-12-07T04:57:42.029" v="3349" actId="478"/>
          <ac:spMkLst>
            <pc:docMk/>
            <pc:sldMk cId="3676526432" sldId="309"/>
            <ac:spMk id="23" creationId="{D05440D5-CA83-3123-5C48-52E7E4A6236E}"/>
          </ac:spMkLst>
        </pc:spChg>
        <pc:spChg chg="add del">
          <ac:chgData name="Katrina Ong [Student]" userId="20685c30-85bf-4da6-9800-0775a60eafde" providerId="ADAL" clId="{33491907-B15D-4C91-B740-5996106BBC4B}" dt="2022-12-07T04:57:45.731" v="3352" actId="478"/>
          <ac:spMkLst>
            <pc:docMk/>
            <pc:sldMk cId="3676526432" sldId="309"/>
            <ac:spMk id="25" creationId="{75229DAF-7EF7-8CB3-6F90-741A48DDCF32}"/>
          </ac:spMkLst>
        </pc:spChg>
        <pc:picChg chg="del">
          <ac:chgData name="Katrina Ong [Student]" userId="20685c30-85bf-4da6-9800-0775a60eafde" providerId="ADAL" clId="{33491907-B15D-4C91-B740-5996106BBC4B}" dt="2022-12-07T04:33:08.044" v="3203" actId="478"/>
          <ac:picMkLst>
            <pc:docMk/>
            <pc:sldMk cId="3676526432" sldId="309"/>
            <ac:picMk id="2" creationId="{3AD92FB7-7FF2-699D-1512-49E8A4AE4B4A}"/>
          </ac:picMkLst>
        </pc:picChg>
        <pc:picChg chg="add del mod">
          <ac:chgData name="Katrina Ong [Student]" userId="20685c30-85bf-4da6-9800-0775a60eafde" providerId="ADAL" clId="{33491907-B15D-4C91-B740-5996106BBC4B}" dt="2022-12-07T04:57:33.938" v="3344" actId="478"/>
          <ac:picMkLst>
            <pc:docMk/>
            <pc:sldMk cId="3676526432" sldId="309"/>
            <ac:picMk id="3" creationId="{ECA0EE61-C4FF-3AAE-07F4-D8D277A5D9F7}"/>
          </ac:picMkLst>
        </pc:picChg>
        <pc:picChg chg="add del mod">
          <ac:chgData name="Katrina Ong [Student]" userId="20685c30-85bf-4da6-9800-0775a60eafde" providerId="ADAL" clId="{33491907-B15D-4C91-B740-5996106BBC4B}" dt="2022-12-07T04:57:27.641" v="3340" actId="478"/>
          <ac:picMkLst>
            <pc:docMk/>
            <pc:sldMk cId="3676526432" sldId="309"/>
            <ac:picMk id="4" creationId="{8E1830CD-8E51-CE47-D7C4-F3D20AA5E5EB}"/>
          </ac:picMkLst>
        </pc:picChg>
        <pc:picChg chg="del">
          <ac:chgData name="Katrina Ong [Student]" userId="20685c30-85bf-4da6-9800-0775a60eafde" providerId="ADAL" clId="{33491907-B15D-4C91-B740-5996106BBC4B}" dt="2022-12-07T04:33:16.095" v="3208" actId="478"/>
          <ac:picMkLst>
            <pc:docMk/>
            <pc:sldMk cId="3676526432" sldId="309"/>
            <ac:picMk id="5" creationId="{56ABBC1B-BD3E-029E-69EF-7D63D87C16E4}"/>
          </ac:picMkLst>
        </pc:picChg>
        <pc:picChg chg="add del mod">
          <ac:chgData name="Katrina Ong [Student]" userId="20685c30-85bf-4da6-9800-0775a60eafde" providerId="ADAL" clId="{33491907-B15D-4C91-B740-5996106BBC4B}" dt="2022-12-07T04:57:36.204" v="3346" actId="478"/>
          <ac:picMkLst>
            <pc:docMk/>
            <pc:sldMk cId="3676526432" sldId="309"/>
            <ac:picMk id="9" creationId="{515A9052-1483-F04C-BA92-9226E6261F44}"/>
          </ac:picMkLst>
        </pc:picChg>
        <pc:picChg chg="add del mod ord">
          <ac:chgData name="Katrina Ong [Student]" userId="20685c30-85bf-4da6-9800-0775a60eafde" providerId="ADAL" clId="{33491907-B15D-4C91-B740-5996106BBC4B}" dt="2022-12-07T05:00:40.156" v="3375" actId="478"/>
          <ac:picMkLst>
            <pc:docMk/>
            <pc:sldMk cId="3676526432" sldId="309"/>
            <ac:picMk id="13" creationId="{2EFB8620-A6D4-85A2-4F0E-9542340857CC}"/>
          </ac:picMkLst>
        </pc:picChg>
        <pc:picChg chg="add mod ord">
          <ac:chgData name="Katrina Ong [Student]" userId="20685c30-85bf-4da6-9800-0775a60eafde" providerId="ADAL" clId="{33491907-B15D-4C91-B740-5996106BBC4B}" dt="2022-12-07T05:12:49.299" v="3507" actId="14100"/>
          <ac:picMkLst>
            <pc:docMk/>
            <pc:sldMk cId="3676526432" sldId="309"/>
            <ac:picMk id="17" creationId="{5C56D872-114B-E645-1470-FD62EB10F1FA}"/>
          </ac:picMkLst>
        </pc:picChg>
      </pc:sldChg>
      <pc:sldChg chg="addSp delSp modSp add mod">
        <pc:chgData name="Katrina Ong [Student]" userId="20685c30-85bf-4da6-9800-0775a60eafde" providerId="ADAL" clId="{33491907-B15D-4C91-B740-5996106BBC4B}" dt="2022-12-07T05:13:11.766" v="3513" actId="478"/>
        <pc:sldMkLst>
          <pc:docMk/>
          <pc:sldMk cId="2684038930" sldId="310"/>
        </pc:sldMkLst>
        <pc:spChg chg="add del mod">
          <ac:chgData name="Katrina Ong [Student]" userId="20685c30-85bf-4da6-9800-0775a60eafde" providerId="ADAL" clId="{33491907-B15D-4C91-B740-5996106BBC4B}" dt="2022-12-07T04:34:24.849" v="3220" actId="478"/>
          <ac:spMkLst>
            <pc:docMk/>
            <pc:sldMk cId="2684038930" sldId="310"/>
            <ac:spMk id="5" creationId="{F1DDFA48-FDAF-CD82-D7B9-617CED5E3F4D}"/>
          </ac:spMkLst>
        </pc:spChg>
        <pc:spChg chg="mod">
          <ac:chgData name="Katrina Ong [Student]" userId="20685c30-85bf-4da6-9800-0775a60eafde" providerId="ADAL" clId="{33491907-B15D-4C91-B740-5996106BBC4B}" dt="2022-12-07T04:58:21.337" v="3357" actId="26606"/>
          <ac:spMkLst>
            <pc:docMk/>
            <pc:sldMk cId="2684038930" sldId="310"/>
            <ac:spMk id="7" creationId="{ECFCAF76-5B16-9FF4-4BE5-42F8683BFAC0}"/>
          </ac:spMkLst>
        </pc:spChg>
        <pc:spChg chg="mod">
          <ac:chgData name="Katrina Ong [Student]" userId="20685c30-85bf-4da6-9800-0775a60eafde" providerId="ADAL" clId="{33491907-B15D-4C91-B740-5996106BBC4B}" dt="2022-12-07T04:58:21.337" v="3357" actId="26606"/>
          <ac:spMkLst>
            <pc:docMk/>
            <pc:sldMk cId="2684038930" sldId="310"/>
            <ac:spMk id="8" creationId="{36D95B0E-F739-4E94-3965-07F8A31D29DA}"/>
          </ac:spMkLst>
        </pc:spChg>
        <pc:spChg chg="mod">
          <ac:chgData name="Katrina Ong [Student]" userId="20685c30-85bf-4da6-9800-0775a60eafde" providerId="ADAL" clId="{33491907-B15D-4C91-B740-5996106BBC4B}" dt="2022-12-07T05:10:12.242" v="3490" actId="20577"/>
          <ac:spMkLst>
            <pc:docMk/>
            <pc:sldMk cId="2684038930" sldId="310"/>
            <ac:spMk id="18" creationId="{568F7FDF-78DD-D9CC-AC8C-51690F8481B9}"/>
          </ac:spMkLst>
        </pc:spChg>
        <pc:spChg chg="add del">
          <ac:chgData name="Katrina Ong [Student]" userId="20685c30-85bf-4da6-9800-0775a60eafde" providerId="ADAL" clId="{33491907-B15D-4C91-B740-5996106BBC4B}" dt="2022-12-07T05:13:10.391" v="3512" actId="478"/>
          <ac:spMkLst>
            <pc:docMk/>
            <pc:sldMk cId="2684038930" sldId="310"/>
            <ac:spMk id="23" creationId="{471EBDC0-E895-F8F1-6C77-C40B8A176840}"/>
          </ac:spMkLst>
        </pc:spChg>
        <pc:spChg chg="add del">
          <ac:chgData name="Katrina Ong [Student]" userId="20685c30-85bf-4da6-9800-0775a60eafde" providerId="ADAL" clId="{33491907-B15D-4C91-B740-5996106BBC4B}" dt="2022-12-07T05:13:11.766" v="3513" actId="478"/>
          <ac:spMkLst>
            <pc:docMk/>
            <pc:sldMk cId="2684038930" sldId="310"/>
            <ac:spMk id="25" creationId="{56097655-79D7-C7D4-F570-69E0AA2B65A5}"/>
          </ac:spMkLst>
        </pc:spChg>
        <pc:picChg chg="del">
          <ac:chgData name="Katrina Ong [Student]" userId="20685c30-85bf-4da6-9800-0775a60eafde" providerId="ADAL" clId="{33491907-B15D-4C91-B740-5996106BBC4B}" dt="2022-12-07T04:34:22.324" v="3218" actId="478"/>
          <ac:picMkLst>
            <pc:docMk/>
            <pc:sldMk cId="2684038930" sldId="310"/>
            <ac:picMk id="3" creationId="{ECA0EE61-C4FF-3AAE-07F4-D8D277A5D9F7}"/>
          </ac:picMkLst>
        </pc:picChg>
        <pc:picChg chg="del">
          <ac:chgData name="Katrina Ong [Student]" userId="20685c30-85bf-4da6-9800-0775a60eafde" providerId="ADAL" clId="{33491907-B15D-4C91-B740-5996106BBC4B}" dt="2022-12-07T04:34:32.945" v="3224" actId="478"/>
          <ac:picMkLst>
            <pc:docMk/>
            <pc:sldMk cId="2684038930" sldId="310"/>
            <ac:picMk id="4" creationId="{8E1830CD-8E51-CE47-D7C4-F3D20AA5E5EB}"/>
          </ac:picMkLst>
        </pc:picChg>
        <pc:picChg chg="add del mod">
          <ac:chgData name="Katrina Ong [Student]" userId="20685c30-85bf-4da6-9800-0775a60eafde" providerId="ADAL" clId="{33491907-B15D-4C91-B740-5996106BBC4B}" dt="2022-12-07T04:58:07.755" v="3354" actId="478"/>
          <ac:picMkLst>
            <pc:docMk/>
            <pc:sldMk cId="2684038930" sldId="310"/>
            <ac:picMk id="6" creationId="{F09D22B1-6CD0-1E14-4E99-591DC648083D}"/>
          </ac:picMkLst>
        </pc:picChg>
        <pc:picChg chg="add del mod">
          <ac:chgData name="Katrina Ong [Student]" userId="20685c30-85bf-4da6-9800-0775a60eafde" providerId="ADAL" clId="{33491907-B15D-4C91-B740-5996106BBC4B}" dt="2022-12-07T04:58:08.302" v="3355" actId="478"/>
          <ac:picMkLst>
            <pc:docMk/>
            <pc:sldMk cId="2684038930" sldId="310"/>
            <ac:picMk id="9" creationId="{442A9B8A-9454-E99F-416B-6BBB6CDE9359}"/>
          </ac:picMkLst>
        </pc:picChg>
        <pc:picChg chg="add del mod ord">
          <ac:chgData name="Katrina Ong [Student]" userId="20685c30-85bf-4da6-9800-0775a60eafde" providerId="ADAL" clId="{33491907-B15D-4C91-B740-5996106BBC4B}" dt="2022-12-07T05:00:47.317" v="3377" actId="478"/>
          <ac:picMkLst>
            <pc:docMk/>
            <pc:sldMk cId="2684038930" sldId="310"/>
            <ac:picMk id="11" creationId="{D48A5733-965D-65C3-FF7E-D43B672682CE}"/>
          </ac:picMkLst>
        </pc:picChg>
        <pc:picChg chg="add mod">
          <ac:chgData name="Katrina Ong [Student]" userId="20685c30-85bf-4da6-9800-0775a60eafde" providerId="ADAL" clId="{33491907-B15D-4C91-B740-5996106BBC4B}" dt="2022-12-07T05:13:08.417" v="3511" actId="14100"/>
          <ac:picMkLst>
            <pc:docMk/>
            <pc:sldMk cId="2684038930" sldId="310"/>
            <ac:picMk id="13" creationId="{8BA89D0A-1106-5B9E-E429-74980638CAFC}"/>
          </ac:picMkLst>
        </pc:picChg>
      </pc:sldChg>
      <pc:sldChg chg="addSp delSp modSp add mod">
        <pc:chgData name="Katrina Ong [Student]" userId="20685c30-85bf-4da6-9800-0775a60eafde" providerId="ADAL" clId="{33491907-B15D-4C91-B740-5996106BBC4B}" dt="2022-12-07T05:13:34.029" v="3516" actId="14100"/>
        <pc:sldMkLst>
          <pc:docMk/>
          <pc:sldMk cId="2584795441" sldId="311"/>
        </pc:sldMkLst>
        <pc:spChg chg="add del">
          <ac:chgData name="Katrina Ong [Student]" userId="20685c30-85bf-4da6-9800-0775a60eafde" providerId="ADAL" clId="{33491907-B15D-4C91-B740-5996106BBC4B}" dt="2022-12-07T04:37:12.833" v="3267"/>
          <ac:spMkLst>
            <pc:docMk/>
            <pc:sldMk cId="2584795441" sldId="311"/>
            <ac:spMk id="2" creationId="{F211F169-67D3-7696-5E76-7A45CF20D7DD}"/>
          </ac:spMkLst>
        </pc:spChg>
        <pc:spChg chg="mod">
          <ac:chgData name="Katrina Ong [Student]" userId="20685c30-85bf-4da6-9800-0775a60eafde" providerId="ADAL" clId="{33491907-B15D-4C91-B740-5996106BBC4B}" dt="2022-12-07T04:59:09.990" v="3361" actId="26606"/>
          <ac:spMkLst>
            <pc:docMk/>
            <pc:sldMk cId="2584795441" sldId="311"/>
            <ac:spMk id="7" creationId="{ECFCAF76-5B16-9FF4-4BE5-42F8683BFAC0}"/>
          </ac:spMkLst>
        </pc:spChg>
        <pc:spChg chg="mod">
          <ac:chgData name="Katrina Ong [Student]" userId="20685c30-85bf-4da6-9800-0775a60eafde" providerId="ADAL" clId="{33491907-B15D-4C91-B740-5996106BBC4B}" dt="2022-12-07T04:59:09.990" v="3361" actId="26606"/>
          <ac:spMkLst>
            <pc:docMk/>
            <pc:sldMk cId="2584795441" sldId="311"/>
            <ac:spMk id="8" creationId="{36D95B0E-F739-4E94-3965-07F8A31D29DA}"/>
          </ac:spMkLst>
        </pc:spChg>
        <pc:spChg chg="add del mod">
          <ac:chgData name="Katrina Ong [Student]" userId="20685c30-85bf-4da6-9800-0775a60eafde" providerId="ADAL" clId="{33491907-B15D-4C91-B740-5996106BBC4B}" dt="2022-12-07T04:59:08.672" v="3360" actId="22"/>
          <ac:spMkLst>
            <pc:docMk/>
            <pc:sldMk cId="2584795441" sldId="311"/>
            <ac:spMk id="10" creationId="{36112E59-FEA3-5BD4-896F-E1AC0AC21825}"/>
          </ac:spMkLst>
        </pc:spChg>
        <pc:spChg chg="add del mod">
          <ac:chgData name="Katrina Ong [Student]" userId="20685c30-85bf-4da6-9800-0775a60eafde" providerId="ADAL" clId="{33491907-B15D-4C91-B740-5996106BBC4B}" dt="2022-12-07T05:13:28.417" v="3514" actId="22"/>
          <ac:spMkLst>
            <pc:docMk/>
            <pc:sldMk cId="2584795441" sldId="311"/>
            <ac:spMk id="14" creationId="{CF975FAB-1CDC-7D94-49E5-84A7707D28A8}"/>
          </ac:spMkLst>
        </pc:spChg>
        <pc:spChg chg="add del mod">
          <ac:chgData name="Katrina Ong [Student]" userId="20685c30-85bf-4da6-9800-0775a60eafde" providerId="ADAL" clId="{33491907-B15D-4C91-B740-5996106BBC4B}" dt="2022-12-07T05:10:22.885" v="3492"/>
          <ac:spMkLst>
            <pc:docMk/>
            <pc:sldMk cId="2584795441" sldId="311"/>
            <ac:spMk id="15" creationId="{93C1DE39-908C-1A7C-E1D7-677BAECFE381}"/>
          </ac:spMkLst>
        </pc:spChg>
        <pc:spChg chg="add del mod">
          <ac:chgData name="Katrina Ong [Student]" userId="20685c30-85bf-4da6-9800-0775a60eafde" providerId="ADAL" clId="{33491907-B15D-4C91-B740-5996106BBC4B}" dt="2022-12-07T05:10:33.825" v="3496" actId="27636"/>
          <ac:spMkLst>
            <pc:docMk/>
            <pc:sldMk cId="2584795441" sldId="311"/>
            <ac:spMk id="18" creationId="{568F7FDF-78DD-D9CC-AC8C-51690F8481B9}"/>
          </ac:spMkLst>
        </pc:spChg>
        <pc:spChg chg="add del">
          <ac:chgData name="Katrina Ong [Student]" userId="20685c30-85bf-4da6-9800-0775a60eafde" providerId="ADAL" clId="{33491907-B15D-4C91-B740-5996106BBC4B}" dt="2022-12-07T04:59:13.306" v="3362" actId="478"/>
          <ac:spMkLst>
            <pc:docMk/>
            <pc:sldMk cId="2584795441" sldId="311"/>
            <ac:spMk id="23" creationId="{72C886C9-CBA6-3067-FD3B-0EBDC012031D}"/>
          </ac:spMkLst>
        </pc:spChg>
        <pc:spChg chg="add del">
          <ac:chgData name="Katrina Ong [Student]" userId="20685c30-85bf-4da6-9800-0775a60eafde" providerId="ADAL" clId="{33491907-B15D-4C91-B740-5996106BBC4B}" dt="2022-12-07T05:10:36.780" v="3497" actId="478"/>
          <ac:spMkLst>
            <pc:docMk/>
            <pc:sldMk cId="2584795441" sldId="311"/>
            <ac:spMk id="25" creationId="{9719999A-B94B-E81F-08D5-1045A0CC6DDE}"/>
          </ac:spMkLst>
        </pc:spChg>
        <pc:picChg chg="add del mod">
          <ac:chgData name="Katrina Ong [Student]" userId="20685c30-85bf-4da6-9800-0775a60eafde" providerId="ADAL" clId="{33491907-B15D-4C91-B740-5996106BBC4B}" dt="2022-12-07T04:58:57.082" v="3358" actId="478"/>
          <ac:picMkLst>
            <pc:docMk/>
            <pc:sldMk cId="2584795441" sldId="311"/>
            <ac:picMk id="3" creationId="{9BA44A16-1AA2-C9D1-638F-5CDE45C9F7D3}"/>
          </ac:picMkLst>
        </pc:picChg>
        <pc:picChg chg="add del mod">
          <ac:chgData name="Katrina Ong [Student]" userId="20685c30-85bf-4da6-9800-0775a60eafde" providerId="ADAL" clId="{33491907-B15D-4C91-B740-5996106BBC4B}" dt="2022-12-07T04:58:58.591" v="3359" actId="478"/>
          <ac:picMkLst>
            <pc:docMk/>
            <pc:sldMk cId="2584795441" sldId="311"/>
            <ac:picMk id="4" creationId="{493BCB95-FD95-870A-8C65-78E2F3C6AEC3}"/>
          </ac:picMkLst>
        </pc:picChg>
        <pc:picChg chg="del">
          <ac:chgData name="Katrina Ong [Student]" userId="20685c30-85bf-4da6-9800-0775a60eafde" providerId="ADAL" clId="{33491907-B15D-4C91-B740-5996106BBC4B}" dt="2022-12-07T04:37:43.237" v="3279" actId="478"/>
          <ac:picMkLst>
            <pc:docMk/>
            <pc:sldMk cId="2584795441" sldId="311"/>
            <ac:picMk id="6" creationId="{F09D22B1-6CD0-1E14-4E99-591DC648083D}"/>
          </ac:picMkLst>
        </pc:picChg>
        <pc:picChg chg="del">
          <ac:chgData name="Katrina Ong [Student]" userId="20685c30-85bf-4da6-9800-0775a60eafde" providerId="ADAL" clId="{33491907-B15D-4C91-B740-5996106BBC4B}" dt="2022-12-07T04:37:55.447" v="3285" actId="478"/>
          <ac:picMkLst>
            <pc:docMk/>
            <pc:sldMk cId="2584795441" sldId="311"/>
            <ac:picMk id="9" creationId="{442A9B8A-9454-E99F-416B-6BBB6CDE9359}"/>
          </ac:picMkLst>
        </pc:picChg>
        <pc:picChg chg="add del mod ord">
          <ac:chgData name="Katrina Ong [Student]" userId="20685c30-85bf-4da6-9800-0775a60eafde" providerId="ADAL" clId="{33491907-B15D-4C91-B740-5996106BBC4B}" dt="2022-12-07T05:00:55.192" v="3380" actId="478"/>
          <ac:picMkLst>
            <pc:docMk/>
            <pc:sldMk cId="2584795441" sldId="311"/>
            <ac:picMk id="12" creationId="{583E7AEB-DAF2-7894-40A2-25660928784A}"/>
          </ac:picMkLst>
        </pc:picChg>
        <pc:picChg chg="add mod ord">
          <ac:chgData name="Katrina Ong [Student]" userId="20685c30-85bf-4da6-9800-0775a60eafde" providerId="ADAL" clId="{33491907-B15D-4C91-B740-5996106BBC4B}" dt="2022-12-07T05:13:34.029" v="3516" actId="14100"/>
          <ac:picMkLst>
            <pc:docMk/>
            <pc:sldMk cId="2584795441" sldId="311"/>
            <ac:picMk id="17" creationId="{6D9C64C1-F1C9-670F-EBBA-6C6D4E17492E}"/>
          </ac:picMkLst>
        </pc:picChg>
      </pc:sldChg>
      <pc:sldChg chg="addSp delSp modSp new mod modClrScheme chgLayout">
        <pc:chgData name="Katrina Ong [Student]" userId="20685c30-85bf-4da6-9800-0775a60eafde" providerId="ADAL" clId="{33491907-B15D-4C91-B740-5996106BBC4B}" dt="2022-12-08T21:19:06.701" v="4802" actId="478"/>
        <pc:sldMkLst>
          <pc:docMk/>
          <pc:sldMk cId="2914858337" sldId="312"/>
        </pc:sldMkLst>
        <pc:spChg chg="del mod ord">
          <ac:chgData name="Katrina Ong [Student]" userId="20685c30-85bf-4da6-9800-0775a60eafde" providerId="ADAL" clId="{33491907-B15D-4C91-B740-5996106BBC4B}" dt="2022-12-08T00:57:14.889" v="4316" actId="700"/>
          <ac:spMkLst>
            <pc:docMk/>
            <pc:sldMk cId="2914858337" sldId="312"/>
            <ac:spMk id="2" creationId="{F658CFB4-1235-7D4E-66FF-4B0467135AF2}"/>
          </ac:spMkLst>
        </pc:spChg>
        <pc:spChg chg="del mod ord">
          <ac:chgData name="Katrina Ong [Student]" userId="20685c30-85bf-4da6-9800-0775a60eafde" providerId="ADAL" clId="{33491907-B15D-4C91-B740-5996106BBC4B}" dt="2022-12-08T00:57:14.889" v="4316" actId="700"/>
          <ac:spMkLst>
            <pc:docMk/>
            <pc:sldMk cId="2914858337" sldId="312"/>
            <ac:spMk id="3" creationId="{368D8AA3-3A53-ACC5-B4E6-10C28BC5A51C}"/>
          </ac:spMkLst>
        </pc:spChg>
        <pc:spChg chg="del">
          <ac:chgData name="Katrina Ong [Student]" userId="20685c30-85bf-4da6-9800-0775a60eafde" providerId="ADAL" clId="{33491907-B15D-4C91-B740-5996106BBC4B}" dt="2022-12-08T00:57:14.889" v="4316" actId="700"/>
          <ac:spMkLst>
            <pc:docMk/>
            <pc:sldMk cId="2914858337" sldId="312"/>
            <ac:spMk id="4" creationId="{59F15966-BE1B-E605-6AD9-A42591458B3A}"/>
          </ac:spMkLst>
        </pc:spChg>
        <pc:spChg chg="add mod ord">
          <ac:chgData name="Katrina Ong [Student]" userId="20685c30-85bf-4da6-9800-0775a60eafde" providerId="ADAL" clId="{33491907-B15D-4C91-B740-5996106BBC4B}" dt="2022-12-08T21:19:01.711" v="4800" actId="26606"/>
          <ac:spMkLst>
            <pc:docMk/>
            <pc:sldMk cId="2914858337" sldId="312"/>
            <ac:spMk id="5" creationId="{31238844-4838-2A68-04FD-7636901FAE5A}"/>
          </ac:spMkLst>
        </pc:spChg>
        <pc:spChg chg="add del mod ord">
          <ac:chgData name="Katrina Ong [Student]" userId="20685c30-85bf-4da6-9800-0775a60eafde" providerId="ADAL" clId="{33491907-B15D-4C91-B740-5996106BBC4B}" dt="2022-12-08T21:19:01.711" v="4800" actId="26606"/>
          <ac:spMkLst>
            <pc:docMk/>
            <pc:sldMk cId="2914858337" sldId="312"/>
            <ac:spMk id="6" creationId="{6D94D405-BCA9-8BA6-AEF4-D64C2156C3EE}"/>
          </ac:spMkLst>
        </pc:spChg>
        <pc:spChg chg="add del">
          <ac:chgData name="Katrina Ong [Student]" userId="20685c30-85bf-4da6-9800-0775a60eafde" providerId="ADAL" clId="{33491907-B15D-4C91-B740-5996106BBC4B}" dt="2022-12-08T21:19:05.035" v="4801" actId="478"/>
          <ac:spMkLst>
            <pc:docMk/>
            <pc:sldMk cId="2914858337" sldId="312"/>
            <ac:spMk id="12" creationId="{6749AA89-A128-538F-9E22-790F8256C305}"/>
          </ac:spMkLst>
        </pc:spChg>
        <pc:spChg chg="add del">
          <ac:chgData name="Katrina Ong [Student]" userId="20685c30-85bf-4da6-9800-0775a60eafde" providerId="ADAL" clId="{33491907-B15D-4C91-B740-5996106BBC4B}" dt="2022-12-08T21:19:06.701" v="4802" actId="478"/>
          <ac:spMkLst>
            <pc:docMk/>
            <pc:sldMk cId="2914858337" sldId="312"/>
            <ac:spMk id="14" creationId="{C58CA6BE-8D92-94F6-6B2C-A549B866CFD2}"/>
          </ac:spMkLst>
        </pc:spChg>
        <pc:spChg chg="add">
          <ac:chgData name="Katrina Ong [Student]" userId="20685c30-85bf-4da6-9800-0775a60eafde" providerId="ADAL" clId="{33491907-B15D-4C91-B740-5996106BBC4B}" dt="2022-12-08T21:19:01.711" v="4800" actId="26606"/>
          <ac:spMkLst>
            <pc:docMk/>
            <pc:sldMk cId="2914858337" sldId="312"/>
            <ac:spMk id="16" creationId="{0708AACE-4C72-4ACD-DAC9-2F16D704964B}"/>
          </ac:spMkLst>
        </pc:spChg>
        <pc:graphicFrameChg chg="add">
          <ac:chgData name="Katrina Ong [Student]" userId="20685c30-85bf-4da6-9800-0775a60eafde" providerId="ADAL" clId="{33491907-B15D-4C91-B740-5996106BBC4B}" dt="2022-12-08T21:19:01.711" v="4800" actId="26606"/>
          <ac:graphicFrameMkLst>
            <pc:docMk/>
            <pc:sldMk cId="2914858337" sldId="312"/>
            <ac:graphicFrameMk id="8" creationId="{5CB89C63-3829-2966-63C3-D5A44F060C0D}"/>
          </ac:graphicFrameMkLst>
        </pc:graphicFrameChg>
      </pc:sldChg>
      <pc:sldChg chg="addSp delSp modSp new mod ord">
        <pc:chgData name="Katrina Ong [Student]" userId="20685c30-85bf-4da6-9800-0775a60eafde" providerId="ADAL" clId="{33491907-B15D-4C91-B740-5996106BBC4B}" dt="2022-12-08T21:15:11.153" v="4797" actId="1076"/>
        <pc:sldMkLst>
          <pc:docMk/>
          <pc:sldMk cId="960157884" sldId="313"/>
        </pc:sldMkLst>
        <pc:spChg chg="mod">
          <ac:chgData name="Katrina Ong [Student]" userId="20685c30-85bf-4da6-9800-0775a60eafde" providerId="ADAL" clId="{33491907-B15D-4C91-B740-5996106BBC4B}" dt="2022-12-08T21:14:21.077" v="4784" actId="20577"/>
          <ac:spMkLst>
            <pc:docMk/>
            <pc:sldMk cId="960157884" sldId="313"/>
            <ac:spMk id="2" creationId="{7E9C5A84-A0DF-F218-09E8-1FBBCD9B3653}"/>
          </ac:spMkLst>
        </pc:spChg>
        <pc:spChg chg="del">
          <ac:chgData name="Katrina Ong [Student]" userId="20685c30-85bf-4da6-9800-0775a60eafde" providerId="ADAL" clId="{33491907-B15D-4C91-B740-5996106BBC4B}" dt="2022-12-08T01:01:34.598" v="4693" actId="22"/>
          <ac:spMkLst>
            <pc:docMk/>
            <pc:sldMk cId="960157884" sldId="313"/>
            <ac:spMk id="3" creationId="{1D9BAA51-799B-31C5-60F7-721CEE07A5DC}"/>
          </ac:spMkLst>
        </pc:spChg>
        <pc:spChg chg="del">
          <ac:chgData name="Katrina Ong [Student]" userId="20685c30-85bf-4da6-9800-0775a60eafde" providerId="ADAL" clId="{33491907-B15D-4C91-B740-5996106BBC4B}" dt="2022-12-08T01:01:40.284" v="4695" actId="478"/>
          <ac:spMkLst>
            <pc:docMk/>
            <pc:sldMk cId="960157884" sldId="313"/>
            <ac:spMk id="4" creationId="{28552013-AE8D-DB37-511B-4A5C8B1E4C93}"/>
          </ac:spMkLst>
        </pc:spChg>
        <pc:spChg chg="add del mod">
          <ac:chgData name="Katrina Ong [Student]" userId="20685c30-85bf-4da6-9800-0775a60eafde" providerId="ADAL" clId="{33491907-B15D-4C91-B740-5996106BBC4B}" dt="2022-12-08T21:14:10.362" v="4779" actId="478"/>
          <ac:spMkLst>
            <pc:docMk/>
            <pc:sldMk cId="960157884" sldId="313"/>
            <ac:spMk id="4" creationId="{F29B8E77-CF4F-00A1-770B-D532E99B1523}"/>
          </ac:spMkLst>
        </pc:spChg>
        <pc:spChg chg="del">
          <ac:chgData name="Katrina Ong [Student]" userId="20685c30-85bf-4da6-9800-0775a60eafde" providerId="ADAL" clId="{33491907-B15D-4C91-B740-5996106BBC4B}" dt="2022-12-08T01:01:42.084" v="4696" actId="478"/>
          <ac:spMkLst>
            <pc:docMk/>
            <pc:sldMk cId="960157884" sldId="313"/>
            <ac:spMk id="5" creationId="{F8ADEA29-8427-132E-DC4C-AF8B77458E38}"/>
          </ac:spMkLst>
        </pc:spChg>
        <pc:picChg chg="add mod">
          <ac:chgData name="Katrina Ong [Student]" userId="20685c30-85bf-4da6-9800-0775a60eafde" providerId="ADAL" clId="{33491907-B15D-4C91-B740-5996106BBC4B}" dt="2022-12-08T21:15:11.153" v="4797" actId="1076"/>
          <ac:picMkLst>
            <pc:docMk/>
            <pc:sldMk cId="960157884" sldId="313"/>
            <ac:picMk id="7" creationId="{1D696B94-CB49-501D-8279-1B123342CB01}"/>
          </ac:picMkLst>
        </pc:picChg>
        <pc:picChg chg="add del mod ord modCrop">
          <ac:chgData name="Katrina Ong [Student]" userId="20685c30-85bf-4da6-9800-0775a60eafde" providerId="ADAL" clId="{33491907-B15D-4C91-B740-5996106BBC4B}" dt="2022-12-08T21:14:02.390" v="4778" actId="478"/>
          <ac:picMkLst>
            <pc:docMk/>
            <pc:sldMk cId="960157884" sldId="313"/>
            <ac:picMk id="8" creationId="{D672DF7A-047E-B53F-47AE-8219151EB12C}"/>
          </ac:picMkLst>
        </pc:picChg>
        <pc:picChg chg="add del mod">
          <ac:chgData name="Katrina Ong [Student]" userId="20685c30-85bf-4da6-9800-0775a60eafde" providerId="ADAL" clId="{33491907-B15D-4C91-B740-5996106BBC4B}" dt="2022-12-08T21:14:00.833" v="4777" actId="478"/>
          <ac:picMkLst>
            <pc:docMk/>
            <pc:sldMk cId="960157884" sldId="313"/>
            <ac:picMk id="10" creationId="{445AF716-C301-8493-0F21-8E3C97AA779D}"/>
          </ac:picMkLst>
        </pc:picChg>
        <pc:picChg chg="add mod">
          <ac:chgData name="Katrina Ong [Student]" userId="20685c30-85bf-4da6-9800-0775a60eafde" providerId="ADAL" clId="{33491907-B15D-4C91-B740-5996106BBC4B}" dt="2022-12-08T21:15:05.205" v="4794" actId="14100"/>
          <ac:picMkLst>
            <pc:docMk/>
            <pc:sldMk cId="960157884" sldId="313"/>
            <ac:picMk id="11" creationId="{B503065F-66E1-6E51-8AE5-EADF2519A1DA}"/>
          </ac:picMkLst>
        </pc:picChg>
      </pc:sldChg>
      <pc:sldChg chg="del">
        <pc:chgData name="Katrina Ong [Student]" userId="20685c30-85bf-4da6-9800-0775a60eafde" providerId="ADAL" clId="{33491907-B15D-4C91-B740-5996106BBC4B}" dt="2022-12-08T21:14:40.621" v="4788" actId="47"/>
        <pc:sldMkLst>
          <pc:docMk/>
          <pc:sldMk cId="738981343" sldId="314"/>
        </pc:sldMkLst>
      </pc:sldChg>
      <pc:sldChg chg="new del">
        <pc:chgData name="Katrina Ong [Student]" userId="20685c30-85bf-4da6-9800-0775a60eafde" providerId="ADAL" clId="{33491907-B15D-4C91-B740-5996106BBC4B}" dt="2022-12-08T21:18:50.753" v="4799" actId="47"/>
        <pc:sldMkLst>
          <pc:docMk/>
          <pc:sldMk cId="1596833551" sldId="314"/>
        </pc:sldMkLst>
      </pc:sldChg>
      <pc:sldChg chg="del">
        <pc:chgData name="Katrina Ong [Student]" userId="20685c30-85bf-4da6-9800-0775a60eafde" providerId="ADAL" clId="{33491907-B15D-4C91-B740-5996106BBC4B}" dt="2022-12-08T01:24:18.246" v="4720" actId="47"/>
        <pc:sldMkLst>
          <pc:docMk/>
          <pc:sldMk cId="2126017308" sldId="314"/>
        </pc:sldMkLst>
      </pc:sldChg>
      <pc:sldChg chg="new del">
        <pc:chgData name="Katrina Ong [Student]" userId="20685c30-85bf-4da6-9800-0775a60eafde" providerId="ADAL" clId="{33491907-B15D-4C91-B740-5996106BBC4B}" dt="2022-12-08T01:14:09.290" v="4717" actId="47"/>
        <pc:sldMkLst>
          <pc:docMk/>
          <pc:sldMk cId="3497305411" sldId="314"/>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12122-03DD-4846-8D23-9C617257423B}" type="doc">
      <dgm:prSet loTypeId="urn:microsoft.com/office/officeart/2005/8/layout/list1" loCatId="list" qsTypeId="urn:microsoft.com/office/officeart/2005/8/quickstyle/simple4" qsCatId="simple" csTypeId="urn:microsoft.com/office/officeart/2005/8/colors/accent3_2" csCatId="accent3" phldr="1"/>
      <dgm:spPr/>
      <dgm:t>
        <a:bodyPr/>
        <a:lstStyle/>
        <a:p>
          <a:endParaRPr lang="en-US"/>
        </a:p>
      </dgm:t>
    </dgm:pt>
    <dgm:pt modelId="{073BD375-99BB-4C43-B29D-47482CE6AA88}">
      <dgm:prSet/>
      <dgm:spPr/>
      <dgm:t>
        <a:bodyPr/>
        <a:lstStyle/>
        <a:p>
          <a:r>
            <a:rPr lang="en-PH"/>
            <a:t>Initial List of 23 Stocks Collated from:</a:t>
          </a:r>
          <a:endParaRPr lang="en-US"/>
        </a:p>
      </dgm:t>
    </dgm:pt>
    <dgm:pt modelId="{08DD86CF-1856-4EE9-BD96-D34702A08FCF}" type="parTrans" cxnId="{C38E322B-4A62-4369-BDDE-6EBD9B558754}">
      <dgm:prSet/>
      <dgm:spPr/>
      <dgm:t>
        <a:bodyPr/>
        <a:lstStyle/>
        <a:p>
          <a:endParaRPr lang="en-US"/>
        </a:p>
      </dgm:t>
    </dgm:pt>
    <dgm:pt modelId="{3BDFFF1B-DADF-44AC-896A-F5727F85600A}" type="sibTrans" cxnId="{C38E322B-4A62-4369-BDDE-6EBD9B558754}">
      <dgm:prSet/>
      <dgm:spPr/>
      <dgm:t>
        <a:bodyPr/>
        <a:lstStyle/>
        <a:p>
          <a:endParaRPr lang="en-US"/>
        </a:p>
      </dgm:t>
    </dgm:pt>
    <dgm:pt modelId="{FE469CF6-FBFE-4A70-86D4-C185A56AF9BE}">
      <dgm:prSet/>
      <dgm:spPr/>
      <dgm:t>
        <a:bodyPr/>
        <a:lstStyle/>
        <a:p>
          <a:r>
            <a:rPr lang="en-PH"/>
            <a:t>Top S&amp;P 500 Stocks</a:t>
          </a:r>
          <a:endParaRPr lang="en-US"/>
        </a:p>
      </dgm:t>
    </dgm:pt>
    <dgm:pt modelId="{17DAF963-26F2-4BB2-B582-C76DA094E156}" type="parTrans" cxnId="{80C9EAF0-157F-4757-B484-F23CB9C49E8A}">
      <dgm:prSet/>
      <dgm:spPr/>
      <dgm:t>
        <a:bodyPr/>
        <a:lstStyle/>
        <a:p>
          <a:endParaRPr lang="en-US"/>
        </a:p>
      </dgm:t>
    </dgm:pt>
    <dgm:pt modelId="{7F858E63-2837-47E0-BD10-33A77B8ABCC1}" type="sibTrans" cxnId="{80C9EAF0-157F-4757-B484-F23CB9C49E8A}">
      <dgm:prSet/>
      <dgm:spPr/>
      <dgm:t>
        <a:bodyPr/>
        <a:lstStyle/>
        <a:p>
          <a:endParaRPr lang="en-US"/>
        </a:p>
      </dgm:t>
    </dgm:pt>
    <dgm:pt modelId="{FF4A8358-6A27-4659-B633-EC5525141A21}">
      <dgm:prSet/>
      <dgm:spPr/>
      <dgm:t>
        <a:bodyPr/>
        <a:lstStyle/>
        <a:p>
          <a:r>
            <a:rPr lang="en-PH"/>
            <a:t>Mid-Cap Companies with High Growth Potential</a:t>
          </a:r>
          <a:endParaRPr lang="en-US"/>
        </a:p>
      </dgm:t>
    </dgm:pt>
    <dgm:pt modelId="{D48F6E64-5E97-468D-AA91-702E135597C4}" type="parTrans" cxnId="{06299877-F291-4B0B-A998-A81C0358CDC8}">
      <dgm:prSet/>
      <dgm:spPr/>
      <dgm:t>
        <a:bodyPr/>
        <a:lstStyle/>
        <a:p>
          <a:endParaRPr lang="en-US"/>
        </a:p>
      </dgm:t>
    </dgm:pt>
    <dgm:pt modelId="{8C31220D-9D17-448A-899B-B126D887A1BC}" type="sibTrans" cxnId="{06299877-F291-4B0B-A998-A81C0358CDC8}">
      <dgm:prSet/>
      <dgm:spPr/>
      <dgm:t>
        <a:bodyPr/>
        <a:lstStyle/>
        <a:p>
          <a:endParaRPr lang="en-US"/>
        </a:p>
      </dgm:t>
    </dgm:pt>
    <dgm:pt modelId="{9C1DDDEE-EA9E-4019-8288-9082575F300D}">
      <dgm:prSet/>
      <dgm:spPr/>
      <dgm:t>
        <a:bodyPr/>
        <a:lstStyle/>
        <a:p>
          <a:r>
            <a:rPr lang="en-PH"/>
            <a:t>Popular Stocks from Defensive Sectors/ Industries</a:t>
          </a:r>
          <a:endParaRPr lang="en-US"/>
        </a:p>
      </dgm:t>
    </dgm:pt>
    <dgm:pt modelId="{9CA5C033-E400-42ED-8E31-C8364739DD4C}" type="parTrans" cxnId="{2054579C-D133-4BB5-BB73-E81ED645E313}">
      <dgm:prSet/>
      <dgm:spPr/>
      <dgm:t>
        <a:bodyPr/>
        <a:lstStyle/>
        <a:p>
          <a:endParaRPr lang="en-US"/>
        </a:p>
      </dgm:t>
    </dgm:pt>
    <dgm:pt modelId="{6DE727A3-B450-4894-9B9B-D825E52B2D6D}" type="sibTrans" cxnId="{2054579C-D133-4BB5-BB73-E81ED645E313}">
      <dgm:prSet/>
      <dgm:spPr/>
      <dgm:t>
        <a:bodyPr/>
        <a:lstStyle/>
        <a:p>
          <a:endParaRPr lang="en-US"/>
        </a:p>
      </dgm:t>
    </dgm:pt>
    <dgm:pt modelId="{2B8551D2-D311-436A-975C-C1924283C2DA}">
      <dgm:prSet/>
      <dgm:spPr/>
      <dgm:t>
        <a:bodyPr/>
        <a:lstStyle/>
        <a:p>
          <a:r>
            <a:rPr lang="en-PH"/>
            <a:t>Five (5) Stocks were selected by screening:</a:t>
          </a:r>
          <a:endParaRPr lang="en-US"/>
        </a:p>
      </dgm:t>
    </dgm:pt>
    <dgm:pt modelId="{7202A6C4-E78C-4923-B51F-69A5EF491BEF}" type="parTrans" cxnId="{831F436E-4144-4F00-8CF0-5FB41200D0FB}">
      <dgm:prSet/>
      <dgm:spPr/>
      <dgm:t>
        <a:bodyPr/>
        <a:lstStyle/>
        <a:p>
          <a:endParaRPr lang="en-US"/>
        </a:p>
      </dgm:t>
    </dgm:pt>
    <dgm:pt modelId="{257347B9-7D5B-4685-8364-74CFCBDFCCEE}" type="sibTrans" cxnId="{831F436E-4144-4F00-8CF0-5FB41200D0FB}">
      <dgm:prSet/>
      <dgm:spPr/>
      <dgm:t>
        <a:bodyPr/>
        <a:lstStyle/>
        <a:p>
          <a:endParaRPr lang="en-US"/>
        </a:p>
      </dgm:t>
    </dgm:pt>
    <dgm:pt modelId="{B6930161-BCB0-47B9-8377-CB1393E7754A}">
      <dgm:prSet/>
      <dgm:spPr/>
      <dgm:t>
        <a:bodyPr/>
        <a:lstStyle/>
        <a:p>
          <a:r>
            <a:rPr lang="en-PH"/>
            <a:t>Analyst Recommendations (sourced from Y! Finance)</a:t>
          </a:r>
          <a:endParaRPr lang="en-US"/>
        </a:p>
      </dgm:t>
    </dgm:pt>
    <dgm:pt modelId="{48AE7019-563F-42D8-BD59-2F9C0827CE7C}" type="parTrans" cxnId="{F406FBFD-94E5-4ADC-8758-515B5E02274C}">
      <dgm:prSet/>
      <dgm:spPr/>
      <dgm:t>
        <a:bodyPr/>
        <a:lstStyle/>
        <a:p>
          <a:endParaRPr lang="en-US"/>
        </a:p>
      </dgm:t>
    </dgm:pt>
    <dgm:pt modelId="{4FAB190D-9C08-4E22-B574-FEDC8975EA78}" type="sibTrans" cxnId="{F406FBFD-94E5-4ADC-8758-515B5E02274C}">
      <dgm:prSet/>
      <dgm:spPr/>
      <dgm:t>
        <a:bodyPr/>
        <a:lstStyle/>
        <a:p>
          <a:endParaRPr lang="en-US"/>
        </a:p>
      </dgm:t>
    </dgm:pt>
    <dgm:pt modelId="{965BD01A-ECFB-4B33-8EFA-EC36AF060BDA}">
      <dgm:prSet/>
      <dgm:spPr/>
      <dgm:t>
        <a:bodyPr/>
        <a:lstStyle/>
        <a:p>
          <a:r>
            <a:rPr lang="en-PH"/>
            <a:t>Key Financial Ratios (web scraped from Fin Viz)</a:t>
          </a:r>
          <a:endParaRPr lang="en-US"/>
        </a:p>
      </dgm:t>
    </dgm:pt>
    <dgm:pt modelId="{544857E9-AC77-41AA-93A4-3D67112B7969}" type="parTrans" cxnId="{966FAE9E-62F2-4308-B831-E04CC53EDDB5}">
      <dgm:prSet/>
      <dgm:spPr/>
      <dgm:t>
        <a:bodyPr/>
        <a:lstStyle/>
        <a:p>
          <a:endParaRPr lang="en-US"/>
        </a:p>
      </dgm:t>
    </dgm:pt>
    <dgm:pt modelId="{16DF3E83-2539-4743-B440-BE83123B1710}" type="sibTrans" cxnId="{966FAE9E-62F2-4308-B831-E04CC53EDDB5}">
      <dgm:prSet/>
      <dgm:spPr/>
      <dgm:t>
        <a:bodyPr/>
        <a:lstStyle/>
        <a:p>
          <a:endParaRPr lang="en-US"/>
        </a:p>
      </dgm:t>
    </dgm:pt>
    <dgm:pt modelId="{DAE3F0CD-9EBD-4687-9DA9-189B08B74F8F}">
      <dgm:prSet/>
      <dgm:spPr/>
      <dgm:t>
        <a:bodyPr/>
        <a:lstStyle/>
        <a:p>
          <a:r>
            <a:rPr lang="en-PH"/>
            <a:t>Industry &amp; Company Analysis</a:t>
          </a:r>
          <a:endParaRPr lang="en-US"/>
        </a:p>
      </dgm:t>
    </dgm:pt>
    <dgm:pt modelId="{729A80FD-F813-4A52-8366-51EF3D85A73E}" type="parTrans" cxnId="{8DCA1797-CBBF-4651-B673-3854B1638221}">
      <dgm:prSet/>
      <dgm:spPr/>
      <dgm:t>
        <a:bodyPr/>
        <a:lstStyle/>
        <a:p>
          <a:endParaRPr lang="en-US"/>
        </a:p>
      </dgm:t>
    </dgm:pt>
    <dgm:pt modelId="{35191710-55EE-4741-BD27-F6DCAF5B6323}" type="sibTrans" cxnId="{8DCA1797-CBBF-4651-B673-3854B1638221}">
      <dgm:prSet/>
      <dgm:spPr/>
      <dgm:t>
        <a:bodyPr/>
        <a:lstStyle/>
        <a:p>
          <a:endParaRPr lang="en-US"/>
        </a:p>
      </dgm:t>
    </dgm:pt>
    <dgm:pt modelId="{357C6C4C-AE2C-46D1-A586-6D0A27E4E5CF}">
      <dgm:prSet/>
      <dgm:spPr/>
      <dgm:t>
        <a:bodyPr/>
        <a:lstStyle/>
        <a:p>
          <a:r>
            <a:rPr lang="en-PH"/>
            <a:t>Portfolio Optimization (using </a:t>
          </a:r>
          <a:r>
            <a:rPr lang="en-PH" err="1"/>
            <a:t>FinQuant</a:t>
          </a:r>
          <a:r>
            <a:rPr lang="en-PH"/>
            <a:t>)</a:t>
          </a:r>
          <a:endParaRPr lang="en-US"/>
        </a:p>
      </dgm:t>
    </dgm:pt>
    <dgm:pt modelId="{BEF69388-8A87-4545-A16C-E77C9975E9D5}" type="parTrans" cxnId="{CCF0D70E-8D96-4272-BADD-EB65CBDDF541}">
      <dgm:prSet/>
      <dgm:spPr/>
      <dgm:t>
        <a:bodyPr/>
        <a:lstStyle/>
        <a:p>
          <a:endParaRPr lang="en-US"/>
        </a:p>
      </dgm:t>
    </dgm:pt>
    <dgm:pt modelId="{64FEFC49-C3B3-47CF-A971-B3AB29605EA1}" type="sibTrans" cxnId="{CCF0D70E-8D96-4272-BADD-EB65CBDDF541}">
      <dgm:prSet/>
      <dgm:spPr/>
      <dgm:t>
        <a:bodyPr/>
        <a:lstStyle/>
        <a:p>
          <a:endParaRPr lang="en-US"/>
        </a:p>
      </dgm:t>
    </dgm:pt>
    <dgm:pt modelId="{ACB7682E-8800-4CC0-8D2F-180916DEF27A}" type="pres">
      <dgm:prSet presAssocID="{65012122-03DD-4846-8D23-9C617257423B}" presName="linear" presStyleCnt="0">
        <dgm:presLayoutVars>
          <dgm:dir/>
          <dgm:animLvl val="lvl"/>
          <dgm:resizeHandles val="exact"/>
        </dgm:presLayoutVars>
      </dgm:prSet>
      <dgm:spPr/>
    </dgm:pt>
    <dgm:pt modelId="{EB82FE39-7ACE-4E48-AE3C-E7A0086211C3}" type="pres">
      <dgm:prSet presAssocID="{073BD375-99BB-4C43-B29D-47482CE6AA88}" presName="parentLin" presStyleCnt="0"/>
      <dgm:spPr/>
    </dgm:pt>
    <dgm:pt modelId="{2F7B141E-766E-4370-BA32-F3549795D57B}" type="pres">
      <dgm:prSet presAssocID="{073BD375-99BB-4C43-B29D-47482CE6AA88}" presName="parentLeftMargin" presStyleLbl="node1" presStyleIdx="0" presStyleCnt="2"/>
      <dgm:spPr/>
    </dgm:pt>
    <dgm:pt modelId="{9E8B38CA-D665-45E1-B263-AB3A3C68CF86}" type="pres">
      <dgm:prSet presAssocID="{073BD375-99BB-4C43-B29D-47482CE6AA88}" presName="parentText" presStyleLbl="node1" presStyleIdx="0" presStyleCnt="2">
        <dgm:presLayoutVars>
          <dgm:chMax val="0"/>
          <dgm:bulletEnabled val="1"/>
        </dgm:presLayoutVars>
      </dgm:prSet>
      <dgm:spPr/>
    </dgm:pt>
    <dgm:pt modelId="{FC42AAB4-DC48-48E1-AC95-11DEDB02A118}" type="pres">
      <dgm:prSet presAssocID="{073BD375-99BB-4C43-B29D-47482CE6AA88}" presName="negativeSpace" presStyleCnt="0"/>
      <dgm:spPr/>
    </dgm:pt>
    <dgm:pt modelId="{783A9ADD-DA4E-4DA2-B8B9-C3E193F1FADD}" type="pres">
      <dgm:prSet presAssocID="{073BD375-99BB-4C43-B29D-47482CE6AA88}" presName="childText" presStyleLbl="conFgAcc1" presStyleIdx="0" presStyleCnt="2">
        <dgm:presLayoutVars>
          <dgm:bulletEnabled val="1"/>
        </dgm:presLayoutVars>
      </dgm:prSet>
      <dgm:spPr/>
    </dgm:pt>
    <dgm:pt modelId="{BE83EB80-08D3-4882-86E3-C999200D8588}" type="pres">
      <dgm:prSet presAssocID="{3BDFFF1B-DADF-44AC-896A-F5727F85600A}" presName="spaceBetweenRectangles" presStyleCnt="0"/>
      <dgm:spPr/>
    </dgm:pt>
    <dgm:pt modelId="{F1463680-0BFE-495B-A511-D6945A8AD0C3}" type="pres">
      <dgm:prSet presAssocID="{2B8551D2-D311-436A-975C-C1924283C2DA}" presName="parentLin" presStyleCnt="0"/>
      <dgm:spPr/>
    </dgm:pt>
    <dgm:pt modelId="{8DC388F2-9832-40A2-97F6-EEBBE8458BC7}" type="pres">
      <dgm:prSet presAssocID="{2B8551D2-D311-436A-975C-C1924283C2DA}" presName="parentLeftMargin" presStyleLbl="node1" presStyleIdx="0" presStyleCnt="2"/>
      <dgm:spPr/>
    </dgm:pt>
    <dgm:pt modelId="{E72DDDCC-593C-4F33-913C-2BBF3DB7F156}" type="pres">
      <dgm:prSet presAssocID="{2B8551D2-D311-436A-975C-C1924283C2DA}" presName="parentText" presStyleLbl="node1" presStyleIdx="1" presStyleCnt="2">
        <dgm:presLayoutVars>
          <dgm:chMax val="0"/>
          <dgm:bulletEnabled val="1"/>
        </dgm:presLayoutVars>
      </dgm:prSet>
      <dgm:spPr/>
    </dgm:pt>
    <dgm:pt modelId="{60BE34EC-4D27-47CE-A6BB-5813DB73A49D}" type="pres">
      <dgm:prSet presAssocID="{2B8551D2-D311-436A-975C-C1924283C2DA}" presName="negativeSpace" presStyleCnt="0"/>
      <dgm:spPr/>
    </dgm:pt>
    <dgm:pt modelId="{BD859D62-84F1-4F34-A4D4-F59AB257EFE2}" type="pres">
      <dgm:prSet presAssocID="{2B8551D2-D311-436A-975C-C1924283C2DA}" presName="childText" presStyleLbl="conFgAcc1" presStyleIdx="1" presStyleCnt="2">
        <dgm:presLayoutVars>
          <dgm:bulletEnabled val="1"/>
        </dgm:presLayoutVars>
      </dgm:prSet>
      <dgm:spPr/>
    </dgm:pt>
  </dgm:ptLst>
  <dgm:cxnLst>
    <dgm:cxn modelId="{CCF0D70E-8D96-4272-BADD-EB65CBDDF541}" srcId="{2B8551D2-D311-436A-975C-C1924283C2DA}" destId="{357C6C4C-AE2C-46D1-A586-6D0A27E4E5CF}" srcOrd="3" destOrd="0" parTransId="{BEF69388-8A87-4545-A16C-E77C9975E9D5}" sibTransId="{64FEFC49-C3B3-47CF-A971-B3AB29605EA1}"/>
    <dgm:cxn modelId="{C38E322B-4A62-4369-BDDE-6EBD9B558754}" srcId="{65012122-03DD-4846-8D23-9C617257423B}" destId="{073BD375-99BB-4C43-B29D-47482CE6AA88}" srcOrd="0" destOrd="0" parTransId="{08DD86CF-1856-4EE9-BD96-D34702A08FCF}" sibTransId="{3BDFFF1B-DADF-44AC-896A-F5727F85600A}"/>
    <dgm:cxn modelId="{15D88730-BD59-4D17-A5E7-5AEFDD535DCF}" type="presOf" srcId="{B6930161-BCB0-47B9-8377-CB1393E7754A}" destId="{BD859D62-84F1-4F34-A4D4-F59AB257EFE2}" srcOrd="0" destOrd="0" presId="urn:microsoft.com/office/officeart/2005/8/layout/list1"/>
    <dgm:cxn modelId="{B8BF2060-E976-462D-A7ED-DAFA5EFB43D1}" type="presOf" srcId="{965BD01A-ECFB-4B33-8EFA-EC36AF060BDA}" destId="{BD859D62-84F1-4F34-A4D4-F59AB257EFE2}" srcOrd="0" destOrd="1" presId="urn:microsoft.com/office/officeart/2005/8/layout/list1"/>
    <dgm:cxn modelId="{831F436E-4144-4F00-8CF0-5FB41200D0FB}" srcId="{65012122-03DD-4846-8D23-9C617257423B}" destId="{2B8551D2-D311-436A-975C-C1924283C2DA}" srcOrd="1" destOrd="0" parTransId="{7202A6C4-E78C-4923-B51F-69A5EF491BEF}" sibTransId="{257347B9-7D5B-4685-8364-74CFCBDFCCEE}"/>
    <dgm:cxn modelId="{AB8F0D54-3624-401E-BB72-2D219A805821}" type="presOf" srcId="{073BD375-99BB-4C43-B29D-47482CE6AA88}" destId="{2F7B141E-766E-4370-BA32-F3549795D57B}" srcOrd="0" destOrd="0" presId="urn:microsoft.com/office/officeart/2005/8/layout/list1"/>
    <dgm:cxn modelId="{6F8C7C75-5437-4E0C-9495-2BCBD8BE1534}" type="presOf" srcId="{65012122-03DD-4846-8D23-9C617257423B}" destId="{ACB7682E-8800-4CC0-8D2F-180916DEF27A}" srcOrd="0" destOrd="0" presId="urn:microsoft.com/office/officeart/2005/8/layout/list1"/>
    <dgm:cxn modelId="{06299877-F291-4B0B-A998-A81C0358CDC8}" srcId="{073BD375-99BB-4C43-B29D-47482CE6AA88}" destId="{FF4A8358-6A27-4659-B633-EC5525141A21}" srcOrd="1" destOrd="0" parTransId="{D48F6E64-5E97-468D-AA91-702E135597C4}" sibTransId="{8C31220D-9D17-448A-899B-B126D887A1BC}"/>
    <dgm:cxn modelId="{F6259B5A-FCAD-40F5-9712-DB8A7656DEBA}" type="presOf" srcId="{FE469CF6-FBFE-4A70-86D4-C185A56AF9BE}" destId="{783A9ADD-DA4E-4DA2-B8B9-C3E193F1FADD}" srcOrd="0" destOrd="0" presId="urn:microsoft.com/office/officeart/2005/8/layout/list1"/>
    <dgm:cxn modelId="{6A237685-51C7-4427-AFFD-467301D51659}" type="presOf" srcId="{9C1DDDEE-EA9E-4019-8288-9082575F300D}" destId="{783A9ADD-DA4E-4DA2-B8B9-C3E193F1FADD}" srcOrd="0" destOrd="2" presId="urn:microsoft.com/office/officeart/2005/8/layout/list1"/>
    <dgm:cxn modelId="{8DCA1797-CBBF-4651-B673-3854B1638221}" srcId="{2B8551D2-D311-436A-975C-C1924283C2DA}" destId="{DAE3F0CD-9EBD-4687-9DA9-189B08B74F8F}" srcOrd="2" destOrd="0" parTransId="{729A80FD-F813-4A52-8366-51EF3D85A73E}" sibTransId="{35191710-55EE-4741-BD27-F6DCAF5B6323}"/>
    <dgm:cxn modelId="{2054579C-D133-4BB5-BB73-E81ED645E313}" srcId="{073BD375-99BB-4C43-B29D-47482CE6AA88}" destId="{9C1DDDEE-EA9E-4019-8288-9082575F300D}" srcOrd="2" destOrd="0" parTransId="{9CA5C033-E400-42ED-8E31-C8364739DD4C}" sibTransId="{6DE727A3-B450-4894-9B9B-D825E52B2D6D}"/>
    <dgm:cxn modelId="{966FAE9E-62F2-4308-B831-E04CC53EDDB5}" srcId="{2B8551D2-D311-436A-975C-C1924283C2DA}" destId="{965BD01A-ECFB-4B33-8EFA-EC36AF060BDA}" srcOrd="1" destOrd="0" parTransId="{544857E9-AC77-41AA-93A4-3D67112B7969}" sibTransId="{16DF3E83-2539-4743-B440-BE83123B1710}"/>
    <dgm:cxn modelId="{476195B2-5D18-4047-8069-DF8B1B66453D}" type="presOf" srcId="{FF4A8358-6A27-4659-B633-EC5525141A21}" destId="{783A9ADD-DA4E-4DA2-B8B9-C3E193F1FADD}" srcOrd="0" destOrd="1" presId="urn:microsoft.com/office/officeart/2005/8/layout/list1"/>
    <dgm:cxn modelId="{69A8A7CB-B90E-4E90-B954-00ECEDF078C3}" type="presOf" srcId="{2B8551D2-D311-436A-975C-C1924283C2DA}" destId="{8DC388F2-9832-40A2-97F6-EEBBE8458BC7}" srcOrd="0" destOrd="0" presId="urn:microsoft.com/office/officeart/2005/8/layout/list1"/>
    <dgm:cxn modelId="{50D6B9CE-9F19-40A9-A536-D646078ED461}" type="presOf" srcId="{DAE3F0CD-9EBD-4687-9DA9-189B08B74F8F}" destId="{BD859D62-84F1-4F34-A4D4-F59AB257EFE2}" srcOrd="0" destOrd="2" presId="urn:microsoft.com/office/officeart/2005/8/layout/list1"/>
    <dgm:cxn modelId="{647DCDE4-E075-440C-B21B-0258EADE0118}" type="presOf" srcId="{073BD375-99BB-4C43-B29D-47482CE6AA88}" destId="{9E8B38CA-D665-45E1-B263-AB3A3C68CF86}" srcOrd="1" destOrd="0" presId="urn:microsoft.com/office/officeart/2005/8/layout/list1"/>
    <dgm:cxn modelId="{80C9EAF0-157F-4757-B484-F23CB9C49E8A}" srcId="{073BD375-99BB-4C43-B29D-47482CE6AA88}" destId="{FE469CF6-FBFE-4A70-86D4-C185A56AF9BE}" srcOrd="0" destOrd="0" parTransId="{17DAF963-26F2-4BB2-B582-C76DA094E156}" sibTransId="{7F858E63-2837-47E0-BD10-33A77B8ABCC1}"/>
    <dgm:cxn modelId="{3FA3FDF3-46F0-407F-85EE-AEEB12917E5A}" type="presOf" srcId="{357C6C4C-AE2C-46D1-A586-6D0A27E4E5CF}" destId="{BD859D62-84F1-4F34-A4D4-F59AB257EFE2}" srcOrd="0" destOrd="3" presId="urn:microsoft.com/office/officeart/2005/8/layout/list1"/>
    <dgm:cxn modelId="{4DA6ECF8-1609-425F-817A-C8CDEBBD45E1}" type="presOf" srcId="{2B8551D2-D311-436A-975C-C1924283C2DA}" destId="{E72DDDCC-593C-4F33-913C-2BBF3DB7F156}" srcOrd="1" destOrd="0" presId="urn:microsoft.com/office/officeart/2005/8/layout/list1"/>
    <dgm:cxn modelId="{F406FBFD-94E5-4ADC-8758-515B5E02274C}" srcId="{2B8551D2-D311-436A-975C-C1924283C2DA}" destId="{B6930161-BCB0-47B9-8377-CB1393E7754A}" srcOrd="0" destOrd="0" parTransId="{48AE7019-563F-42D8-BD59-2F9C0827CE7C}" sibTransId="{4FAB190D-9C08-4E22-B574-FEDC8975EA78}"/>
    <dgm:cxn modelId="{7B4AD821-51E4-487B-BE59-D226C4423C05}" type="presParOf" srcId="{ACB7682E-8800-4CC0-8D2F-180916DEF27A}" destId="{EB82FE39-7ACE-4E48-AE3C-E7A0086211C3}" srcOrd="0" destOrd="0" presId="urn:microsoft.com/office/officeart/2005/8/layout/list1"/>
    <dgm:cxn modelId="{B990DB8F-2BB8-4DEB-B552-8F449EDC34F9}" type="presParOf" srcId="{EB82FE39-7ACE-4E48-AE3C-E7A0086211C3}" destId="{2F7B141E-766E-4370-BA32-F3549795D57B}" srcOrd="0" destOrd="0" presId="urn:microsoft.com/office/officeart/2005/8/layout/list1"/>
    <dgm:cxn modelId="{D12CA8EF-59D7-426B-8B03-6E51B0E33777}" type="presParOf" srcId="{EB82FE39-7ACE-4E48-AE3C-E7A0086211C3}" destId="{9E8B38CA-D665-45E1-B263-AB3A3C68CF86}" srcOrd="1" destOrd="0" presId="urn:microsoft.com/office/officeart/2005/8/layout/list1"/>
    <dgm:cxn modelId="{83FE180E-1711-48ED-9819-20DED49F94E5}" type="presParOf" srcId="{ACB7682E-8800-4CC0-8D2F-180916DEF27A}" destId="{FC42AAB4-DC48-48E1-AC95-11DEDB02A118}" srcOrd="1" destOrd="0" presId="urn:microsoft.com/office/officeart/2005/8/layout/list1"/>
    <dgm:cxn modelId="{319E1654-5DD3-41CF-8E82-CA0D87A4566A}" type="presParOf" srcId="{ACB7682E-8800-4CC0-8D2F-180916DEF27A}" destId="{783A9ADD-DA4E-4DA2-B8B9-C3E193F1FADD}" srcOrd="2" destOrd="0" presId="urn:microsoft.com/office/officeart/2005/8/layout/list1"/>
    <dgm:cxn modelId="{C1C4A685-ABFA-4D52-97B5-6A09758ACE7F}" type="presParOf" srcId="{ACB7682E-8800-4CC0-8D2F-180916DEF27A}" destId="{BE83EB80-08D3-4882-86E3-C999200D8588}" srcOrd="3" destOrd="0" presId="urn:microsoft.com/office/officeart/2005/8/layout/list1"/>
    <dgm:cxn modelId="{0CD141D0-8DBC-4E49-8608-E547C541BE71}" type="presParOf" srcId="{ACB7682E-8800-4CC0-8D2F-180916DEF27A}" destId="{F1463680-0BFE-495B-A511-D6945A8AD0C3}" srcOrd="4" destOrd="0" presId="urn:microsoft.com/office/officeart/2005/8/layout/list1"/>
    <dgm:cxn modelId="{9FED43EB-7DA2-433F-8436-3DD63A61807C}" type="presParOf" srcId="{F1463680-0BFE-495B-A511-D6945A8AD0C3}" destId="{8DC388F2-9832-40A2-97F6-EEBBE8458BC7}" srcOrd="0" destOrd="0" presId="urn:microsoft.com/office/officeart/2005/8/layout/list1"/>
    <dgm:cxn modelId="{9A124FF3-003C-4D33-94F7-1F77D0108BFC}" type="presParOf" srcId="{F1463680-0BFE-495B-A511-D6945A8AD0C3}" destId="{E72DDDCC-593C-4F33-913C-2BBF3DB7F156}" srcOrd="1" destOrd="0" presId="urn:microsoft.com/office/officeart/2005/8/layout/list1"/>
    <dgm:cxn modelId="{B56B4BFD-8261-45D5-AF79-3FF1D50086F5}" type="presParOf" srcId="{ACB7682E-8800-4CC0-8D2F-180916DEF27A}" destId="{60BE34EC-4D27-47CE-A6BB-5813DB73A49D}" srcOrd="5" destOrd="0" presId="urn:microsoft.com/office/officeart/2005/8/layout/list1"/>
    <dgm:cxn modelId="{57D5C2E5-00DA-4044-BDE1-9D8769F1D612}" type="presParOf" srcId="{ACB7682E-8800-4CC0-8D2F-180916DEF27A}" destId="{BD859D62-84F1-4F34-A4D4-F59AB257EFE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65324B-D282-46BE-A248-721B5C06496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EF85F8D-D30D-428D-9F53-26809F64B254}">
      <dgm:prSet/>
      <dgm:spPr/>
      <dgm:t>
        <a:bodyPr/>
        <a:lstStyle/>
        <a:p>
          <a:r>
            <a:rPr lang="en-PH"/>
            <a:t>Portfolio diversified through different industries</a:t>
          </a:r>
          <a:endParaRPr lang="en-US"/>
        </a:p>
      </dgm:t>
    </dgm:pt>
    <dgm:pt modelId="{24858B51-9F24-49C7-B181-CA0188A171F5}" type="parTrans" cxnId="{5E08654F-46C1-474C-86F6-DF5A9C24FF90}">
      <dgm:prSet/>
      <dgm:spPr/>
      <dgm:t>
        <a:bodyPr/>
        <a:lstStyle/>
        <a:p>
          <a:endParaRPr lang="en-US"/>
        </a:p>
      </dgm:t>
    </dgm:pt>
    <dgm:pt modelId="{49D7F18B-24D5-4323-8B72-EA2924491437}" type="sibTrans" cxnId="{5E08654F-46C1-474C-86F6-DF5A9C24FF90}">
      <dgm:prSet/>
      <dgm:spPr/>
      <dgm:t>
        <a:bodyPr/>
        <a:lstStyle/>
        <a:p>
          <a:endParaRPr lang="en-US"/>
        </a:p>
      </dgm:t>
    </dgm:pt>
    <dgm:pt modelId="{8B6F9F4C-F61D-409A-8719-B4479407C613}">
      <dgm:prSet/>
      <dgm:spPr/>
      <dgm:t>
        <a:bodyPr/>
        <a:lstStyle/>
        <a:p>
          <a:r>
            <a:rPr lang="en-PH"/>
            <a:t>High expected returns for portfolio, but associated with high risk</a:t>
          </a:r>
          <a:endParaRPr lang="en-US"/>
        </a:p>
      </dgm:t>
    </dgm:pt>
    <dgm:pt modelId="{DB025E27-ED35-45BC-8F77-1122B2BD5BF9}" type="parTrans" cxnId="{D0389F49-A589-4CDD-A59E-AC9629FCFCF3}">
      <dgm:prSet/>
      <dgm:spPr/>
      <dgm:t>
        <a:bodyPr/>
        <a:lstStyle/>
        <a:p>
          <a:endParaRPr lang="en-US"/>
        </a:p>
      </dgm:t>
    </dgm:pt>
    <dgm:pt modelId="{4980EAEA-1D31-4C3A-BFDB-AB02CA340383}" type="sibTrans" cxnId="{D0389F49-A589-4CDD-A59E-AC9629FCFCF3}">
      <dgm:prSet/>
      <dgm:spPr/>
      <dgm:t>
        <a:bodyPr/>
        <a:lstStyle/>
        <a:p>
          <a:endParaRPr lang="en-US"/>
        </a:p>
      </dgm:t>
    </dgm:pt>
    <dgm:pt modelId="{62FC0AB8-B0E0-419E-A2AF-568F1458FEA1}">
      <dgm:prSet/>
      <dgm:spPr/>
      <dgm:t>
        <a:bodyPr/>
        <a:lstStyle/>
        <a:p>
          <a:r>
            <a:rPr lang="en-PH"/>
            <a:t>Fund can be further managed by allocating a portion of the portfolio for investments and the rest for swing trading</a:t>
          </a:r>
          <a:endParaRPr lang="en-US"/>
        </a:p>
      </dgm:t>
    </dgm:pt>
    <dgm:pt modelId="{71C0E4EF-8CBB-445D-AE5F-4932D352164C}" type="parTrans" cxnId="{35D8A8A9-B047-4919-801F-BF66C11D04BA}">
      <dgm:prSet/>
      <dgm:spPr/>
      <dgm:t>
        <a:bodyPr/>
        <a:lstStyle/>
        <a:p>
          <a:endParaRPr lang="en-US"/>
        </a:p>
      </dgm:t>
    </dgm:pt>
    <dgm:pt modelId="{25004AA2-524B-4EB4-9722-C884ACBDACD8}" type="sibTrans" cxnId="{35D8A8A9-B047-4919-801F-BF66C11D04BA}">
      <dgm:prSet/>
      <dgm:spPr/>
      <dgm:t>
        <a:bodyPr/>
        <a:lstStyle/>
        <a:p>
          <a:endParaRPr lang="en-US"/>
        </a:p>
      </dgm:t>
    </dgm:pt>
    <dgm:pt modelId="{B5D9C971-AEF0-4667-A769-776DD5F3202E}" type="pres">
      <dgm:prSet presAssocID="{E465324B-D282-46BE-A248-721B5C06496A}" presName="root" presStyleCnt="0">
        <dgm:presLayoutVars>
          <dgm:dir/>
          <dgm:resizeHandles val="exact"/>
        </dgm:presLayoutVars>
      </dgm:prSet>
      <dgm:spPr/>
    </dgm:pt>
    <dgm:pt modelId="{CBDDEE61-86CB-4729-8909-53A0F6096F64}" type="pres">
      <dgm:prSet presAssocID="{6EF85F8D-D30D-428D-9F53-26809F64B254}" presName="compNode" presStyleCnt="0"/>
      <dgm:spPr/>
    </dgm:pt>
    <dgm:pt modelId="{8C892455-736F-4F1A-901D-2C3EAF1CE7C6}" type="pres">
      <dgm:prSet presAssocID="{6EF85F8D-D30D-428D-9F53-26809F64B254}" presName="bgRect" presStyleLbl="bgShp" presStyleIdx="0" presStyleCnt="3"/>
      <dgm:spPr/>
    </dgm:pt>
    <dgm:pt modelId="{6F615696-A940-499E-85BA-BBA13AE3396A}" type="pres">
      <dgm:prSet presAssocID="{6EF85F8D-D30D-428D-9F53-26809F64B2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9A441B5B-7061-4DDB-B8AC-1B50C2ABB0D1}" type="pres">
      <dgm:prSet presAssocID="{6EF85F8D-D30D-428D-9F53-26809F64B254}" presName="spaceRect" presStyleCnt="0"/>
      <dgm:spPr/>
    </dgm:pt>
    <dgm:pt modelId="{F53A1CCB-82BE-40E0-9E3E-41B6E307F888}" type="pres">
      <dgm:prSet presAssocID="{6EF85F8D-D30D-428D-9F53-26809F64B254}" presName="parTx" presStyleLbl="revTx" presStyleIdx="0" presStyleCnt="3">
        <dgm:presLayoutVars>
          <dgm:chMax val="0"/>
          <dgm:chPref val="0"/>
        </dgm:presLayoutVars>
      </dgm:prSet>
      <dgm:spPr/>
    </dgm:pt>
    <dgm:pt modelId="{7035A2D9-3025-4806-BBFA-FB4752997D2B}" type="pres">
      <dgm:prSet presAssocID="{49D7F18B-24D5-4323-8B72-EA2924491437}" presName="sibTrans" presStyleCnt="0"/>
      <dgm:spPr/>
    </dgm:pt>
    <dgm:pt modelId="{D7D1FFF6-DCD1-405B-98E9-235BE8AF2A89}" type="pres">
      <dgm:prSet presAssocID="{8B6F9F4C-F61D-409A-8719-B4479407C613}" presName="compNode" presStyleCnt="0"/>
      <dgm:spPr/>
    </dgm:pt>
    <dgm:pt modelId="{63BC8F45-5E3C-46FD-B6EC-EEB747FB03A8}" type="pres">
      <dgm:prSet presAssocID="{8B6F9F4C-F61D-409A-8719-B4479407C613}" presName="bgRect" presStyleLbl="bgShp" presStyleIdx="1" presStyleCnt="3"/>
      <dgm:spPr/>
    </dgm:pt>
    <dgm:pt modelId="{DF355DA4-B850-454E-9A78-4DBDCC441513}" type="pres">
      <dgm:prSet presAssocID="{8B6F9F4C-F61D-409A-8719-B4479407C61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A2E1F66E-6D36-4DDA-A130-B227B856CB5C}" type="pres">
      <dgm:prSet presAssocID="{8B6F9F4C-F61D-409A-8719-B4479407C613}" presName="spaceRect" presStyleCnt="0"/>
      <dgm:spPr/>
    </dgm:pt>
    <dgm:pt modelId="{65B30ABD-B908-4E64-825F-6D66F1A53E28}" type="pres">
      <dgm:prSet presAssocID="{8B6F9F4C-F61D-409A-8719-B4479407C613}" presName="parTx" presStyleLbl="revTx" presStyleIdx="1" presStyleCnt="3">
        <dgm:presLayoutVars>
          <dgm:chMax val="0"/>
          <dgm:chPref val="0"/>
        </dgm:presLayoutVars>
      </dgm:prSet>
      <dgm:spPr/>
    </dgm:pt>
    <dgm:pt modelId="{CB542B31-1232-4FBA-8859-C4EBDC3739CA}" type="pres">
      <dgm:prSet presAssocID="{4980EAEA-1D31-4C3A-BFDB-AB02CA340383}" presName="sibTrans" presStyleCnt="0"/>
      <dgm:spPr/>
    </dgm:pt>
    <dgm:pt modelId="{1264FAF6-4C8F-4283-8853-01C268E791D3}" type="pres">
      <dgm:prSet presAssocID="{62FC0AB8-B0E0-419E-A2AF-568F1458FEA1}" presName="compNode" presStyleCnt="0"/>
      <dgm:spPr/>
    </dgm:pt>
    <dgm:pt modelId="{BDB74161-A88B-4DD7-9D0B-46C91A7EC63B}" type="pres">
      <dgm:prSet presAssocID="{62FC0AB8-B0E0-419E-A2AF-568F1458FEA1}" presName="bgRect" presStyleLbl="bgShp" presStyleIdx="2" presStyleCnt="3"/>
      <dgm:spPr/>
    </dgm:pt>
    <dgm:pt modelId="{606377A3-B9CC-4CD2-B022-DF02657BCF7C}" type="pres">
      <dgm:prSet presAssocID="{62FC0AB8-B0E0-419E-A2AF-568F1458FE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ggy Bank"/>
        </a:ext>
      </dgm:extLst>
    </dgm:pt>
    <dgm:pt modelId="{2CD33801-C80F-4DF8-8074-BD7411DA6A82}" type="pres">
      <dgm:prSet presAssocID="{62FC0AB8-B0E0-419E-A2AF-568F1458FEA1}" presName="spaceRect" presStyleCnt="0"/>
      <dgm:spPr/>
    </dgm:pt>
    <dgm:pt modelId="{1EF1FB4F-1A77-4A65-AAB0-75ED630D2035}" type="pres">
      <dgm:prSet presAssocID="{62FC0AB8-B0E0-419E-A2AF-568F1458FEA1}" presName="parTx" presStyleLbl="revTx" presStyleIdx="2" presStyleCnt="3">
        <dgm:presLayoutVars>
          <dgm:chMax val="0"/>
          <dgm:chPref val="0"/>
        </dgm:presLayoutVars>
      </dgm:prSet>
      <dgm:spPr/>
    </dgm:pt>
  </dgm:ptLst>
  <dgm:cxnLst>
    <dgm:cxn modelId="{87A4A70F-59DA-4E16-BD25-BB42224D1432}" type="presOf" srcId="{8B6F9F4C-F61D-409A-8719-B4479407C613}" destId="{65B30ABD-B908-4E64-825F-6D66F1A53E28}" srcOrd="0" destOrd="0" presId="urn:microsoft.com/office/officeart/2018/2/layout/IconVerticalSolidList"/>
    <dgm:cxn modelId="{D0389F49-A589-4CDD-A59E-AC9629FCFCF3}" srcId="{E465324B-D282-46BE-A248-721B5C06496A}" destId="{8B6F9F4C-F61D-409A-8719-B4479407C613}" srcOrd="1" destOrd="0" parTransId="{DB025E27-ED35-45BC-8F77-1122B2BD5BF9}" sibTransId="{4980EAEA-1D31-4C3A-BFDB-AB02CA340383}"/>
    <dgm:cxn modelId="{5E08654F-46C1-474C-86F6-DF5A9C24FF90}" srcId="{E465324B-D282-46BE-A248-721B5C06496A}" destId="{6EF85F8D-D30D-428D-9F53-26809F64B254}" srcOrd="0" destOrd="0" parTransId="{24858B51-9F24-49C7-B181-CA0188A171F5}" sibTransId="{49D7F18B-24D5-4323-8B72-EA2924491437}"/>
    <dgm:cxn modelId="{D0A2D879-9B53-4CCD-9600-8BFAC4A2FB10}" type="presOf" srcId="{E465324B-D282-46BE-A248-721B5C06496A}" destId="{B5D9C971-AEF0-4667-A769-776DD5F3202E}" srcOrd="0" destOrd="0" presId="urn:microsoft.com/office/officeart/2018/2/layout/IconVerticalSolidList"/>
    <dgm:cxn modelId="{4CD4B987-6750-498D-A9BB-34376DB3A2F0}" type="presOf" srcId="{62FC0AB8-B0E0-419E-A2AF-568F1458FEA1}" destId="{1EF1FB4F-1A77-4A65-AAB0-75ED630D2035}" srcOrd="0" destOrd="0" presId="urn:microsoft.com/office/officeart/2018/2/layout/IconVerticalSolidList"/>
    <dgm:cxn modelId="{35D8A8A9-B047-4919-801F-BF66C11D04BA}" srcId="{E465324B-D282-46BE-A248-721B5C06496A}" destId="{62FC0AB8-B0E0-419E-A2AF-568F1458FEA1}" srcOrd="2" destOrd="0" parTransId="{71C0E4EF-8CBB-445D-AE5F-4932D352164C}" sibTransId="{25004AA2-524B-4EB4-9722-C884ACBDACD8}"/>
    <dgm:cxn modelId="{80ED95CD-2CDE-48B6-BF5F-B54CE5313356}" type="presOf" srcId="{6EF85F8D-D30D-428D-9F53-26809F64B254}" destId="{F53A1CCB-82BE-40E0-9E3E-41B6E307F888}" srcOrd="0" destOrd="0" presId="urn:microsoft.com/office/officeart/2018/2/layout/IconVerticalSolidList"/>
    <dgm:cxn modelId="{21378F94-447C-441D-A401-AED506AA1D17}" type="presParOf" srcId="{B5D9C971-AEF0-4667-A769-776DD5F3202E}" destId="{CBDDEE61-86CB-4729-8909-53A0F6096F64}" srcOrd="0" destOrd="0" presId="urn:microsoft.com/office/officeart/2018/2/layout/IconVerticalSolidList"/>
    <dgm:cxn modelId="{EE070BD0-2527-41AC-A9C9-C1AD9AF25FDE}" type="presParOf" srcId="{CBDDEE61-86CB-4729-8909-53A0F6096F64}" destId="{8C892455-736F-4F1A-901D-2C3EAF1CE7C6}" srcOrd="0" destOrd="0" presId="urn:microsoft.com/office/officeart/2018/2/layout/IconVerticalSolidList"/>
    <dgm:cxn modelId="{4F62AAE8-3DA0-4BB1-A6C7-108A5121B73B}" type="presParOf" srcId="{CBDDEE61-86CB-4729-8909-53A0F6096F64}" destId="{6F615696-A940-499E-85BA-BBA13AE3396A}" srcOrd="1" destOrd="0" presId="urn:microsoft.com/office/officeart/2018/2/layout/IconVerticalSolidList"/>
    <dgm:cxn modelId="{F50A6983-CDC4-43F1-9159-CD4BD0528AFF}" type="presParOf" srcId="{CBDDEE61-86CB-4729-8909-53A0F6096F64}" destId="{9A441B5B-7061-4DDB-B8AC-1B50C2ABB0D1}" srcOrd="2" destOrd="0" presId="urn:microsoft.com/office/officeart/2018/2/layout/IconVerticalSolidList"/>
    <dgm:cxn modelId="{92B0E453-3668-4592-8294-CBB70CC5B1A9}" type="presParOf" srcId="{CBDDEE61-86CB-4729-8909-53A0F6096F64}" destId="{F53A1CCB-82BE-40E0-9E3E-41B6E307F888}" srcOrd="3" destOrd="0" presId="urn:microsoft.com/office/officeart/2018/2/layout/IconVerticalSolidList"/>
    <dgm:cxn modelId="{06C6236B-D211-4035-B8D4-CFFB6E2D9CC8}" type="presParOf" srcId="{B5D9C971-AEF0-4667-A769-776DD5F3202E}" destId="{7035A2D9-3025-4806-BBFA-FB4752997D2B}" srcOrd="1" destOrd="0" presId="urn:microsoft.com/office/officeart/2018/2/layout/IconVerticalSolidList"/>
    <dgm:cxn modelId="{A7947F9F-E45D-471D-A3FD-263992C7F032}" type="presParOf" srcId="{B5D9C971-AEF0-4667-A769-776DD5F3202E}" destId="{D7D1FFF6-DCD1-405B-98E9-235BE8AF2A89}" srcOrd="2" destOrd="0" presId="urn:microsoft.com/office/officeart/2018/2/layout/IconVerticalSolidList"/>
    <dgm:cxn modelId="{EFECEB76-933F-4FF8-8BB0-8A124C09C2E1}" type="presParOf" srcId="{D7D1FFF6-DCD1-405B-98E9-235BE8AF2A89}" destId="{63BC8F45-5E3C-46FD-B6EC-EEB747FB03A8}" srcOrd="0" destOrd="0" presId="urn:microsoft.com/office/officeart/2018/2/layout/IconVerticalSolidList"/>
    <dgm:cxn modelId="{8FB16609-2BD4-46DD-B70F-18E36A4F0E13}" type="presParOf" srcId="{D7D1FFF6-DCD1-405B-98E9-235BE8AF2A89}" destId="{DF355DA4-B850-454E-9A78-4DBDCC441513}" srcOrd="1" destOrd="0" presId="urn:microsoft.com/office/officeart/2018/2/layout/IconVerticalSolidList"/>
    <dgm:cxn modelId="{319A3134-64CA-4062-A9A4-E0C3A4BB14CC}" type="presParOf" srcId="{D7D1FFF6-DCD1-405B-98E9-235BE8AF2A89}" destId="{A2E1F66E-6D36-4DDA-A130-B227B856CB5C}" srcOrd="2" destOrd="0" presId="urn:microsoft.com/office/officeart/2018/2/layout/IconVerticalSolidList"/>
    <dgm:cxn modelId="{9B95A18D-FFEA-43BD-AE17-477D127F390F}" type="presParOf" srcId="{D7D1FFF6-DCD1-405B-98E9-235BE8AF2A89}" destId="{65B30ABD-B908-4E64-825F-6D66F1A53E28}" srcOrd="3" destOrd="0" presId="urn:microsoft.com/office/officeart/2018/2/layout/IconVerticalSolidList"/>
    <dgm:cxn modelId="{7F98815D-3E8A-49B2-B480-107AD07A24D1}" type="presParOf" srcId="{B5D9C971-AEF0-4667-A769-776DD5F3202E}" destId="{CB542B31-1232-4FBA-8859-C4EBDC3739CA}" srcOrd="3" destOrd="0" presId="urn:microsoft.com/office/officeart/2018/2/layout/IconVerticalSolidList"/>
    <dgm:cxn modelId="{2CD6AF3E-8281-4EBA-9710-6E2E0BF99DF2}" type="presParOf" srcId="{B5D9C971-AEF0-4667-A769-776DD5F3202E}" destId="{1264FAF6-4C8F-4283-8853-01C268E791D3}" srcOrd="4" destOrd="0" presId="urn:microsoft.com/office/officeart/2018/2/layout/IconVerticalSolidList"/>
    <dgm:cxn modelId="{D5A9AEEF-B870-4432-A021-1FBC6A2CC963}" type="presParOf" srcId="{1264FAF6-4C8F-4283-8853-01C268E791D3}" destId="{BDB74161-A88B-4DD7-9D0B-46C91A7EC63B}" srcOrd="0" destOrd="0" presId="urn:microsoft.com/office/officeart/2018/2/layout/IconVerticalSolidList"/>
    <dgm:cxn modelId="{CDBC7EF5-5498-48F1-9FAE-7B0D985BB37F}" type="presParOf" srcId="{1264FAF6-4C8F-4283-8853-01C268E791D3}" destId="{606377A3-B9CC-4CD2-B022-DF02657BCF7C}" srcOrd="1" destOrd="0" presId="urn:microsoft.com/office/officeart/2018/2/layout/IconVerticalSolidList"/>
    <dgm:cxn modelId="{C4E341AC-146D-4F10-87BF-3E5C23B300C0}" type="presParOf" srcId="{1264FAF6-4C8F-4283-8853-01C268E791D3}" destId="{2CD33801-C80F-4DF8-8074-BD7411DA6A82}" srcOrd="2" destOrd="0" presId="urn:microsoft.com/office/officeart/2018/2/layout/IconVerticalSolidList"/>
    <dgm:cxn modelId="{D56369A7-0F20-4CC7-84D6-A33D858770FF}" type="presParOf" srcId="{1264FAF6-4C8F-4283-8853-01C268E791D3}" destId="{1EF1FB4F-1A77-4A65-AAB0-75ED630D20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A9ADD-DA4E-4DA2-B8B9-C3E193F1FADD}">
      <dsp:nvSpPr>
        <dsp:cNvPr id="0" name=""/>
        <dsp:cNvSpPr/>
      </dsp:nvSpPr>
      <dsp:spPr>
        <a:xfrm>
          <a:off x="0" y="322792"/>
          <a:ext cx="11029615" cy="130410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6021" tIns="374904" rIns="856021" bIns="128016" numCol="1" spcCol="1270" anchor="t" anchorCtr="0">
          <a:noAutofit/>
        </a:bodyPr>
        <a:lstStyle/>
        <a:p>
          <a:pPr marL="171450" lvl="1" indent="-171450" algn="l" defTabSz="800100">
            <a:lnSpc>
              <a:spcPct val="90000"/>
            </a:lnSpc>
            <a:spcBef>
              <a:spcPct val="0"/>
            </a:spcBef>
            <a:spcAft>
              <a:spcPct val="15000"/>
            </a:spcAft>
            <a:buChar char="•"/>
          </a:pPr>
          <a:r>
            <a:rPr lang="en-PH" sz="1800" kern="1200"/>
            <a:t>Top S&amp;P 500 Stocks</a:t>
          </a:r>
          <a:endParaRPr lang="en-US" sz="1800" kern="1200"/>
        </a:p>
        <a:p>
          <a:pPr marL="171450" lvl="1" indent="-171450" algn="l" defTabSz="800100">
            <a:lnSpc>
              <a:spcPct val="90000"/>
            </a:lnSpc>
            <a:spcBef>
              <a:spcPct val="0"/>
            </a:spcBef>
            <a:spcAft>
              <a:spcPct val="15000"/>
            </a:spcAft>
            <a:buChar char="•"/>
          </a:pPr>
          <a:r>
            <a:rPr lang="en-PH" sz="1800" kern="1200"/>
            <a:t>Mid-Cap Companies with High Growth Potential</a:t>
          </a:r>
          <a:endParaRPr lang="en-US" sz="1800" kern="1200"/>
        </a:p>
        <a:p>
          <a:pPr marL="171450" lvl="1" indent="-171450" algn="l" defTabSz="800100">
            <a:lnSpc>
              <a:spcPct val="90000"/>
            </a:lnSpc>
            <a:spcBef>
              <a:spcPct val="0"/>
            </a:spcBef>
            <a:spcAft>
              <a:spcPct val="15000"/>
            </a:spcAft>
            <a:buChar char="•"/>
          </a:pPr>
          <a:r>
            <a:rPr lang="en-PH" sz="1800" kern="1200"/>
            <a:t>Popular Stocks from Defensive Sectors/ Industries</a:t>
          </a:r>
          <a:endParaRPr lang="en-US" sz="1800" kern="1200"/>
        </a:p>
      </dsp:txBody>
      <dsp:txXfrm>
        <a:off x="0" y="322792"/>
        <a:ext cx="11029615" cy="1304100"/>
      </dsp:txXfrm>
    </dsp:sp>
    <dsp:sp modelId="{9E8B38CA-D665-45E1-B263-AB3A3C68CF86}">
      <dsp:nvSpPr>
        <dsp:cNvPr id="0" name=""/>
        <dsp:cNvSpPr/>
      </dsp:nvSpPr>
      <dsp:spPr>
        <a:xfrm>
          <a:off x="551480" y="57112"/>
          <a:ext cx="7720730" cy="531360"/>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1825" tIns="0" rIns="291825" bIns="0" numCol="1" spcCol="1270" anchor="ctr" anchorCtr="0">
          <a:noAutofit/>
        </a:bodyPr>
        <a:lstStyle/>
        <a:p>
          <a:pPr marL="0" lvl="0" indent="0" algn="l" defTabSz="800100">
            <a:lnSpc>
              <a:spcPct val="90000"/>
            </a:lnSpc>
            <a:spcBef>
              <a:spcPct val="0"/>
            </a:spcBef>
            <a:spcAft>
              <a:spcPct val="35000"/>
            </a:spcAft>
            <a:buNone/>
          </a:pPr>
          <a:r>
            <a:rPr lang="en-PH" sz="1800" kern="1200"/>
            <a:t>Initial List of 23 Stocks Collated from:</a:t>
          </a:r>
          <a:endParaRPr lang="en-US" sz="1800" kern="1200"/>
        </a:p>
      </dsp:txBody>
      <dsp:txXfrm>
        <a:off x="577419" y="83051"/>
        <a:ext cx="7668852" cy="479482"/>
      </dsp:txXfrm>
    </dsp:sp>
    <dsp:sp modelId="{BD859D62-84F1-4F34-A4D4-F59AB257EFE2}">
      <dsp:nvSpPr>
        <dsp:cNvPr id="0" name=""/>
        <dsp:cNvSpPr/>
      </dsp:nvSpPr>
      <dsp:spPr>
        <a:xfrm>
          <a:off x="0" y="1989773"/>
          <a:ext cx="11029615" cy="158760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6021" tIns="374904" rIns="856021" bIns="128016" numCol="1" spcCol="1270" anchor="t" anchorCtr="0">
          <a:noAutofit/>
        </a:bodyPr>
        <a:lstStyle/>
        <a:p>
          <a:pPr marL="171450" lvl="1" indent="-171450" algn="l" defTabSz="800100">
            <a:lnSpc>
              <a:spcPct val="90000"/>
            </a:lnSpc>
            <a:spcBef>
              <a:spcPct val="0"/>
            </a:spcBef>
            <a:spcAft>
              <a:spcPct val="15000"/>
            </a:spcAft>
            <a:buChar char="•"/>
          </a:pPr>
          <a:r>
            <a:rPr lang="en-PH" sz="1800" kern="1200"/>
            <a:t>Analyst Recommendations (sourced from Y! Finance)</a:t>
          </a:r>
          <a:endParaRPr lang="en-US" sz="1800" kern="1200"/>
        </a:p>
        <a:p>
          <a:pPr marL="171450" lvl="1" indent="-171450" algn="l" defTabSz="800100">
            <a:lnSpc>
              <a:spcPct val="90000"/>
            </a:lnSpc>
            <a:spcBef>
              <a:spcPct val="0"/>
            </a:spcBef>
            <a:spcAft>
              <a:spcPct val="15000"/>
            </a:spcAft>
            <a:buChar char="•"/>
          </a:pPr>
          <a:r>
            <a:rPr lang="en-PH" sz="1800" kern="1200"/>
            <a:t>Key Financial Ratios (web scraped from Fin Viz)</a:t>
          </a:r>
          <a:endParaRPr lang="en-US" sz="1800" kern="1200"/>
        </a:p>
        <a:p>
          <a:pPr marL="171450" lvl="1" indent="-171450" algn="l" defTabSz="800100">
            <a:lnSpc>
              <a:spcPct val="90000"/>
            </a:lnSpc>
            <a:spcBef>
              <a:spcPct val="0"/>
            </a:spcBef>
            <a:spcAft>
              <a:spcPct val="15000"/>
            </a:spcAft>
            <a:buChar char="•"/>
          </a:pPr>
          <a:r>
            <a:rPr lang="en-PH" sz="1800" kern="1200"/>
            <a:t>Industry &amp; Company Analysis</a:t>
          </a:r>
          <a:endParaRPr lang="en-US" sz="1800" kern="1200"/>
        </a:p>
        <a:p>
          <a:pPr marL="171450" lvl="1" indent="-171450" algn="l" defTabSz="800100">
            <a:lnSpc>
              <a:spcPct val="90000"/>
            </a:lnSpc>
            <a:spcBef>
              <a:spcPct val="0"/>
            </a:spcBef>
            <a:spcAft>
              <a:spcPct val="15000"/>
            </a:spcAft>
            <a:buChar char="•"/>
          </a:pPr>
          <a:r>
            <a:rPr lang="en-PH" sz="1800" kern="1200"/>
            <a:t>Portfolio Optimization (using </a:t>
          </a:r>
          <a:r>
            <a:rPr lang="en-PH" sz="1800" kern="1200" err="1"/>
            <a:t>FinQuant</a:t>
          </a:r>
          <a:r>
            <a:rPr lang="en-PH" sz="1800" kern="1200"/>
            <a:t>)</a:t>
          </a:r>
          <a:endParaRPr lang="en-US" sz="1800" kern="1200"/>
        </a:p>
      </dsp:txBody>
      <dsp:txXfrm>
        <a:off x="0" y="1989773"/>
        <a:ext cx="11029615" cy="1587600"/>
      </dsp:txXfrm>
    </dsp:sp>
    <dsp:sp modelId="{E72DDDCC-593C-4F33-913C-2BBF3DB7F156}">
      <dsp:nvSpPr>
        <dsp:cNvPr id="0" name=""/>
        <dsp:cNvSpPr/>
      </dsp:nvSpPr>
      <dsp:spPr>
        <a:xfrm>
          <a:off x="551480" y="1724093"/>
          <a:ext cx="7720730" cy="531360"/>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1825" tIns="0" rIns="291825" bIns="0" numCol="1" spcCol="1270" anchor="ctr" anchorCtr="0">
          <a:noAutofit/>
        </a:bodyPr>
        <a:lstStyle/>
        <a:p>
          <a:pPr marL="0" lvl="0" indent="0" algn="l" defTabSz="800100">
            <a:lnSpc>
              <a:spcPct val="90000"/>
            </a:lnSpc>
            <a:spcBef>
              <a:spcPct val="0"/>
            </a:spcBef>
            <a:spcAft>
              <a:spcPct val="35000"/>
            </a:spcAft>
            <a:buNone/>
          </a:pPr>
          <a:r>
            <a:rPr lang="en-PH" sz="1800" kern="1200"/>
            <a:t>Five (5) Stocks were selected by screening:</a:t>
          </a:r>
          <a:endParaRPr lang="en-US" sz="1800" kern="1200"/>
        </a:p>
      </dsp:txBody>
      <dsp:txXfrm>
        <a:off x="577419" y="1750032"/>
        <a:ext cx="766885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92455-736F-4F1A-901D-2C3EAF1CE7C6}">
      <dsp:nvSpPr>
        <dsp:cNvPr id="0" name=""/>
        <dsp:cNvSpPr/>
      </dsp:nvSpPr>
      <dsp:spPr>
        <a:xfrm>
          <a:off x="0" y="443"/>
          <a:ext cx="11029615" cy="103817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615696-A940-499E-85BA-BBA13AE3396A}">
      <dsp:nvSpPr>
        <dsp:cNvPr id="0" name=""/>
        <dsp:cNvSpPr/>
      </dsp:nvSpPr>
      <dsp:spPr>
        <a:xfrm>
          <a:off x="314046" y="234032"/>
          <a:ext cx="570994" cy="5709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3A1CCB-82BE-40E0-9E3E-41B6E307F888}">
      <dsp:nvSpPr>
        <dsp:cNvPr id="0" name=""/>
        <dsp:cNvSpPr/>
      </dsp:nvSpPr>
      <dsp:spPr>
        <a:xfrm>
          <a:off x="1199087" y="443"/>
          <a:ext cx="9830527" cy="103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73" tIns="109873" rIns="109873" bIns="109873" numCol="1" spcCol="1270" anchor="ctr" anchorCtr="0">
          <a:noAutofit/>
        </a:bodyPr>
        <a:lstStyle/>
        <a:p>
          <a:pPr marL="0" lvl="0" indent="0" algn="l" defTabSz="1111250">
            <a:lnSpc>
              <a:spcPct val="90000"/>
            </a:lnSpc>
            <a:spcBef>
              <a:spcPct val="0"/>
            </a:spcBef>
            <a:spcAft>
              <a:spcPct val="35000"/>
            </a:spcAft>
            <a:buNone/>
          </a:pPr>
          <a:r>
            <a:rPr lang="en-PH" sz="2500" kern="1200"/>
            <a:t>Portfolio diversified through different industries</a:t>
          </a:r>
          <a:endParaRPr lang="en-US" sz="2500" kern="1200"/>
        </a:p>
      </dsp:txBody>
      <dsp:txXfrm>
        <a:off x="1199087" y="443"/>
        <a:ext cx="9830527" cy="1038171"/>
      </dsp:txXfrm>
    </dsp:sp>
    <dsp:sp modelId="{63BC8F45-5E3C-46FD-B6EC-EEB747FB03A8}">
      <dsp:nvSpPr>
        <dsp:cNvPr id="0" name=""/>
        <dsp:cNvSpPr/>
      </dsp:nvSpPr>
      <dsp:spPr>
        <a:xfrm>
          <a:off x="0" y="1298157"/>
          <a:ext cx="11029615" cy="103817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55DA4-B850-454E-9A78-4DBDCC441513}">
      <dsp:nvSpPr>
        <dsp:cNvPr id="0" name=""/>
        <dsp:cNvSpPr/>
      </dsp:nvSpPr>
      <dsp:spPr>
        <a:xfrm>
          <a:off x="314046" y="1531745"/>
          <a:ext cx="570994" cy="5709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B30ABD-B908-4E64-825F-6D66F1A53E28}">
      <dsp:nvSpPr>
        <dsp:cNvPr id="0" name=""/>
        <dsp:cNvSpPr/>
      </dsp:nvSpPr>
      <dsp:spPr>
        <a:xfrm>
          <a:off x="1199087" y="1298157"/>
          <a:ext cx="9830527" cy="103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73" tIns="109873" rIns="109873" bIns="109873" numCol="1" spcCol="1270" anchor="ctr" anchorCtr="0">
          <a:noAutofit/>
        </a:bodyPr>
        <a:lstStyle/>
        <a:p>
          <a:pPr marL="0" lvl="0" indent="0" algn="l" defTabSz="1111250">
            <a:lnSpc>
              <a:spcPct val="90000"/>
            </a:lnSpc>
            <a:spcBef>
              <a:spcPct val="0"/>
            </a:spcBef>
            <a:spcAft>
              <a:spcPct val="35000"/>
            </a:spcAft>
            <a:buNone/>
          </a:pPr>
          <a:r>
            <a:rPr lang="en-PH" sz="2500" kern="1200"/>
            <a:t>High expected returns for portfolio, but associated with high risk</a:t>
          </a:r>
          <a:endParaRPr lang="en-US" sz="2500" kern="1200"/>
        </a:p>
      </dsp:txBody>
      <dsp:txXfrm>
        <a:off x="1199087" y="1298157"/>
        <a:ext cx="9830527" cy="1038171"/>
      </dsp:txXfrm>
    </dsp:sp>
    <dsp:sp modelId="{BDB74161-A88B-4DD7-9D0B-46C91A7EC63B}">
      <dsp:nvSpPr>
        <dsp:cNvPr id="0" name=""/>
        <dsp:cNvSpPr/>
      </dsp:nvSpPr>
      <dsp:spPr>
        <a:xfrm>
          <a:off x="0" y="2595871"/>
          <a:ext cx="11029615" cy="103817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377A3-B9CC-4CD2-B022-DF02657BCF7C}">
      <dsp:nvSpPr>
        <dsp:cNvPr id="0" name=""/>
        <dsp:cNvSpPr/>
      </dsp:nvSpPr>
      <dsp:spPr>
        <a:xfrm>
          <a:off x="314046" y="2829459"/>
          <a:ext cx="570994" cy="5709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F1FB4F-1A77-4A65-AAB0-75ED630D2035}">
      <dsp:nvSpPr>
        <dsp:cNvPr id="0" name=""/>
        <dsp:cNvSpPr/>
      </dsp:nvSpPr>
      <dsp:spPr>
        <a:xfrm>
          <a:off x="1199087" y="2595871"/>
          <a:ext cx="9830527" cy="103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73" tIns="109873" rIns="109873" bIns="109873" numCol="1" spcCol="1270" anchor="ctr" anchorCtr="0">
          <a:noAutofit/>
        </a:bodyPr>
        <a:lstStyle/>
        <a:p>
          <a:pPr marL="0" lvl="0" indent="0" algn="l" defTabSz="1111250">
            <a:lnSpc>
              <a:spcPct val="90000"/>
            </a:lnSpc>
            <a:spcBef>
              <a:spcPct val="0"/>
            </a:spcBef>
            <a:spcAft>
              <a:spcPct val="35000"/>
            </a:spcAft>
            <a:buNone/>
          </a:pPr>
          <a:r>
            <a:rPr lang="en-PH" sz="2500" kern="1200"/>
            <a:t>Fund can be further managed by allocating a portion of the portfolio for investments and the rest for swing trading</a:t>
          </a:r>
          <a:endParaRPr lang="en-US" sz="2500" kern="1200"/>
        </a:p>
      </dsp:txBody>
      <dsp:txXfrm>
        <a:off x="1199087" y="2595871"/>
        <a:ext cx="9830527" cy="103817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a:t>Sample Footer Text</a:t>
            </a:r>
          </a:p>
        </p:txBody>
      </p:sp>
      <p:sp>
        <p:nvSpPr>
          <p:cNvPr id="2" name="Date Placeholder 1"/>
          <p:cNvSpPr>
            <a:spLocks noGrp="1"/>
          </p:cNvSpPr>
          <p:nvPr>
            <p:ph type="dt" sz="half" idx="10"/>
          </p:nvPr>
        </p:nvSpPr>
        <p:spPr/>
        <p:txBody>
          <a:bodyPr/>
          <a:lstStyle/>
          <a:p>
            <a:r>
              <a:rPr lang="en-US"/>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p>
        </p:txBody>
      </p:sp>
      <p:sp>
        <p:nvSpPr>
          <p:cNvPr id="2" name="Date Placeholder 1"/>
          <p:cNvSpPr>
            <a:spLocks noGrp="1"/>
          </p:cNvSpPr>
          <p:nvPr>
            <p:ph type="dt" sz="half" idx="10"/>
          </p:nvPr>
        </p:nvSpPr>
        <p:spPr/>
        <p:txBody>
          <a:bodyPr/>
          <a:lstStyle/>
          <a:p>
            <a:r>
              <a:rPr lang="en-US"/>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Sample Footer Text</a:t>
            </a:r>
          </a:p>
        </p:txBody>
      </p:sp>
      <p:sp>
        <p:nvSpPr>
          <p:cNvPr id="5" name="Date Placeholder 4"/>
          <p:cNvSpPr>
            <a:spLocks noGrp="1"/>
          </p:cNvSpPr>
          <p:nvPr>
            <p:ph type="dt" sz="half" idx="10"/>
          </p:nvPr>
        </p:nvSpPr>
        <p:spPr/>
        <p:txBody>
          <a:bodyPr/>
          <a:lstStyle/>
          <a:p>
            <a:r>
              <a:rPr lang="en-US"/>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Sample Footer Text</a:t>
            </a:r>
          </a:p>
        </p:txBody>
      </p:sp>
      <p:sp>
        <p:nvSpPr>
          <p:cNvPr id="2" name="Date Placeholder 1"/>
          <p:cNvSpPr>
            <a:spLocks noGrp="1"/>
          </p:cNvSpPr>
          <p:nvPr>
            <p:ph type="dt" sz="half" idx="10"/>
          </p:nvPr>
        </p:nvSpPr>
        <p:spPr/>
        <p:txBody>
          <a:bodyPr/>
          <a:lstStyle/>
          <a:p>
            <a:r>
              <a:rPr lang="en-US"/>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a:t>Sample Footer Text</a:t>
            </a:r>
          </a:p>
        </p:txBody>
      </p:sp>
      <p:sp>
        <p:nvSpPr>
          <p:cNvPr id="5" name="Date Placeholder 4"/>
          <p:cNvSpPr>
            <a:spLocks noGrp="1"/>
          </p:cNvSpPr>
          <p:nvPr>
            <p:ph type="dt" sz="half" idx="10"/>
          </p:nvPr>
        </p:nvSpPr>
        <p:spPr/>
        <p:txBody>
          <a:bodyPr/>
          <a:lstStyle/>
          <a:p>
            <a:r>
              <a:rPr lang="en-US"/>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p>
        </p:txBody>
      </p:sp>
      <p:sp>
        <p:nvSpPr>
          <p:cNvPr id="3" name="Footer Placeholder 2"/>
          <p:cNvSpPr>
            <a:spLocks noGrp="1"/>
          </p:cNvSpPr>
          <p:nvPr>
            <p:ph type="ftr" sz="quarter" idx="11"/>
          </p:nvPr>
        </p:nvSpPr>
        <p:spPr/>
        <p:txBody>
          <a:bodyPr/>
          <a:lstStyle/>
          <a:p>
            <a:r>
              <a:rPr lang="en-US"/>
              <a:t>Sample Footer Text</a:t>
            </a:r>
          </a:p>
        </p:txBody>
      </p:sp>
      <p:sp>
        <p:nvSpPr>
          <p:cNvPr id="2" name="Date Placeholder 1"/>
          <p:cNvSpPr>
            <a:spLocks noGrp="1"/>
          </p:cNvSpPr>
          <p:nvPr>
            <p:ph type="dt" sz="half" idx="10"/>
          </p:nvPr>
        </p:nvSpPr>
        <p:spPr/>
        <p:txBody>
          <a:bodyPr/>
          <a:lstStyle/>
          <a:p>
            <a:r>
              <a:rPr lang="en-US"/>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p>
        </p:txBody>
      </p:sp>
      <p:sp>
        <p:nvSpPr>
          <p:cNvPr id="3" name="Footer Placeholder 2"/>
          <p:cNvSpPr>
            <a:spLocks noGrp="1"/>
          </p:cNvSpPr>
          <p:nvPr>
            <p:ph type="ftr" sz="quarter" idx="11"/>
          </p:nvPr>
        </p:nvSpPr>
        <p:spPr/>
        <p:txBody>
          <a:bodyPr/>
          <a:lstStyle/>
          <a:p>
            <a:r>
              <a:rPr lang="en-US"/>
              <a:t>Sample Footer Text</a:t>
            </a:r>
          </a:p>
        </p:txBody>
      </p:sp>
      <p:sp>
        <p:nvSpPr>
          <p:cNvPr id="2" name="Date Placeholder 1"/>
          <p:cNvSpPr>
            <a:spLocks noGrp="1"/>
          </p:cNvSpPr>
          <p:nvPr>
            <p:ph type="dt" sz="half" idx="10"/>
          </p:nvPr>
        </p:nvSpPr>
        <p:spPr/>
        <p:txBody>
          <a:bodyPr/>
          <a:lstStyle/>
          <a:p>
            <a:r>
              <a:rPr lang="en-US"/>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p>
        </p:txBody>
      </p:sp>
      <p:sp>
        <p:nvSpPr>
          <p:cNvPr id="3" name="Footer Placeholder 2"/>
          <p:cNvSpPr>
            <a:spLocks noGrp="1"/>
          </p:cNvSpPr>
          <p:nvPr>
            <p:ph type="ftr" sz="quarter" idx="11"/>
          </p:nvPr>
        </p:nvSpPr>
        <p:spPr/>
        <p:txBody>
          <a:bodyPr/>
          <a:lstStyle/>
          <a:p>
            <a:r>
              <a:rPr lang="en-US"/>
              <a:t>Sample Footer Text</a:t>
            </a:r>
          </a:p>
        </p:txBody>
      </p:sp>
      <p:sp>
        <p:nvSpPr>
          <p:cNvPr id="2" name="Date Placeholder 1"/>
          <p:cNvSpPr>
            <a:spLocks noGrp="1"/>
          </p:cNvSpPr>
          <p:nvPr>
            <p:ph type="dt" sz="half" idx="10"/>
          </p:nvPr>
        </p:nvSpPr>
        <p:spPr/>
        <p:txBody>
          <a:bodyPr/>
          <a:lstStyle/>
          <a:p>
            <a:r>
              <a:rPr lang="en-US"/>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a:t>Title</a:t>
            </a:r>
          </a:p>
        </p:txBody>
      </p:sp>
      <p:sp>
        <p:nvSpPr>
          <p:cNvPr id="4" name="Footer Placeholder 3"/>
          <p:cNvSpPr>
            <a:spLocks noGrp="1"/>
          </p:cNvSpPr>
          <p:nvPr>
            <p:ph type="ftr" sz="quarter" idx="11"/>
          </p:nvPr>
        </p:nvSpPr>
        <p:spPr/>
        <p:txBody>
          <a:bodyPr/>
          <a:lstStyle/>
          <a:p>
            <a:r>
              <a:rPr lang="en-US"/>
              <a:t>Sample Footer Text</a:t>
            </a:r>
          </a:p>
        </p:txBody>
      </p:sp>
      <p:sp>
        <p:nvSpPr>
          <p:cNvPr id="3" name="Date Placeholder 2"/>
          <p:cNvSpPr>
            <a:spLocks noGrp="1"/>
          </p:cNvSpPr>
          <p:nvPr>
            <p:ph type="dt" sz="half" idx="10"/>
          </p:nvPr>
        </p:nvSpPr>
        <p:spPr/>
        <p:txBody>
          <a:bodyPr/>
          <a:lstStyle/>
          <a:p>
            <a:r>
              <a:rPr lang="en-US"/>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Sample Footer Text</a:t>
            </a:r>
          </a:p>
        </p:txBody>
      </p:sp>
      <p:sp>
        <p:nvSpPr>
          <p:cNvPr id="7" name="Date Placeholder 6"/>
          <p:cNvSpPr>
            <a:spLocks noGrp="1"/>
          </p:cNvSpPr>
          <p:nvPr>
            <p:ph type="dt" sz="half" idx="10"/>
          </p:nvPr>
        </p:nvSpPr>
        <p:spPr/>
        <p:txBody>
          <a:bodyPr/>
          <a:lstStyle/>
          <a:p>
            <a:r>
              <a:rPr lang="en-US"/>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Sample Footer Text</a:t>
            </a:r>
          </a:p>
        </p:txBody>
      </p:sp>
      <p:sp>
        <p:nvSpPr>
          <p:cNvPr id="7" name="Date Placeholder 6"/>
          <p:cNvSpPr>
            <a:spLocks noGrp="1"/>
          </p:cNvSpPr>
          <p:nvPr>
            <p:ph type="dt" sz="half" idx="10"/>
          </p:nvPr>
        </p:nvSpPr>
        <p:spPr/>
        <p:txBody>
          <a:bodyPr/>
          <a:lstStyle/>
          <a:p>
            <a:r>
              <a:rPr lang="en-US"/>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1228407"/>
          </a:xfrm>
        </p:spPr>
        <p:txBody>
          <a:bodyPr anchor="b">
            <a:normAutofit/>
          </a:bodyPr>
          <a:lstStyle/>
          <a:p>
            <a:r>
              <a:rPr lang="en-US"/>
              <a:t>Investment Portfolio Proposal</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581194" y="2203705"/>
            <a:ext cx="10993546" cy="759974"/>
          </a:xfrm>
        </p:spPr>
        <p:txBody>
          <a:bodyPr anchor="ctr">
            <a:normAutofit lnSpcReduction="10000"/>
          </a:bodyPr>
          <a:lstStyle/>
          <a:p>
            <a:r>
              <a:rPr lang="en-US"/>
              <a:t>ADMN 5006 Financial Analytics</a:t>
            </a:r>
          </a:p>
          <a:p>
            <a:r>
              <a:rPr lang="en-US"/>
              <a:t>Eyas Abu Elhouf, Katrina Ong, Melvin Cheriyan, Pranav Gujar, Bista Bijo, Praveen Kumar</a:t>
            </a:r>
          </a:p>
        </p:txBody>
      </p:sp>
      <p:pic>
        <p:nvPicPr>
          <p:cNvPr id="8" name="Picture Placeholder 7" descr="Graphs on a display with reflection of offic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a:blip r:embed="rId2"/>
          <a:srcRect t="27957" b="27957"/>
          <a:stretch/>
        </p:blipFill>
        <p:spPr>
          <a:xfrm>
            <a:off x="448056" y="3081528"/>
            <a:ext cx="11265408" cy="3310128"/>
          </a:xfrm>
          <a:noFill/>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6D95B0E-F739-4E94-3965-07F8A31D29DA}"/>
              </a:ext>
            </a:extLst>
          </p:cNvPr>
          <p:cNvSpPr>
            <a:spLocks noGrp="1"/>
          </p:cNvSpPr>
          <p:nvPr>
            <p:ph type="title"/>
          </p:nvPr>
        </p:nvSpPr>
        <p:spPr>
          <a:xfrm>
            <a:off x="767857" y="933450"/>
            <a:ext cx="3031852" cy="1722419"/>
          </a:xfrm>
        </p:spPr>
        <p:txBody>
          <a:bodyPr anchor="b">
            <a:normAutofit/>
          </a:bodyPr>
          <a:lstStyle/>
          <a:p>
            <a:r>
              <a:rPr lang="en-PH"/>
              <a:t>Monte Carlo Simulation for PG </a:t>
            </a:r>
          </a:p>
        </p:txBody>
      </p:sp>
      <p:sp>
        <p:nvSpPr>
          <p:cNvPr id="18" name="Text Placeholder 17">
            <a:extLst>
              <a:ext uri="{FF2B5EF4-FFF2-40B4-BE49-F238E27FC236}">
                <a16:creationId xmlns:a16="http://schemas.microsoft.com/office/drawing/2014/main" id="{568F7FDF-78DD-D9CC-AC8C-51690F8481B9}"/>
              </a:ext>
            </a:extLst>
          </p:cNvPr>
          <p:cNvSpPr>
            <a:spLocks noGrp="1"/>
          </p:cNvSpPr>
          <p:nvPr>
            <p:ph type="body" sz="half" idx="2"/>
          </p:nvPr>
        </p:nvSpPr>
        <p:spPr>
          <a:xfrm>
            <a:off x="767857" y="2836654"/>
            <a:ext cx="3031852" cy="3001392"/>
          </a:xfrm>
        </p:spPr>
        <p:txBody>
          <a:bodyPr anchor="t">
            <a:normAutofit/>
          </a:bodyPr>
          <a:lstStyle/>
          <a:p>
            <a:pPr>
              <a:spcAft>
                <a:spcPts val="800"/>
              </a:spcAft>
            </a:pPr>
            <a:r>
              <a:rPr lang="en-US"/>
              <a:t>Average Return: 13.32%</a:t>
            </a:r>
          </a:p>
          <a:p>
            <a:pPr>
              <a:spcAft>
                <a:spcPts val="800"/>
              </a:spcAft>
            </a:pPr>
            <a:r>
              <a:rPr lang="en-US"/>
              <a:t>Max Return: 131.04%</a:t>
            </a:r>
          </a:p>
          <a:p>
            <a:pPr>
              <a:spcAft>
                <a:spcPts val="800"/>
              </a:spcAft>
            </a:pPr>
            <a:r>
              <a:rPr lang="en-US"/>
              <a:t>Min Return: -53.1%</a:t>
            </a:r>
          </a:p>
          <a:p>
            <a:pPr>
              <a:spcAft>
                <a:spcPts val="800"/>
              </a:spcAft>
            </a:pPr>
            <a:endParaRPr lang="en-US"/>
          </a:p>
          <a:p>
            <a:pPr>
              <a:spcAft>
                <a:spcPts val="800"/>
              </a:spcAft>
            </a:pPr>
            <a:r>
              <a:rPr lang="en-US"/>
              <a:t>Probability of Attaining Goal of 8.0% Returns: 54.4%</a:t>
            </a:r>
          </a:p>
          <a:p>
            <a:pPr>
              <a:spcAft>
                <a:spcPts val="800"/>
              </a:spcAft>
            </a:pPr>
            <a:r>
              <a:rPr lang="en-US"/>
              <a:t>Probability of Going Bust at -5.0% Loss: 24.68%</a:t>
            </a:r>
          </a:p>
        </p:txBody>
      </p:sp>
      <p:sp>
        <p:nvSpPr>
          <p:cNvPr id="7" name="Slide Number Placeholder 6">
            <a:extLst>
              <a:ext uri="{FF2B5EF4-FFF2-40B4-BE49-F238E27FC236}">
                <a16:creationId xmlns:a16="http://schemas.microsoft.com/office/drawing/2014/main" id="{ECFCAF76-5B16-9FF4-4BE5-42F8683BFAC0}"/>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10</a:t>
            </a:fld>
            <a:endParaRPr lang="en-US"/>
          </a:p>
        </p:txBody>
      </p:sp>
      <p:pic>
        <p:nvPicPr>
          <p:cNvPr id="31" name="Content Placeholder 30">
            <a:extLst>
              <a:ext uri="{FF2B5EF4-FFF2-40B4-BE49-F238E27FC236}">
                <a16:creationId xmlns:a16="http://schemas.microsoft.com/office/drawing/2014/main" id="{56B88B2E-A125-B03B-895F-37B7E17946CC}"/>
              </a:ext>
            </a:extLst>
          </p:cNvPr>
          <p:cNvPicPr>
            <a:picLocks noGrp="1" noChangeAspect="1"/>
          </p:cNvPicPr>
          <p:nvPr>
            <p:ph idx="1"/>
          </p:nvPr>
        </p:nvPicPr>
        <p:blipFill>
          <a:blip r:embed="rId2"/>
          <a:stretch>
            <a:fillRect/>
          </a:stretch>
        </p:blipFill>
        <p:spPr>
          <a:xfrm>
            <a:off x="4384123" y="1433384"/>
            <a:ext cx="7267039" cy="4404662"/>
          </a:xfrm>
        </p:spPr>
      </p:pic>
    </p:spTree>
    <p:extLst>
      <p:ext uri="{BB962C8B-B14F-4D97-AF65-F5344CB8AC3E}">
        <p14:creationId xmlns:p14="http://schemas.microsoft.com/office/powerpoint/2010/main" val="126865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578E6D0-F8E5-503F-013D-0E37DC0FAE01}"/>
              </a:ext>
            </a:extLst>
          </p:cNvPr>
          <p:cNvSpPr>
            <a:spLocks noGrp="1"/>
          </p:cNvSpPr>
          <p:nvPr>
            <p:ph type="title"/>
          </p:nvPr>
        </p:nvSpPr>
        <p:spPr>
          <a:xfrm>
            <a:off x="581193" y="729658"/>
            <a:ext cx="11029616" cy="988332"/>
          </a:xfrm>
        </p:spPr>
        <p:txBody>
          <a:bodyPr/>
          <a:lstStyle/>
          <a:p>
            <a:r>
              <a:rPr lang="en-US"/>
              <a:t>United Health Group (UNH)</a:t>
            </a:r>
          </a:p>
        </p:txBody>
      </p:sp>
      <p:sp>
        <p:nvSpPr>
          <p:cNvPr id="17" name="Content Placeholder 2">
            <a:extLst>
              <a:ext uri="{FF2B5EF4-FFF2-40B4-BE49-F238E27FC236}">
                <a16:creationId xmlns:a16="http://schemas.microsoft.com/office/drawing/2014/main" id="{E8B180A7-E521-6412-DEF0-CEC4C2F07962}"/>
              </a:ext>
            </a:extLst>
          </p:cNvPr>
          <p:cNvSpPr>
            <a:spLocks noGrp="1"/>
          </p:cNvSpPr>
          <p:nvPr>
            <p:ph sz="half" idx="1"/>
          </p:nvPr>
        </p:nvSpPr>
        <p:spPr>
          <a:xfrm>
            <a:off x="581193" y="2698376"/>
            <a:ext cx="5194767" cy="3162674"/>
          </a:xfrm>
        </p:spPr>
        <p:txBody>
          <a:bodyPr anchor="t">
            <a:normAutofit fontScale="70000" lnSpcReduction="20000"/>
          </a:bodyPr>
          <a:lstStyle/>
          <a:p>
            <a:pPr marL="0" indent="0">
              <a:buNone/>
            </a:pPr>
            <a:r>
              <a:rPr lang="en-US"/>
              <a:t>Company Description</a:t>
            </a:r>
          </a:p>
          <a:p>
            <a:pPr marL="305435" indent="-305435"/>
            <a:r>
              <a:rPr lang="en-US">
                <a:ea typeface="+mn-lt"/>
                <a:cs typeface="+mn-lt"/>
              </a:rPr>
              <a:t>UNH is healthcare and insurance company based in Minnetonka, Minnesota. It offers health care products and insurance services. UnitedHealth Group is the world's seventh largest company by revenue and the largest healthcare company by revenue, and the largest insurance company by net premiums.</a:t>
            </a:r>
            <a:endParaRPr lang="en-US"/>
          </a:p>
          <a:p>
            <a:pPr marL="0" indent="0">
              <a:buNone/>
            </a:pPr>
            <a:endParaRPr lang="en-US"/>
          </a:p>
          <a:p>
            <a:pPr marL="0" indent="0">
              <a:buNone/>
            </a:pPr>
            <a:r>
              <a:rPr lang="en-US"/>
              <a:t>Strengths</a:t>
            </a:r>
          </a:p>
          <a:p>
            <a:pPr marL="305435" indent="-305435"/>
            <a:r>
              <a:rPr lang="en-US"/>
              <a:t>Health care and its role on an aging population.</a:t>
            </a:r>
          </a:p>
          <a:p>
            <a:pPr marL="305435" indent="-305435"/>
            <a:r>
              <a:rPr lang="en-US"/>
              <a:t>Protection of capital due to less volatility.</a:t>
            </a:r>
          </a:p>
          <a:p>
            <a:pPr marL="0" indent="0">
              <a:buNone/>
            </a:pPr>
            <a:endParaRPr lang="en-US"/>
          </a:p>
          <a:p>
            <a:pPr marL="0" indent="0">
              <a:buNone/>
            </a:pPr>
            <a:r>
              <a:rPr lang="en-US"/>
              <a:t>Weaknesses</a:t>
            </a:r>
          </a:p>
          <a:p>
            <a:pPr marL="305435" indent="-305435"/>
            <a:r>
              <a:rPr lang="en-US"/>
              <a:t>Cost control and a single payer system.</a:t>
            </a:r>
          </a:p>
        </p:txBody>
      </p:sp>
      <p:sp>
        <p:nvSpPr>
          <p:cNvPr id="19" name="Content Placeholder 3">
            <a:extLst>
              <a:ext uri="{FF2B5EF4-FFF2-40B4-BE49-F238E27FC236}">
                <a16:creationId xmlns:a16="http://schemas.microsoft.com/office/drawing/2014/main" id="{46551A2D-B28A-7DEA-8FFB-EB58B619C0A3}"/>
              </a:ext>
            </a:extLst>
          </p:cNvPr>
          <p:cNvSpPr>
            <a:spLocks noGrp="1"/>
          </p:cNvSpPr>
          <p:nvPr>
            <p:ph sz="half" idx="2"/>
          </p:nvPr>
        </p:nvSpPr>
        <p:spPr>
          <a:xfrm>
            <a:off x="6416039" y="2698376"/>
            <a:ext cx="5194769" cy="3164542"/>
          </a:xfrm>
        </p:spPr>
        <p:txBody>
          <a:bodyPr anchor="t">
            <a:normAutofit fontScale="70000" lnSpcReduction="20000"/>
          </a:bodyPr>
          <a:lstStyle/>
          <a:p>
            <a:pPr marL="0" indent="0">
              <a:buNone/>
            </a:pPr>
            <a:r>
              <a:rPr lang="en-US"/>
              <a:t>Industry Overview</a:t>
            </a:r>
          </a:p>
          <a:p>
            <a:pPr marL="0" indent="0">
              <a:buNone/>
            </a:pPr>
            <a:r>
              <a:rPr lang="en-US">
                <a:ea typeface="+mn-lt"/>
                <a:cs typeface="+mn-lt"/>
              </a:rPr>
              <a:t>Health care is multi-sector. Health care includes nursing homes, medical trials, outsourcing, health coverage, telemedicine, and philanthropic organizations.</a:t>
            </a:r>
            <a:endParaRPr lang="en-US"/>
          </a:p>
          <a:p>
            <a:pPr marL="0" indent="0">
              <a:buNone/>
            </a:pPr>
            <a:endParaRPr lang="en-US"/>
          </a:p>
          <a:p>
            <a:pPr marL="0" indent="0">
              <a:buNone/>
            </a:pPr>
            <a:r>
              <a:rPr lang="en-US"/>
              <a:t>Opportunities</a:t>
            </a:r>
          </a:p>
          <a:p>
            <a:pPr marL="305435" indent="-305435"/>
            <a:r>
              <a:rPr lang="en-US"/>
              <a:t>Rise of preventive medicines</a:t>
            </a:r>
          </a:p>
          <a:p>
            <a:pPr marL="0" indent="0">
              <a:buNone/>
            </a:pPr>
            <a:endParaRPr lang="en-US"/>
          </a:p>
          <a:p>
            <a:pPr marL="0" indent="0">
              <a:buNone/>
            </a:pPr>
            <a:r>
              <a:rPr lang="en-US"/>
              <a:t>Threats</a:t>
            </a:r>
          </a:p>
          <a:p>
            <a:pPr marL="305435" indent="-305435"/>
            <a:r>
              <a:rPr lang="en-US"/>
              <a:t>Change in policies and rise of preventive medicines.</a:t>
            </a:r>
          </a:p>
        </p:txBody>
      </p:sp>
      <p:sp>
        <p:nvSpPr>
          <p:cNvPr id="6" name="Footer Placeholder 5">
            <a:extLst>
              <a:ext uri="{FF2B5EF4-FFF2-40B4-BE49-F238E27FC236}">
                <a16:creationId xmlns:a16="http://schemas.microsoft.com/office/drawing/2014/main" id="{CE5CCAD9-E10C-730D-8F8F-2EFA17B94BBC}"/>
              </a:ext>
            </a:extLst>
          </p:cNvPr>
          <p:cNvSpPr>
            <a:spLocks noGrp="1"/>
          </p:cNvSpPr>
          <p:nvPr>
            <p:ph type="ftr" sz="quarter" idx="11"/>
          </p:nvPr>
        </p:nvSpPr>
        <p:spPr>
          <a:xfrm>
            <a:off x="581192" y="6423914"/>
            <a:ext cx="6917210" cy="365125"/>
          </a:xfrm>
        </p:spPr>
        <p:txBody>
          <a:bodyPr anchor="ctr">
            <a:normAutofit/>
          </a:bodyPr>
          <a:lstStyle/>
          <a:p>
            <a:pPr>
              <a:spcAft>
                <a:spcPts val="600"/>
              </a:spcAft>
            </a:pPr>
            <a:r>
              <a:rPr lang="en-US"/>
              <a:t>Sample Footer Text</a:t>
            </a:r>
          </a:p>
        </p:txBody>
      </p:sp>
      <p:sp>
        <p:nvSpPr>
          <p:cNvPr id="7" name="Date Placeholder 6">
            <a:extLst>
              <a:ext uri="{FF2B5EF4-FFF2-40B4-BE49-F238E27FC236}">
                <a16:creationId xmlns:a16="http://schemas.microsoft.com/office/drawing/2014/main" id="{4DCAEE10-1FBE-B65D-4A06-26AC735792F2}"/>
              </a:ext>
            </a:extLst>
          </p:cNvPr>
          <p:cNvSpPr>
            <a:spLocks noGrp="1"/>
          </p:cNvSpPr>
          <p:nvPr>
            <p:ph type="dt" sz="half" idx="10"/>
          </p:nvPr>
        </p:nvSpPr>
        <p:spPr>
          <a:xfrm>
            <a:off x="7605951" y="6423914"/>
            <a:ext cx="2844799" cy="365125"/>
          </a:xfrm>
        </p:spPr>
        <p:txBody>
          <a:bodyPr anchor="ctr">
            <a:normAutofit/>
          </a:bodyPr>
          <a:lstStyle/>
          <a:p>
            <a:pPr>
              <a:spcAft>
                <a:spcPts val="600"/>
              </a:spcAft>
            </a:pPr>
            <a:r>
              <a:rPr lang="en-US"/>
              <a:t>20XX</a:t>
            </a:r>
          </a:p>
        </p:txBody>
      </p:sp>
      <p:sp>
        <p:nvSpPr>
          <p:cNvPr id="8" name="Slide Number Placeholder 7">
            <a:extLst>
              <a:ext uri="{FF2B5EF4-FFF2-40B4-BE49-F238E27FC236}">
                <a16:creationId xmlns:a16="http://schemas.microsoft.com/office/drawing/2014/main" id="{DB94330D-EA74-C85B-3F9A-2DD9D52D5D72}"/>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11</a:t>
            </a:fld>
            <a:endParaRPr lang="en-US"/>
          </a:p>
        </p:txBody>
      </p:sp>
    </p:spTree>
    <p:extLst>
      <p:ext uri="{BB962C8B-B14F-4D97-AF65-F5344CB8AC3E}">
        <p14:creationId xmlns:p14="http://schemas.microsoft.com/office/powerpoint/2010/main" val="126272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14EA851-045E-0936-FCF4-C3CDF18C8607}"/>
              </a:ext>
            </a:extLst>
          </p:cNvPr>
          <p:cNvSpPr>
            <a:spLocks noGrp="1"/>
          </p:cNvSpPr>
          <p:nvPr>
            <p:ph type="title"/>
          </p:nvPr>
        </p:nvSpPr>
        <p:spPr>
          <a:xfrm>
            <a:off x="767857" y="933450"/>
            <a:ext cx="3031852" cy="1722419"/>
          </a:xfrm>
        </p:spPr>
        <p:txBody>
          <a:bodyPr/>
          <a:lstStyle/>
          <a:p>
            <a:r>
              <a:rPr lang="en-US"/>
              <a:t>UNH</a:t>
            </a:r>
          </a:p>
        </p:txBody>
      </p:sp>
      <p:sp>
        <p:nvSpPr>
          <p:cNvPr id="6" name="Footer Placeholder 5">
            <a:extLst>
              <a:ext uri="{FF2B5EF4-FFF2-40B4-BE49-F238E27FC236}">
                <a16:creationId xmlns:a16="http://schemas.microsoft.com/office/drawing/2014/main" id="{F4E485C5-ED1A-B042-2FFC-D1FA2BEAB1DB}"/>
              </a:ext>
            </a:extLst>
          </p:cNvPr>
          <p:cNvSpPr>
            <a:spLocks noGrp="1"/>
          </p:cNvSpPr>
          <p:nvPr>
            <p:ph type="ftr" sz="quarter" idx="11"/>
          </p:nvPr>
        </p:nvSpPr>
        <p:spPr>
          <a:xfrm>
            <a:off x="581192" y="6452590"/>
            <a:ext cx="6917210" cy="365125"/>
          </a:xfrm>
        </p:spPr>
        <p:txBody>
          <a:bodyPr anchor="ctr">
            <a:normAutofit/>
          </a:bodyPr>
          <a:lstStyle/>
          <a:p>
            <a:pPr>
              <a:spcAft>
                <a:spcPts val="600"/>
              </a:spcAft>
            </a:pPr>
            <a:r>
              <a:rPr lang="en-US"/>
              <a:t>Sample Footer Text</a:t>
            </a:r>
          </a:p>
        </p:txBody>
      </p:sp>
      <p:sp>
        <p:nvSpPr>
          <p:cNvPr id="7" name="Date Placeholder 6">
            <a:extLst>
              <a:ext uri="{FF2B5EF4-FFF2-40B4-BE49-F238E27FC236}">
                <a16:creationId xmlns:a16="http://schemas.microsoft.com/office/drawing/2014/main" id="{1A486A85-A9B2-8DEB-0B0E-565E4455EE41}"/>
              </a:ext>
            </a:extLst>
          </p:cNvPr>
          <p:cNvSpPr>
            <a:spLocks noGrp="1"/>
          </p:cNvSpPr>
          <p:nvPr>
            <p:ph type="dt" sz="half" idx="10"/>
          </p:nvPr>
        </p:nvSpPr>
        <p:spPr>
          <a:xfrm>
            <a:off x="7605951" y="6456916"/>
            <a:ext cx="2844799" cy="365125"/>
          </a:xfrm>
        </p:spPr>
        <p:txBody>
          <a:bodyPr anchor="ctr">
            <a:normAutofit/>
          </a:bodyPr>
          <a:lstStyle/>
          <a:p>
            <a:pPr>
              <a:spcAft>
                <a:spcPts val="600"/>
              </a:spcAft>
            </a:pPr>
            <a:r>
              <a:rPr lang="en-US"/>
              <a:t>20XX</a:t>
            </a:r>
          </a:p>
        </p:txBody>
      </p:sp>
      <p:sp>
        <p:nvSpPr>
          <p:cNvPr id="8" name="Slide Number Placeholder 7">
            <a:extLst>
              <a:ext uri="{FF2B5EF4-FFF2-40B4-BE49-F238E27FC236}">
                <a16:creationId xmlns:a16="http://schemas.microsoft.com/office/drawing/2014/main" id="{605B8F0A-8F00-1A76-50C2-1E87BB06704A}"/>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12</a:t>
            </a:fld>
            <a:endParaRPr lang="en-US"/>
          </a:p>
        </p:txBody>
      </p:sp>
      <p:pic>
        <p:nvPicPr>
          <p:cNvPr id="16" name="Content Placeholder 15">
            <a:extLst>
              <a:ext uri="{FF2B5EF4-FFF2-40B4-BE49-F238E27FC236}">
                <a16:creationId xmlns:a16="http://schemas.microsoft.com/office/drawing/2014/main" id="{DAC18460-1C92-78D0-9209-4C8300EE7C90}"/>
              </a:ext>
            </a:extLst>
          </p:cNvPr>
          <p:cNvPicPr>
            <a:picLocks noGrp="1" noChangeAspect="1"/>
          </p:cNvPicPr>
          <p:nvPr>
            <p:ph idx="1"/>
          </p:nvPr>
        </p:nvPicPr>
        <p:blipFill rotWithShape="1">
          <a:blip r:embed="rId2"/>
          <a:srcRect r="14636"/>
          <a:stretch/>
        </p:blipFill>
        <p:spPr>
          <a:xfrm>
            <a:off x="5205299" y="1179513"/>
            <a:ext cx="5157902" cy="4659312"/>
          </a:xfrm>
        </p:spPr>
      </p:pic>
      <p:grpSp>
        <p:nvGrpSpPr>
          <p:cNvPr id="18" name="Group 17">
            <a:extLst>
              <a:ext uri="{FF2B5EF4-FFF2-40B4-BE49-F238E27FC236}">
                <a16:creationId xmlns:a16="http://schemas.microsoft.com/office/drawing/2014/main" id="{40C7EF23-A58A-F720-D9C6-C050AD16349D}"/>
              </a:ext>
            </a:extLst>
          </p:cNvPr>
          <p:cNvGrpSpPr/>
          <p:nvPr/>
        </p:nvGrpSpPr>
        <p:grpSpPr>
          <a:xfrm>
            <a:off x="767857" y="3330870"/>
            <a:ext cx="3031111" cy="1876402"/>
            <a:chOff x="768227" y="3439554"/>
            <a:chExt cx="3031111" cy="1876402"/>
          </a:xfrm>
        </p:grpSpPr>
        <p:sp>
          <p:nvSpPr>
            <p:cNvPr id="19" name="Freeform: Shape 18">
              <a:extLst>
                <a:ext uri="{FF2B5EF4-FFF2-40B4-BE49-F238E27FC236}">
                  <a16:creationId xmlns:a16="http://schemas.microsoft.com/office/drawing/2014/main" id="{67CEFBD3-2AB9-4FE2-9F9C-B7EE9CD7FBBB}"/>
                </a:ext>
              </a:extLst>
            </p:cNvPr>
            <p:cNvSpPr/>
            <p:nvPr/>
          </p:nvSpPr>
          <p:spPr>
            <a:xfrm>
              <a:off x="768227" y="3439554"/>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EPS</a:t>
              </a:r>
            </a:p>
            <a:p>
              <a:pPr marL="0" lvl="0" indent="0" algn="ctr" defTabSz="1644650">
                <a:lnSpc>
                  <a:spcPct val="90000"/>
                </a:lnSpc>
                <a:spcBef>
                  <a:spcPct val="0"/>
                </a:spcBef>
                <a:spcAft>
                  <a:spcPct val="35000"/>
                </a:spcAft>
                <a:buNone/>
              </a:pPr>
              <a:r>
                <a:rPr lang="en-PH" sz="2000"/>
                <a:t>$20.42</a:t>
              </a:r>
              <a:endParaRPr lang="en-PH" sz="2000" kern="1200"/>
            </a:p>
          </p:txBody>
        </p:sp>
        <p:sp>
          <p:nvSpPr>
            <p:cNvPr id="20" name="Freeform: Shape 19">
              <a:extLst>
                <a:ext uri="{FF2B5EF4-FFF2-40B4-BE49-F238E27FC236}">
                  <a16:creationId xmlns:a16="http://schemas.microsoft.com/office/drawing/2014/main" id="{B3E8433F-30B2-471C-600F-092ACF2C9A7A}"/>
                </a:ext>
              </a:extLst>
            </p:cNvPr>
            <p:cNvSpPr/>
            <p:nvPr/>
          </p:nvSpPr>
          <p:spPr>
            <a:xfrm>
              <a:off x="2355952" y="3439554"/>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kern="1200"/>
                <a:t>Market Cap</a:t>
              </a:r>
            </a:p>
            <a:p>
              <a:pPr algn="ctr" defTabSz="1644650">
                <a:lnSpc>
                  <a:spcPct val="90000"/>
                </a:lnSpc>
                <a:spcBef>
                  <a:spcPct val="0"/>
                </a:spcBef>
                <a:spcAft>
                  <a:spcPct val="35000"/>
                </a:spcAft>
              </a:pPr>
              <a:r>
                <a:rPr lang="en-PH"/>
                <a:t>500.96 B</a:t>
              </a:r>
              <a:endParaRPr lang="en-PH" kern="1200"/>
            </a:p>
          </p:txBody>
        </p:sp>
        <p:sp>
          <p:nvSpPr>
            <p:cNvPr id="21" name="Freeform: Shape 20">
              <a:extLst>
                <a:ext uri="{FF2B5EF4-FFF2-40B4-BE49-F238E27FC236}">
                  <a16:creationId xmlns:a16="http://schemas.microsoft.com/office/drawing/2014/main" id="{00F092C4-6CE6-7C28-5269-E822236F6D42}"/>
                </a:ext>
              </a:extLst>
            </p:cNvPr>
            <p:cNvSpPr/>
            <p:nvPr/>
          </p:nvSpPr>
          <p:spPr>
            <a:xfrm>
              <a:off x="768227" y="4449925"/>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 P/E</a:t>
              </a:r>
            </a:p>
            <a:p>
              <a:pPr marL="0" lvl="0" indent="0" algn="ctr" defTabSz="1644650">
                <a:lnSpc>
                  <a:spcPct val="90000"/>
                </a:lnSpc>
                <a:spcBef>
                  <a:spcPct val="0"/>
                </a:spcBef>
                <a:spcAft>
                  <a:spcPct val="35000"/>
                </a:spcAft>
                <a:buNone/>
              </a:pPr>
              <a:r>
                <a:rPr lang="en-PH" sz="2000"/>
                <a:t>26.26</a:t>
              </a:r>
              <a:endParaRPr lang="en-PH" sz="2000" kern="1200"/>
            </a:p>
          </p:txBody>
        </p:sp>
        <p:sp>
          <p:nvSpPr>
            <p:cNvPr id="22" name="Freeform: Shape 21">
              <a:extLst>
                <a:ext uri="{FF2B5EF4-FFF2-40B4-BE49-F238E27FC236}">
                  <a16:creationId xmlns:a16="http://schemas.microsoft.com/office/drawing/2014/main" id="{6006105F-DF2F-CE06-31CA-505334107D4E}"/>
                </a:ext>
              </a:extLst>
            </p:cNvPr>
            <p:cNvSpPr/>
            <p:nvPr/>
          </p:nvSpPr>
          <p:spPr>
            <a:xfrm>
              <a:off x="2355952" y="4449925"/>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Div. Yield</a:t>
              </a:r>
            </a:p>
            <a:p>
              <a:pPr marL="0" lvl="0" indent="0" algn="ctr" defTabSz="1644650">
                <a:lnSpc>
                  <a:spcPct val="90000"/>
                </a:lnSpc>
                <a:spcBef>
                  <a:spcPct val="0"/>
                </a:spcBef>
                <a:spcAft>
                  <a:spcPct val="35000"/>
                </a:spcAft>
                <a:buNone/>
              </a:pPr>
              <a:r>
                <a:rPr lang="en-PH" sz="2000"/>
                <a:t>1.23%</a:t>
              </a:r>
              <a:endParaRPr lang="en-PH" sz="2000" kern="1200"/>
            </a:p>
          </p:txBody>
        </p:sp>
      </p:grpSp>
    </p:spTree>
    <p:extLst>
      <p:ext uri="{BB962C8B-B14F-4D97-AF65-F5344CB8AC3E}">
        <p14:creationId xmlns:p14="http://schemas.microsoft.com/office/powerpoint/2010/main" val="1625760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6D95B0E-F739-4E94-3965-07F8A31D29DA}"/>
              </a:ext>
            </a:extLst>
          </p:cNvPr>
          <p:cNvSpPr>
            <a:spLocks noGrp="1"/>
          </p:cNvSpPr>
          <p:nvPr>
            <p:ph type="title"/>
          </p:nvPr>
        </p:nvSpPr>
        <p:spPr>
          <a:xfrm>
            <a:off x="767857" y="933450"/>
            <a:ext cx="3031852" cy="1722419"/>
          </a:xfrm>
        </p:spPr>
        <p:txBody>
          <a:bodyPr anchor="b">
            <a:normAutofit/>
          </a:bodyPr>
          <a:lstStyle/>
          <a:p>
            <a:r>
              <a:rPr lang="en-PH"/>
              <a:t>Monte Carlo Simulation for UNH </a:t>
            </a:r>
          </a:p>
        </p:txBody>
      </p:sp>
      <p:sp>
        <p:nvSpPr>
          <p:cNvPr id="18" name="Text Placeholder 17">
            <a:extLst>
              <a:ext uri="{FF2B5EF4-FFF2-40B4-BE49-F238E27FC236}">
                <a16:creationId xmlns:a16="http://schemas.microsoft.com/office/drawing/2014/main" id="{568F7FDF-78DD-D9CC-AC8C-51690F8481B9}"/>
              </a:ext>
            </a:extLst>
          </p:cNvPr>
          <p:cNvSpPr>
            <a:spLocks noGrp="1"/>
          </p:cNvSpPr>
          <p:nvPr>
            <p:ph type="body" sz="half" idx="2"/>
          </p:nvPr>
        </p:nvSpPr>
        <p:spPr>
          <a:xfrm>
            <a:off x="767857" y="2836654"/>
            <a:ext cx="3031852" cy="3001392"/>
          </a:xfrm>
        </p:spPr>
        <p:txBody>
          <a:bodyPr anchor="t">
            <a:normAutofit fontScale="92500" lnSpcReduction="10000"/>
          </a:bodyPr>
          <a:lstStyle/>
          <a:p>
            <a:pPr>
              <a:lnSpc>
                <a:spcPct val="107000"/>
              </a:lnSpc>
              <a:spcAft>
                <a:spcPts val="800"/>
              </a:spcAft>
            </a:pPr>
            <a:r>
              <a:rPr lang="en-US" sz="1800">
                <a:effectLst/>
                <a:latin typeface="Calibri" panose="020F0502020204030204" pitchFamily="34" charset="0"/>
                <a:ea typeface="Malgun Gothic" panose="020B0503020000020004" pitchFamily="34" charset="-127"/>
                <a:cs typeface="Times New Roman" panose="02020603050405020304" pitchFamily="18" charset="0"/>
              </a:rPr>
              <a:t>Average Return: 20.92%</a:t>
            </a:r>
          </a:p>
          <a:p>
            <a:pPr>
              <a:lnSpc>
                <a:spcPct val="107000"/>
              </a:lnSpc>
              <a:spcAft>
                <a:spcPts val="800"/>
              </a:spcAft>
            </a:pPr>
            <a:r>
              <a:rPr lang="en-US" sz="1800">
                <a:effectLst/>
                <a:latin typeface="Calibri" panose="020F0502020204030204" pitchFamily="34" charset="0"/>
                <a:ea typeface="Malgun Gothic" panose="020B0503020000020004" pitchFamily="34" charset="-127"/>
                <a:cs typeface="Times New Roman" panose="02020603050405020304" pitchFamily="18" charset="0"/>
              </a:rPr>
              <a:t>Max Return: 240.94%</a:t>
            </a:r>
          </a:p>
          <a:p>
            <a:pPr>
              <a:lnSpc>
                <a:spcPct val="107000"/>
              </a:lnSpc>
              <a:spcAft>
                <a:spcPts val="800"/>
              </a:spcAft>
            </a:pPr>
            <a:r>
              <a:rPr lang="en-US" sz="1800">
                <a:effectLst/>
                <a:latin typeface="Calibri" panose="020F0502020204030204" pitchFamily="34" charset="0"/>
                <a:ea typeface="Malgun Gothic" panose="020B0503020000020004" pitchFamily="34" charset="-127"/>
                <a:cs typeface="Times New Roman" panose="02020603050405020304" pitchFamily="18" charset="0"/>
              </a:rPr>
              <a:t>Min Return: -55.4%</a:t>
            </a:r>
          </a:p>
          <a:p>
            <a:pPr>
              <a:lnSpc>
                <a:spcPct val="107000"/>
              </a:lnSpc>
              <a:spcAft>
                <a:spcPts val="800"/>
              </a:spcAft>
            </a:pPr>
            <a:endParaRPr lang="en-US" sz="180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Malgun Gothic" panose="020B0503020000020004" pitchFamily="34" charset="-127"/>
                <a:cs typeface="Times New Roman" panose="02020603050405020304" pitchFamily="18" charset="0"/>
              </a:rPr>
              <a:t>Probability of Attaining Goal of 8.0% Returns: 59.2%</a:t>
            </a:r>
          </a:p>
          <a:p>
            <a:pPr>
              <a:lnSpc>
                <a:spcPct val="107000"/>
              </a:lnSpc>
              <a:spcAft>
                <a:spcPts val="800"/>
              </a:spcAft>
            </a:pPr>
            <a:r>
              <a:rPr lang="en-US" sz="1800">
                <a:effectLst/>
                <a:latin typeface="Calibri" panose="020F0502020204030204" pitchFamily="34" charset="0"/>
                <a:ea typeface="Malgun Gothic" panose="020B0503020000020004" pitchFamily="34" charset="-127"/>
                <a:cs typeface="Times New Roman" panose="02020603050405020304" pitchFamily="18" charset="0"/>
              </a:rPr>
              <a:t>Probability of Going Bust at -5.0% Loss: 24.62%</a:t>
            </a:r>
          </a:p>
        </p:txBody>
      </p:sp>
      <p:sp>
        <p:nvSpPr>
          <p:cNvPr id="7" name="Slide Number Placeholder 6">
            <a:extLst>
              <a:ext uri="{FF2B5EF4-FFF2-40B4-BE49-F238E27FC236}">
                <a16:creationId xmlns:a16="http://schemas.microsoft.com/office/drawing/2014/main" id="{ECFCAF76-5B16-9FF4-4BE5-42F8683BFAC0}"/>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13</a:t>
            </a:fld>
            <a:endParaRPr lang="en-US"/>
          </a:p>
        </p:txBody>
      </p:sp>
      <p:pic>
        <p:nvPicPr>
          <p:cNvPr id="15" name="Picture 14">
            <a:extLst>
              <a:ext uri="{FF2B5EF4-FFF2-40B4-BE49-F238E27FC236}">
                <a16:creationId xmlns:a16="http://schemas.microsoft.com/office/drawing/2014/main" id="{CE2C4518-4EA4-A6B1-936E-76D4A056386C}"/>
              </a:ext>
            </a:extLst>
          </p:cNvPr>
          <p:cNvPicPr>
            <a:picLocks noChangeAspect="1"/>
          </p:cNvPicPr>
          <p:nvPr/>
        </p:nvPicPr>
        <p:blipFill>
          <a:blip r:embed="rId2"/>
          <a:stretch>
            <a:fillRect/>
          </a:stretch>
        </p:blipFill>
        <p:spPr>
          <a:xfrm>
            <a:off x="4423774" y="1647928"/>
            <a:ext cx="7000369" cy="4160004"/>
          </a:xfrm>
          <a:prstGeom prst="rect">
            <a:avLst/>
          </a:prstGeom>
        </p:spPr>
      </p:pic>
    </p:spTree>
    <p:extLst>
      <p:ext uri="{BB962C8B-B14F-4D97-AF65-F5344CB8AC3E}">
        <p14:creationId xmlns:p14="http://schemas.microsoft.com/office/powerpoint/2010/main" val="347836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578E6D0-F8E5-503F-013D-0E37DC0FAE01}"/>
              </a:ext>
            </a:extLst>
          </p:cNvPr>
          <p:cNvSpPr>
            <a:spLocks noGrp="1"/>
          </p:cNvSpPr>
          <p:nvPr>
            <p:ph type="title"/>
          </p:nvPr>
        </p:nvSpPr>
        <p:spPr>
          <a:xfrm>
            <a:off x="581193" y="729658"/>
            <a:ext cx="11029616" cy="988332"/>
          </a:xfrm>
        </p:spPr>
        <p:txBody>
          <a:bodyPr/>
          <a:lstStyle/>
          <a:p>
            <a:r>
              <a:rPr lang="en-US"/>
              <a:t>WALMART, Inc. (WMT)</a:t>
            </a:r>
          </a:p>
        </p:txBody>
      </p:sp>
      <p:sp>
        <p:nvSpPr>
          <p:cNvPr id="17" name="Content Placeholder 2">
            <a:extLst>
              <a:ext uri="{FF2B5EF4-FFF2-40B4-BE49-F238E27FC236}">
                <a16:creationId xmlns:a16="http://schemas.microsoft.com/office/drawing/2014/main" id="{E8B180A7-E521-6412-DEF0-CEC4C2F07962}"/>
              </a:ext>
            </a:extLst>
          </p:cNvPr>
          <p:cNvSpPr>
            <a:spLocks noGrp="1"/>
          </p:cNvSpPr>
          <p:nvPr>
            <p:ph sz="half" idx="1"/>
          </p:nvPr>
        </p:nvSpPr>
        <p:spPr>
          <a:xfrm>
            <a:off x="581193" y="2698376"/>
            <a:ext cx="5194767" cy="3725538"/>
          </a:xfrm>
        </p:spPr>
        <p:txBody>
          <a:bodyPr anchor="t">
            <a:normAutofit fontScale="70000" lnSpcReduction="20000"/>
          </a:bodyPr>
          <a:lstStyle/>
          <a:p>
            <a:pPr marL="0" indent="0">
              <a:buNone/>
            </a:pPr>
            <a:r>
              <a:rPr lang="en-US"/>
              <a:t>Company Description</a:t>
            </a:r>
          </a:p>
          <a:p>
            <a:r>
              <a:rPr lang="en-US"/>
              <a:t>Found in 1962 by Sam Walton</a:t>
            </a:r>
          </a:p>
          <a:p>
            <a:r>
              <a:rPr lang="en-US"/>
              <a:t>World’s largest retailer </a:t>
            </a:r>
          </a:p>
          <a:p>
            <a:r>
              <a:rPr lang="en-US"/>
              <a:t>Y22 Walmart's global net sales - nearly $568 billion</a:t>
            </a:r>
          </a:p>
          <a:p>
            <a:pPr marL="0" indent="0">
              <a:buNone/>
            </a:pPr>
            <a:endParaRPr lang="en-US"/>
          </a:p>
          <a:p>
            <a:pPr marL="0" indent="0">
              <a:buNone/>
            </a:pPr>
            <a:r>
              <a:rPr lang="en-US"/>
              <a:t>Strengths</a:t>
            </a:r>
          </a:p>
          <a:p>
            <a:r>
              <a:rPr lang="en-US"/>
              <a:t>Brand Recognition</a:t>
            </a:r>
          </a:p>
          <a:p>
            <a:r>
              <a:rPr lang="en-US"/>
              <a:t>Efficient Resource Management </a:t>
            </a:r>
          </a:p>
          <a:p>
            <a:r>
              <a:rPr lang="en-US"/>
              <a:t>Effective adoption of e-commerce</a:t>
            </a:r>
          </a:p>
          <a:p>
            <a:pPr marL="0" indent="0">
              <a:buNone/>
            </a:pPr>
            <a:endParaRPr lang="en-US"/>
          </a:p>
          <a:p>
            <a:pPr marL="0" indent="0">
              <a:buNone/>
            </a:pPr>
            <a:r>
              <a:rPr lang="en-US"/>
              <a:t>Weaknesses</a:t>
            </a:r>
          </a:p>
          <a:p>
            <a:r>
              <a:rPr lang="en-US"/>
              <a:t>Thin Profit Margin</a:t>
            </a:r>
          </a:p>
          <a:p>
            <a:r>
              <a:rPr lang="en-US"/>
              <a:t>Large Span of Control</a:t>
            </a:r>
          </a:p>
          <a:p>
            <a:pPr marL="0" indent="0">
              <a:buNone/>
            </a:pPr>
            <a:endParaRPr lang="en-US"/>
          </a:p>
        </p:txBody>
      </p:sp>
      <p:sp>
        <p:nvSpPr>
          <p:cNvPr id="19" name="Content Placeholder 3">
            <a:extLst>
              <a:ext uri="{FF2B5EF4-FFF2-40B4-BE49-F238E27FC236}">
                <a16:creationId xmlns:a16="http://schemas.microsoft.com/office/drawing/2014/main" id="{46551A2D-B28A-7DEA-8FFB-EB58B619C0A3}"/>
              </a:ext>
            </a:extLst>
          </p:cNvPr>
          <p:cNvSpPr>
            <a:spLocks noGrp="1"/>
          </p:cNvSpPr>
          <p:nvPr>
            <p:ph sz="half" idx="2"/>
          </p:nvPr>
        </p:nvSpPr>
        <p:spPr>
          <a:xfrm>
            <a:off x="6416039" y="2698375"/>
            <a:ext cx="5194769" cy="3725537"/>
          </a:xfrm>
        </p:spPr>
        <p:txBody>
          <a:bodyPr anchor="t">
            <a:normAutofit fontScale="70000" lnSpcReduction="20000"/>
          </a:bodyPr>
          <a:lstStyle/>
          <a:p>
            <a:pPr marL="0" indent="0">
              <a:buNone/>
            </a:pPr>
            <a:r>
              <a:rPr lang="en-US"/>
              <a:t>Industry Overview</a:t>
            </a:r>
          </a:p>
          <a:p>
            <a:r>
              <a:rPr lang="en-US"/>
              <a:t>Specialty stores are part of the consumer discretionary sector.</a:t>
            </a:r>
          </a:p>
          <a:p>
            <a:r>
              <a:rPr lang="en-US"/>
              <a:t>Companies in the Specialty Stores industry have grown 46% per year</a:t>
            </a:r>
          </a:p>
          <a:p>
            <a:endParaRPr lang="en-US"/>
          </a:p>
          <a:p>
            <a:pPr marL="0" indent="0">
              <a:buNone/>
            </a:pPr>
            <a:r>
              <a:rPr lang="en-US"/>
              <a:t>Opportunities</a:t>
            </a:r>
          </a:p>
          <a:p>
            <a:r>
              <a:rPr lang="en-US"/>
              <a:t>Demographic Increment</a:t>
            </a:r>
          </a:p>
          <a:p>
            <a:r>
              <a:rPr lang="en-US" sz="1800">
                <a:effectLst/>
                <a:latin typeface="Calibri" panose="020F0502020204030204" pitchFamily="34" charset="0"/>
                <a:ea typeface="Calibri" panose="020F0502020204030204" pitchFamily="34" charset="0"/>
                <a:cs typeface="Times New Roman" panose="02020603050405020304" pitchFamily="18" charset="0"/>
              </a:rPr>
              <a:t>E-commerce </a:t>
            </a:r>
            <a:r>
              <a:rPr lang="en-US"/>
              <a:t>Trend</a:t>
            </a:r>
          </a:p>
          <a:p>
            <a:pPr marL="0" indent="0">
              <a:buNone/>
            </a:pPr>
            <a:endParaRPr lang="en-US"/>
          </a:p>
          <a:p>
            <a:pPr marL="0" indent="0">
              <a:buNone/>
            </a:pPr>
            <a:r>
              <a:rPr lang="en-US"/>
              <a:t>Threats</a:t>
            </a:r>
          </a:p>
          <a:p>
            <a:r>
              <a:rPr lang="en-US"/>
              <a:t>High Rental Cost</a:t>
            </a:r>
          </a:p>
          <a:p>
            <a:r>
              <a:rPr lang="en-US"/>
              <a:t>Changing Trends</a:t>
            </a:r>
          </a:p>
        </p:txBody>
      </p:sp>
      <p:sp>
        <p:nvSpPr>
          <p:cNvPr id="8" name="Slide Number Placeholder 7">
            <a:extLst>
              <a:ext uri="{FF2B5EF4-FFF2-40B4-BE49-F238E27FC236}">
                <a16:creationId xmlns:a16="http://schemas.microsoft.com/office/drawing/2014/main" id="{DB94330D-EA74-C85B-3F9A-2DD9D52D5D72}"/>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14</a:t>
            </a:fld>
            <a:endParaRPr lang="en-US"/>
          </a:p>
        </p:txBody>
      </p:sp>
    </p:spTree>
    <p:extLst>
      <p:ext uri="{BB962C8B-B14F-4D97-AF65-F5344CB8AC3E}">
        <p14:creationId xmlns:p14="http://schemas.microsoft.com/office/powerpoint/2010/main" val="218105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14EA851-045E-0936-FCF4-C3CDF18C8607}"/>
              </a:ext>
            </a:extLst>
          </p:cNvPr>
          <p:cNvSpPr>
            <a:spLocks noGrp="1"/>
          </p:cNvSpPr>
          <p:nvPr>
            <p:ph type="title"/>
          </p:nvPr>
        </p:nvSpPr>
        <p:spPr>
          <a:xfrm>
            <a:off x="767857" y="933450"/>
            <a:ext cx="3031852" cy="1722419"/>
          </a:xfrm>
        </p:spPr>
        <p:txBody>
          <a:bodyPr/>
          <a:lstStyle/>
          <a:p>
            <a:r>
              <a:rPr lang="en-US"/>
              <a:t>WMT</a:t>
            </a:r>
          </a:p>
        </p:txBody>
      </p:sp>
      <p:sp>
        <p:nvSpPr>
          <p:cNvPr id="8" name="Slide Number Placeholder 7">
            <a:extLst>
              <a:ext uri="{FF2B5EF4-FFF2-40B4-BE49-F238E27FC236}">
                <a16:creationId xmlns:a16="http://schemas.microsoft.com/office/drawing/2014/main" id="{605B8F0A-8F00-1A76-50C2-1E87BB06704A}"/>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15</a:t>
            </a:fld>
            <a:endParaRPr lang="en-US"/>
          </a:p>
        </p:txBody>
      </p:sp>
      <p:pic>
        <p:nvPicPr>
          <p:cNvPr id="14" name="Content Placeholder 13">
            <a:extLst>
              <a:ext uri="{FF2B5EF4-FFF2-40B4-BE49-F238E27FC236}">
                <a16:creationId xmlns:a16="http://schemas.microsoft.com/office/drawing/2014/main" id="{AF6BD125-9EFA-7C9A-97F5-04E08DB07F51}"/>
              </a:ext>
            </a:extLst>
          </p:cNvPr>
          <p:cNvPicPr>
            <a:picLocks noGrp="1" noChangeAspect="1"/>
          </p:cNvPicPr>
          <p:nvPr>
            <p:ph idx="1"/>
          </p:nvPr>
        </p:nvPicPr>
        <p:blipFill rotWithShape="1">
          <a:blip r:embed="rId2"/>
          <a:srcRect r="13060"/>
          <a:stretch/>
        </p:blipFill>
        <p:spPr>
          <a:xfrm>
            <a:off x="5215721" y="1179513"/>
            <a:ext cx="5235029" cy="4659312"/>
          </a:xfrm>
        </p:spPr>
      </p:pic>
      <p:grpSp>
        <p:nvGrpSpPr>
          <p:cNvPr id="15" name="Group 14">
            <a:extLst>
              <a:ext uri="{FF2B5EF4-FFF2-40B4-BE49-F238E27FC236}">
                <a16:creationId xmlns:a16="http://schemas.microsoft.com/office/drawing/2014/main" id="{A0767F97-520F-1FF9-E802-0B4600E03D72}"/>
              </a:ext>
            </a:extLst>
          </p:cNvPr>
          <p:cNvGrpSpPr/>
          <p:nvPr/>
        </p:nvGrpSpPr>
        <p:grpSpPr>
          <a:xfrm>
            <a:off x="767857" y="3330870"/>
            <a:ext cx="3031111" cy="1876402"/>
            <a:chOff x="768227" y="3439554"/>
            <a:chExt cx="3031111" cy="1876402"/>
          </a:xfrm>
        </p:grpSpPr>
        <p:sp>
          <p:nvSpPr>
            <p:cNvPr id="16" name="Freeform: Shape 15">
              <a:extLst>
                <a:ext uri="{FF2B5EF4-FFF2-40B4-BE49-F238E27FC236}">
                  <a16:creationId xmlns:a16="http://schemas.microsoft.com/office/drawing/2014/main" id="{7400C0F0-EE0C-D19F-2F97-EAF49BC4F9F9}"/>
                </a:ext>
              </a:extLst>
            </p:cNvPr>
            <p:cNvSpPr/>
            <p:nvPr/>
          </p:nvSpPr>
          <p:spPr>
            <a:xfrm>
              <a:off x="768227" y="3439554"/>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EPS</a:t>
              </a:r>
            </a:p>
            <a:p>
              <a:pPr marL="0" lvl="0" indent="0" algn="ctr" defTabSz="1644650">
                <a:lnSpc>
                  <a:spcPct val="90000"/>
                </a:lnSpc>
                <a:spcBef>
                  <a:spcPct val="0"/>
                </a:spcBef>
                <a:spcAft>
                  <a:spcPct val="35000"/>
                </a:spcAft>
                <a:buNone/>
              </a:pPr>
              <a:r>
                <a:rPr lang="en-PH" sz="2000"/>
                <a:t>3.24</a:t>
              </a:r>
              <a:endParaRPr lang="en-PH" sz="2000" kern="1200"/>
            </a:p>
          </p:txBody>
        </p:sp>
        <p:sp>
          <p:nvSpPr>
            <p:cNvPr id="18" name="Freeform: Shape 17">
              <a:extLst>
                <a:ext uri="{FF2B5EF4-FFF2-40B4-BE49-F238E27FC236}">
                  <a16:creationId xmlns:a16="http://schemas.microsoft.com/office/drawing/2014/main" id="{962C38CC-D4A4-08CF-9E12-15AE51571805}"/>
                </a:ext>
              </a:extLst>
            </p:cNvPr>
            <p:cNvSpPr/>
            <p:nvPr/>
          </p:nvSpPr>
          <p:spPr>
            <a:xfrm>
              <a:off x="2355952" y="3439554"/>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kern="1200"/>
                <a:t>Market Cap</a:t>
              </a:r>
            </a:p>
            <a:p>
              <a:pPr marL="0" lvl="0" indent="0" algn="ctr" defTabSz="1644650">
                <a:lnSpc>
                  <a:spcPct val="90000"/>
                </a:lnSpc>
                <a:spcBef>
                  <a:spcPct val="0"/>
                </a:spcBef>
                <a:spcAft>
                  <a:spcPct val="35000"/>
                </a:spcAft>
                <a:buNone/>
              </a:pPr>
              <a:r>
                <a:rPr lang="en-PH" kern="1200"/>
                <a:t>402.12 B</a:t>
              </a:r>
            </a:p>
          </p:txBody>
        </p:sp>
        <p:sp>
          <p:nvSpPr>
            <p:cNvPr id="19" name="Freeform: Shape 18">
              <a:extLst>
                <a:ext uri="{FF2B5EF4-FFF2-40B4-BE49-F238E27FC236}">
                  <a16:creationId xmlns:a16="http://schemas.microsoft.com/office/drawing/2014/main" id="{8FC8B273-C268-8816-7AAF-8F664643C8A1}"/>
                </a:ext>
              </a:extLst>
            </p:cNvPr>
            <p:cNvSpPr/>
            <p:nvPr/>
          </p:nvSpPr>
          <p:spPr>
            <a:xfrm>
              <a:off x="768227" y="4449925"/>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 P/E</a:t>
              </a:r>
            </a:p>
            <a:p>
              <a:pPr marL="0" lvl="0" indent="0" algn="ctr" defTabSz="1644650">
                <a:lnSpc>
                  <a:spcPct val="90000"/>
                </a:lnSpc>
                <a:spcBef>
                  <a:spcPct val="0"/>
                </a:spcBef>
                <a:spcAft>
                  <a:spcPct val="35000"/>
                </a:spcAft>
                <a:buNone/>
              </a:pPr>
              <a:r>
                <a:rPr lang="en-PH" sz="2000" kern="1200"/>
                <a:t>46.08</a:t>
              </a:r>
            </a:p>
          </p:txBody>
        </p:sp>
        <p:sp>
          <p:nvSpPr>
            <p:cNvPr id="20" name="Freeform: Shape 19">
              <a:extLst>
                <a:ext uri="{FF2B5EF4-FFF2-40B4-BE49-F238E27FC236}">
                  <a16:creationId xmlns:a16="http://schemas.microsoft.com/office/drawing/2014/main" id="{DDBBDEEC-CEDB-C1D2-27B7-26CEA4E821D9}"/>
                </a:ext>
              </a:extLst>
            </p:cNvPr>
            <p:cNvSpPr/>
            <p:nvPr/>
          </p:nvSpPr>
          <p:spPr>
            <a:xfrm>
              <a:off x="2355952" y="4449925"/>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Div. Yield</a:t>
              </a:r>
            </a:p>
            <a:p>
              <a:pPr marL="0" lvl="0" indent="0" algn="ctr" defTabSz="1644650">
                <a:lnSpc>
                  <a:spcPct val="90000"/>
                </a:lnSpc>
                <a:spcBef>
                  <a:spcPct val="0"/>
                </a:spcBef>
                <a:spcAft>
                  <a:spcPct val="35000"/>
                </a:spcAft>
                <a:buNone/>
              </a:pPr>
              <a:r>
                <a:rPr lang="en-PH" sz="2000" kern="1200"/>
                <a:t>1.50%</a:t>
              </a:r>
            </a:p>
          </p:txBody>
        </p:sp>
      </p:grpSp>
    </p:spTree>
    <p:extLst>
      <p:ext uri="{BB962C8B-B14F-4D97-AF65-F5344CB8AC3E}">
        <p14:creationId xmlns:p14="http://schemas.microsoft.com/office/powerpoint/2010/main" val="157006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6D95B0E-F739-4E94-3965-07F8A31D29DA}"/>
              </a:ext>
            </a:extLst>
          </p:cNvPr>
          <p:cNvSpPr>
            <a:spLocks noGrp="1"/>
          </p:cNvSpPr>
          <p:nvPr>
            <p:ph type="title"/>
          </p:nvPr>
        </p:nvSpPr>
        <p:spPr>
          <a:xfrm>
            <a:off x="767857" y="933450"/>
            <a:ext cx="3031852" cy="1722419"/>
          </a:xfrm>
        </p:spPr>
        <p:txBody>
          <a:bodyPr anchor="b">
            <a:normAutofit/>
          </a:bodyPr>
          <a:lstStyle/>
          <a:p>
            <a:r>
              <a:rPr lang="en-PH"/>
              <a:t>Monte Carlo Simulation for WMT </a:t>
            </a:r>
          </a:p>
        </p:txBody>
      </p:sp>
      <p:sp>
        <p:nvSpPr>
          <p:cNvPr id="18" name="Text Placeholder 17">
            <a:extLst>
              <a:ext uri="{FF2B5EF4-FFF2-40B4-BE49-F238E27FC236}">
                <a16:creationId xmlns:a16="http://schemas.microsoft.com/office/drawing/2014/main" id="{568F7FDF-78DD-D9CC-AC8C-51690F8481B9}"/>
              </a:ext>
            </a:extLst>
          </p:cNvPr>
          <p:cNvSpPr>
            <a:spLocks noGrp="1"/>
          </p:cNvSpPr>
          <p:nvPr>
            <p:ph type="body" sz="half" idx="2"/>
          </p:nvPr>
        </p:nvSpPr>
        <p:spPr>
          <a:xfrm>
            <a:off x="767857" y="2836654"/>
            <a:ext cx="3031852" cy="3001392"/>
          </a:xfrm>
        </p:spPr>
        <p:txBody>
          <a:bodyPr anchor="t">
            <a:normAutofit/>
          </a:bodyPr>
          <a:lstStyle/>
          <a:p>
            <a:pPr>
              <a:spcAft>
                <a:spcPts val="800"/>
              </a:spcAft>
            </a:pPr>
            <a:r>
              <a:rPr lang="en-US"/>
              <a:t>Average Return: 10.52%</a:t>
            </a:r>
          </a:p>
          <a:p>
            <a:pPr>
              <a:spcAft>
                <a:spcPts val="800"/>
              </a:spcAft>
            </a:pPr>
            <a:r>
              <a:rPr lang="en-US"/>
              <a:t>Max Return: 154.98%</a:t>
            </a:r>
          </a:p>
          <a:p>
            <a:pPr>
              <a:spcAft>
                <a:spcPts val="800"/>
              </a:spcAft>
            </a:pPr>
            <a:r>
              <a:rPr lang="en-US"/>
              <a:t>Min Return: -53.99%</a:t>
            </a:r>
          </a:p>
          <a:p>
            <a:pPr>
              <a:spcAft>
                <a:spcPts val="800"/>
              </a:spcAft>
            </a:pPr>
            <a:endParaRPr lang="en-US"/>
          </a:p>
          <a:p>
            <a:pPr>
              <a:spcAft>
                <a:spcPts val="800"/>
              </a:spcAft>
            </a:pPr>
            <a:r>
              <a:rPr lang="en-US"/>
              <a:t>Probability of Attaining Goal of 8.0% Returns: 48.76%</a:t>
            </a:r>
          </a:p>
          <a:p>
            <a:pPr>
              <a:spcAft>
                <a:spcPts val="800"/>
              </a:spcAft>
            </a:pPr>
            <a:r>
              <a:rPr lang="en-US"/>
              <a:t>Probability of Going Bust at -5.0% Loss: 30.7%</a:t>
            </a:r>
          </a:p>
          <a:p>
            <a:pPr>
              <a:spcAft>
                <a:spcPts val="800"/>
              </a:spcAft>
            </a:pPr>
            <a:endParaRPr lang="en-PH"/>
          </a:p>
        </p:txBody>
      </p:sp>
      <p:sp>
        <p:nvSpPr>
          <p:cNvPr id="7" name="Slide Number Placeholder 6">
            <a:extLst>
              <a:ext uri="{FF2B5EF4-FFF2-40B4-BE49-F238E27FC236}">
                <a16:creationId xmlns:a16="http://schemas.microsoft.com/office/drawing/2014/main" id="{ECFCAF76-5B16-9FF4-4BE5-42F8683BFAC0}"/>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16</a:t>
            </a:fld>
            <a:endParaRPr lang="en-US"/>
          </a:p>
        </p:txBody>
      </p:sp>
      <p:pic>
        <p:nvPicPr>
          <p:cNvPr id="17" name="Content Placeholder 16">
            <a:extLst>
              <a:ext uri="{FF2B5EF4-FFF2-40B4-BE49-F238E27FC236}">
                <a16:creationId xmlns:a16="http://schemas.microsoft.com/office/drawing/2014/main" id="{5C56D872-114B-E645-1470-FD62EB10F1FA}"/>
              </a:ext>
            </a:extLst>
          </p:cNvPr>
          <p:cNvPicPr>
            <a:picLocks noGrp="1" noChangeAspect="1"/>
          </p:cNvPicPr>
          <p:nvPr>
            <p:ph idx="1"/>
          </p:nvPr>
        </p:nvPicPr>
        <p:blipFill>
          <a:blip r:embed="rId2"/>
          <a:stretch>
            <a:fillRect/>
          </a:stretch>
        </p:blipFill>
        <p:spPr>
          <a:xfrm>
            <a:off x="4545730" y="1309816"/>
            <a:ext cx="7156683" cy="4528229"/>
          </a:xfrm>
        </p:spPr>
      </p:pic>
    </p:spTree>
    <p:extLst>
      <p:ext uri="{BB962C8B-B14F-4D97-AF65-F5344CB8AC3E}">
        <p14:creationId xmlns:p14="http://schemas.microsoft.com/office/powerpoint/2010/main" val="367652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578E6D0-F8E5-503F-013D-0E37DC0FAE01}"/>
              </a:ext>
            </a:extLst>
          </p:cNvPr>
          <p:cNvSpPr>
            <a:spLocks noGrp="1"/>
          </p:cNvSpPr>
          <p:nvPr>
            <p:ph type="title"/>
          </p:nvPr>
        </p:nvSpPr>
        <p:spPr>
          <a:xfrm>
            <a:off x="581193" y="729658"/>
            <a:ext cx="11029616" cy="988332"/>
          </a:xfrm>
        </p:spPr>
        <p:txBody>
          <a:bodyPr/>
          <a:lstStyle/>
          <a:p>
            <a:r>
              <a:rPr lang="en-US"/>
              <a:t>Exxon Mobil Corp. (XOM)</a:t>
            </a:r>
          </a:p>
        </p:txBody>
      </p:sp>
      <p:sp>
        <p:nvSpPr>
          <p:cNvPr id="17" name="Content Placeholder 2">
            <a:extLst>
              <a:ext uri="{FF2B5EF4-FFF2-40B4-BE49-F238E27FC236}">
                <a16:creationId xmlns:a16="http://schemas.microsoft.com/office/drawing/2014/main" id="{E8B180A7-E521-6412-DEF0-CEC4C2F07962}"/>
              </a:ext>
            </a:extLst>
          </p:cNvPr>
          <p:cNvSpPr>
            <a:spLocks noGrp="1"/>
          </p:cNvSpPr>
          <p:nvPr>
            <p:ph sz="half" idx="1"/>
          </p:nvPr>
        </p:nvSpPr>
        <p:spPr>
          <a:xfrm>
            <a:off x="581193" y="2698376"/>
            <a:ext cx="5194767" cy="3162674"/>
          </a:xfrm>
        </p:spPr>
        <p:txBody>
          <a:bodyPr anchor="t">
            <a:normAutofit fontScale="70000" lnSpcReduction="20000"/>
          </a:bodyPr>
          <a:lstStyle/>
          <a:p>
            <a:pPr marL="0" indent="0">
              <a:buNone/>
            </a:pPr>
            <a:r>
              <a:rPr lang="en-US"/>
              <a:t>Company Description</a:t>
            </a:r>
          </a:p>
          <a:p>
            <a:r>
              <a:rPr lang="en-US"/>
              <a:t>One of the world’s largest energy providers and chemical manufacturers</a:t>
            </a:r>
          </a:p>
          <a:p>
            <a:r>
              <a:rPr lang="en-US"/>
              <a:t>Operates facilities and market products all over the world</a:t>
            </a:r>
          </a:p>
          <a:p>
            <a:r>
              <a:rPr lang="en-US"/>
              <a:t>Reported $23 Billion earnings and $48 Billion cash flow in 2021</a:t>
            </a:r>
          </a:p>
          <a:p>
            <a:pPr marL="0" indent="0">
              <a:buNone/>
            </a:pPr>
            <a:endParaRPr lang="en-US"/>
          </a:p>
          <a:p>
            <a:pPr marL="0" indent="0">
              <a:buNone/>
            </a:pPr>
            <a:r>
              <a:rPr lang="en-US"/>
              <a:t>Strengths</a:t>
            </a:r>
          </a:p>
          <a:p>
            <a:r>
              <a:rPr lang="en-US"/>
              <a:t>Great reputation in the industry </a:t>
            </a:r>
          </a:p>
          <a:p>
            <a:r>
              <a:rPr lang="en-US"/>
              <a:t>Has investments all over the world</a:t>
            </a:r>
          </a:p>
          <a:p>
            <a:pPr marL="0" indent="0">
              <a:buNone/>
            </a:pPr>
            <a:endParaRPr lang="en-US"/>
          </a:p>
          <a:p>
            <a:pPr marL="0" indent="0">
              <a:buNone/>
            </a:pPr>
            <a:r>
              <a:rPr lang="en-US"/>
              <a:t>Weaknesses</a:t>
            </a:r>
          </a:p>
          <a:p>
            <a:r>
              <a:rPr lang="en-US"/>
              <a:t>Heavily reliant on fossil fuels</a:t>
            </a:r>
          </a:p>
        </p:txBody>
      </p:sp>
      <p:sp>
        <p:nvSpPr>
          <p:cNvPr id="19" name="Content Placeholder 3">
            <a:extLst>
              <a:ext uri="{FF2B5EF4-FFF2-40B4-BE49-F238E27FC236}">
                <a16:creationId xmlns:a16="http://schemas.microsoft.com/office/drawing/2014/main" id="{46551A2D-B28A-7DEA-8FFB-EB58B619C0A3}"/>
              </a:ext>
            </a:extLst>
          </p:cNvPr>
          <p:cNvSpPr>
            <a:spLocks noGrp="1"/>
          </p:cNvSpPr>
          <p:nvPr>
            <p:ph sz="half" idx="2"/>
          </p:nvPr>
        </p:nvSpPr>
        <p:spPr>
          <a:xfrm>
            <a:off x="6170506" y="2685551"/>
            <a:ext cx="5194769" cy="3164542"/>
          </a:xfrm>
        </p:spPr>
        <p:txBody>
          <a:bodyPr anchor="t">
            <a:normAutofit fontScale="70000" lnSpcReduction="20000"/>
          </a:bodyPr>
          <a:lstStyle/>
          <a:p>
            <a:pPr marL="0" indent="0">
              <a:buNone/>
            </a:pPr>
            <a:r>
              <a:rPr lang="en-US"/>
              <a:t>Industry Overview</a:t>
            </a:r>
          </a:p>
          <a:p>
            <a:r>
              <a:rPr lang="en-US"/>
              <a:t>One of the most important industries that provide energy solutions to other industries</a:t>
            </a:r>
          </a:p>
          <a:p>
            <a:pPr marL="0" indent="0">
              <a:buNone/>
            </a:pPr>
            <a:endParaRPr lang="en-US"/>
          </a:p>
          <a:p>
            <a:pPr marL="0" indent="0">
              <a:buNone/>
            </a:pPr>
            <a:r>
              <a:rPr lang="en-US"/>
              <a:t>Opportunities</a:t>
            </a:r>
          </a:p>
          <a:p>
            <a:r>
              <a:rPr lang="en-US"/>
              <a:t>High demand on crude oil and natural gas for energy and raw materials</a:t>
            </a:r>
          </a:p>
          <a:p>
            <a:pPr marL="0" indent="0">
              <a:buNone/>
            </a:pPr>
            <a:endParaRPr lang="en-US"/>
          </a:p>
          <a:p>
            <a:pPr marL="0" indent="0">
              <a:buNone/>
            </a:pPr>
            <a:r>
              <a:rPr lang="en-US"/>
              <a:t>Threats</a:t>
            </a:r>
          </a:p>
          <a:p>
            <a:r>
              <a:rPr lang="en-US"/>
              <a:t>Unstable industry that is heavily influenced by politics and regulations</a:t>
            </a:r>
          </a:p>
          <a:p>
            <a:r>
              <a:rPr lang="en-US"/>
              <a:t>Climate change and the demand to be replaced with renewable energy </a:t>
            </a:r>
          </a:p>
        </p:txBody>
      </p:sp>
      <p:sp>
        <p:nvSpPr>
          <p:cNvPr id="8" name="Slide Number Placeholder 7">
            <a:extLst>
              <a:ext uri="{FF2B5EF4-FFF2-40B4-BE49-F238E27FC236}">
                <a16:creationId xmlns:a16="http://schemas.microsoft.com/office/drawing/2014/main" id="{DB94330D-EA74-C85B-3F9A-2DD9D52D5D72}"/>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17</a:t>
            </a:fld>
            <a:endParaRPr lang="en-US"/>
          </a:p>
        </p:txBody>
      </p:sp>
    </p:spTree>
    <p:extLst>
      <p:ext uri="{BB962C8B-B14F-4D97-AF65-F5344CB8AC3E}">
        <p14:creationId xmlns:p14="http://schemas.microsoft.com/office/powerpoint/2010/main" val="1901355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14EA851-045E-0936-FCF4-C3CDF18C8607}"/>
              </a:ext>
            </a:extLst>
          </p:cNvPr>
          <p:cNvSpPr>
            <a:spLocks noGrp="1"/>
          </p:cNvSpPr>
          <p:nvPr>
            <p:ph type="title"/>
          </p:nvPr>
        </p:nvSpPr>
        <p:spPr>
          <a:xfrm>
            <a:off x="767857" y="933450"/>
            <a:ext cx="3031852" cy="1722419"/>
          </a:xfrm>
        </p:spPr>
        <p:txBody>
          <a:bodyPr/>
          <a:lstStyle/>
          <a:p>
            <a:r>
              <a:rPr lang="en-US"/>
              <a:t>XOM</a:t>
            </a:r>
          </a:p>
        </p:txBody>
      </p:sp>
      <p:sp>
        <p:nvSpPr>
          <p:cNvPr id="7" name="Date Placeholder 6">
            <a:extLst>
              <a:ext uri="{FF2B5EF4-FFF2-40B4-BE49-F238E27FC236}">
                <a16:creationId xmlns:a16="http://schemas.microsoft.com/office/drawing/2014/main" id="{1A486A85-A9B2-8DEB-0B0E-565E4455EE41}"/>
              </a:ext>
            </a:extLst>
          </p:cNvPr>
          <p:cNvSpPr>
            <a:spLocks noGrp="1"/>
          </p:cNvSpPr>
          <p:nvPr>
            <p:ph type="dt" sz="half" idx="10"/>
          </p:nvPr>
        </p:nvSpPr>
        <p:spPr>
          <a:xfrm>
            <a:off x="7605951" y="6456916"/>
            <a:ext cx="2844799" cy="365125"/>
          </a:xfrm>
        </p:spPr>
        <p:txBody>
          <a:bodyPr anchor="ctr">
            <a:normAutofit/>
          </a:bodyPr>
          <a:lstStyle/>
          <a:p>
            <a:pPr>
              <a:spcAft>
                <a:spcPts val="600"/>
              </a:spcAft>
            </a:pPr>
            <a:r>
              <a:rPr lang="en-US"/>
              <a:t>20XX</a:t>
            </a:r>
          </a:p>
        </p:txBody>
      </p:sp>
      <p:sp>
        <p:nvSpPr>
          <p:cNvPr id="8" name="Slide Number Placeholder 7">
            <a:extLst>
              <a:ext uri="{FF2B5EF4-FFF2-40B4-BE49-F238E27FC236}">
                <a16:creationId xmlns:a16="http://schemas.microsoft.com/office/drawing/2014/main" id="{605B8F0A-8F00-1A76-50C2-1E87BB06704A}"/>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18</a:t>
            </a:fld>
            <a:endParaRPr lang="en-US"/>
          </a:p>
        </p:txBody>
      </p:sp>
      <p:pic>
        <p:nvPicPr>
          <p:cNvPr id="19" name="Content Placeholder 18">
            <a:extLst>
              <a:ext uri="{FF2B5EF4-FFF2-40B4-BE49-F238E27FC236}">
                <a16:creationId xmlns:a16="http://schemas.microsoft.com/office/drawing/2014/main" id="{0C527227-16BC-BCFD-53CE-0635C14DB338}"/>
              </a:ext>
            </a:extLst>
          </p:cNvPr>
          <p:cNvPicPr>
            <a:picLocks noGrp="1" noChangeAspect="1"/>
          </p:cNvPicPr>
          <p:nvPr>
            <p:ph idx="1"/>
          </p:nvPr>
        </p:nvPicPr>
        <p:blipFill rotWithShape="1">
          <a:blip r:embed="rId2"/>
          <a:srcRect r="13631"/>
          <a:stretch/>
        </p:blipFill>
        <p:spPr>
          <a:xfrm>
            <a:off x="5168473" y="1179981"/>
            <a:ext cx="5282277" cy="4658375"/>
          </a:xfrm>
        </p:spPr>
      </p:pic>
      <p:grpSp>
        <p:nvGrpSpPr>
          <p:cNvPr id="22" name="Group 21">
            <a:extLst>
              <a:ext uri="{FF2B5EF4-FFF2-40B4-BE49-F238E27FC236}">
                <a16:creationId xmlns:a16="http://schemas.microsoft.com/office/drawing/2014/main" id="{BE39BB55-4316-0EC8-FF55-7514D2396DA2}"/>
              </a:ext>
            </a:extLst>
          </p:cNvPr>
          <p:cNvGrpSpPr/>
          <p:nvPr/>
        </p:nvGrpSpPr>
        <p:grpSpPr>
          <a:xfrm>
            <a:off x="767857" y="3330870"/>
            <a:ext cx="3031111" cy="1876402"/>
            <a:chOff x="768227" y="3439554"/>
            <a:chExt cx="3031111" cy="1876402"/>
          </a:xfrm>
        </p:grpSpPr>
        <p:sp>
          <p:nvSpPr>
            <p:cNvPr id="23" name="Freeform: Shape 22">
              <a:extLst>
                <a:ext uri="{FF2B5EF4-FFF2-40B4-BE49-F238E27FC236}">
                  <a16:creationId xmlns:a16="http://schemas.microsoft.com/office/drawing/2014/main" id="{09A2A042-EF5D-A1A6-4FF3-3F47598A9BDA}"/>
                </a:ext>
              </a:extLst>
            </p:cNvPr>
            <p:cNvSpPr/>
            <p:nvPr/>
          </p:nvSpPr>
          <p:spPr>
            <a:xfrm>
              <a:off x="768227" y="3439554"/>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EPS</a:t>
              </a:r>
              <a:endParaRPr lang="en-PH" sz="2000"/>
            </a:p>
            <a:p>
              <a:pPr marL="0" lvl="0" indent="0" algn="ctr" defTabSz="1644650">
                <a:lnSpc>
                  <a:spcPct val="90000"/>
                </a:lnSpc>
                <a:spcBef>
                  <a:spcPct val="0"/>
                </a:spcBef>
                <a:spcAft>
                  <a:spcPct val="35000"/>
                </a:spcAft>
                <a:buNone/>
              </a:pPr>
              <a:r>
                <a:rPr lang="en-PH" sz="2000" kern="1200"/>
                <a:t>$4.68</a:t>
              </a:r>
            </a:p>
          </p:txBody>
        </p:sp>
        <p:sp>
          <p:nvSpPr>
            <p:cNvPr id="24" name="Freeform: Shape 23">
              <a:extLst>
                <a:ext uri="{FF2B5EF4-FFF2-40B4-BE49-F238E27FC236}">
                  <a16:creationId xmlns:a16="http://schemas.microsoft.com/office/drawing/2014/main" id="{A02CBA92-9C8A-8895-7AA2-526D7ECC965D}"/>
                </a:ext>
              </a:extLst>
            </p:cNvPr>
            <p:cNvSpPr/>
            <p:nvPr/>
          </p:nvSpPr>
          <p:spPr>
            <a:xfrm>
              <a:off x="2355952" y="3439554"/>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kern="1200"/>
                <a:t>Market Cap</a:t>
              </a:r>
              <a:endParaRPr lang="en-PH"/>
            </a:p>
            <a:p>
              <a:pPr marL="0" lvl="0" indent="0" algn="ctr" defTabSz="1644650">
                <a:lnSpc>
                  <a:spcPct val="90000"/>
                </a:lnSpc>
                <a:spcBef>
                  <a:spcPct val="0"/>
                </a:spcBef>
                <a:spcAft>
                  <a:spcPct val="35000"/>
                </a:spcAft>
                <a:buNone/>
              </a:pPr>
              <a:r>
                <a:rPr lang="en-PH" kern="1200"/>
                <a:t>452.4 Billion USD</a:t>
              </a:r>
            </a:p>
          </p:txBody>
        </p:sp>
        <p:sp>
          <p:nvSpPr>
            <p:cNvPr id="25" name="Freeform: Shape 24">
              <a:extLst>
                <a:ext uri="{FF2B5EF4-FFF2-40B4-BE49-F238E27FC236}">
                  <a16:creationId xmlns:a16="http://schemas.microsoft.com/office/drawing/2014/main" id="{7DEF428A-E03B-A732-24DD-1AFA30FDF4AD}"/>
                </a:ext>
              </a:extLst>
            </p:cNvPr>
            <p:cNvSpPr/>
            <p:nvPr/>
          </p:nvSpPr>
          <p:spPr>
            <a:xfrm>
              <a:off x="768227" y="4449925"/>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 P/E</a:t>
              </a:r>
              <a:endParaRPr lang="en-PH" sz="2000"/>
            </a:p>
            <a:p>
              <a:pPr marL="0" lvl="0" indent="0" algn="ctr" defTabSz="1644650">
                <a:lnSpc>
                  <a:spcPct val="90000"/>
                </a:lnSpc>
                <a:spcBef>
                  <a:spcPct val="0"/>
                </a:spcBef>
                <a:spcAft>
                  <a:spcPct val="35000"/>
                </a:spcAft>
                <a:buNone/>
              </a:pPr>
              <a:r>
                <a:rPr lang="en-PH" sz="2000" kern="1200"/>
                <a:t>8.64</a:t>
              </a:r>
            </a:p>
          </p:txBody>
        </p:sp>
        <p:sp>
          <p:nvSpPr>
            <p:cNvPr id="26" name="Freeform: Shape 25">
              <a:extLst>
                <a:ext uri="{FF2B5EF4-FFF2-40B4-BE49-F238E27FC236}">
                  <a16:creationId xmlns:a16="http://schemas.microsoft.com/office/drawing/2014/main" id="{FCC2FD85-0CB1-E51B-85F8-65361F2CBAC8}"/>
                </a:ext>
              </a:extLst>
            </p:cNvPr>
            <p:cNvSpPr/>
            <p:nvPr/>
          </p:nvSpPr>
          <p:spPr>
            <a:xfrm>
              <a:off x="2355952" y="4449925"/>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Div. Yield</a:t>
              </a:r>
            </a:p>
            <a:p>
              <a:pPr marL="0" lvl="0" indent="0" algn="ctr" defTabSz="1644650">
                <a:lnSpc>
                  <a:spcPct val="90000"/>
                </a:lnSpc>
                <a:spcBef>
                  <a:spcPct val="0"/>
                </a:spcBef>
                <a:spcAft>
                  <a:spcPct val="35000"/>
                </a:spcAft>
                <a:buNone/>
              </a:pPr>
              <a:r>
                <a:rPr lang="en-PH" sz="2000" kern="1200"/>
                <a:t>3.31%</a:t>
              </a:r>
            </a:p>
          </p:txBody>
        </p:sp>
      </p:grpSp>
    </p:spTree>
    <p:extLst>
      <p:ext uri="{BB962C8B-B14F-4D97-AF65-F5344CB8AC3E}">
        <p14:creationId xmlns:p14="http://schemas.microsoft.com/office/powerpoint/2010/main" val="361632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6D95B0E-F739-4E94-3965-07F8A31D29DA}"/>
              </a:ext>
            </a:extLst>
          </p:cNvPr>
          <p:cNvSpPr>
            <a:spLocks noGrp="1"/>
          </p:cNvSpPr>
          <p:nvPr>
            <p:ph type="title"/>
          </p:nvPr>
        </p:nvSpPr>
        <p:spPr>
          <a:xfrm>
            <a:off x="767857" y="933450"/>
            <a:ext cx="3031852" cy="1722419"/>
          </a:xfrm>
        </p:spPr>
        <p:txBody>
          <a:bodyPr anchor="b">
            <a:normAutofit/>
          </a:bodyPr>
          <a:lstStyle/>
          <a:p>
            <a:r>
              <a:rPr lang="en-PH"/>
              <a:t>Monte Carlo Simulation for XOM </a:t>
            </a:r>
          </a:p>
        </p:txBody>
      </p:sp>
      <p:sp>
        <p:nvSpPr>
          <p:cNvPr id="18" name="Text Placeholder 17">
            <a:extLst>
              <a:ext uri="{FF2B5EF4-FFF2-40B4-BE49-F238E27FC236}">
                <a16:creationId xmlns:a16="http://schemas.microsoft.com/office/drawing/2014/main" id="{568F7FDF-78DD-D9CC-AC8C-51690F8481B9}"/>
              </a:ext>
            </a:extLst>
          </p:cNvPr>
          <p:cNvSpPr>
            <a:spLocks noGrp="1"/>
          </p:cNvSpPr>
          <p:nvPr>
            <p:ph type="body" sz="half" idx="2"/>
          </p:nvPr>
        </p:nvSpPr>
        <p:spPr>
          <a:xfrm>
            <a:off x="767857" y="2836654"/>
            <a:ext cx="3031852" cy="3001392"/>
          </a:xfrm>
        </p:spPr>
        <p:txBody>
          <a:bodyPr anchor="t">
            <a:normAutofit/>
          </a:bodyPr>
          <a:lstStyle/>
          <a:p>
            <a:pPr>
              <a:spcAft>
                <a:spcPts val="800"/>
              </a:spcAft>
            </a:pPr>
            <a:r>
              <a:rPr lang="en-US">
                <a:effectLst/>
              </a:rPr>
              <a:t>Average Return: 10.36%</a:t>
            </a:r>
          </a:p>
          <a:p>
            <a:pPr>
              <a:spcAft>
                <a:spcPts val="800"/>
              </a:spcAft>
            </a:pPr>
            <a:r>
              <a:rPr lang="en-US">
                <a:effectLst/>
              </a:rPr>
              <a:t>Max Return: 271.87%</a:t>
            </a:r>
          </a:p>
          <a:p>
            <a:pPr>
              <a:spcAft>
                <a:spcPts val="800"/>
              </a:spcAft>
            </a:pPr>
            <a:r>
              <a:rPr lang="en-US">
                <a:effectLst/>
              </a:rPr>
              <a:t>Min Return: -77.27%</a:t>
            </a:r>
          </a:p>
          <a:p>
            <a:pPr>
              <a:spcAft>
                <a:spcPts val="800"/>
              </a:spcAft>
            </a:pPr>
            <a:endParaRPr lang="en-US">
              <a:effectLst/>
            </a:endParaRPr>
          </a:p>
          <a:p>
            <a:pPr>
              <a:spcAft>
                <a:spcPts val="800"/>
              </a:spcAft>
            </a:pPr>
            <a:r>
              <a:rPr lang="en-US">
                <a:effectLst/>
              </a:rPr>
              <a:t>Probability of Attaining Goal of 8.0% Returns: 46.86%</a:t>
            </a:r>
          </a:p>
          <a:p>
            <a:pPr>
              <a:spcAft>
                <a:spcPts val="800"/>
              </a:spcAft>
            </a:pPr>
            <a:r>
              <a:rPr lang="en-US">
                <a:effectLst/>
              </a:rPr>
              <a:t>Probability of Going Bust at -5.0% Loss: 38.28%</a:t>
            </a:r>
          </a:p>
        </p:txBody>
      </p:sp>
      <p:sp>
        <p:nvSpPr>
          <p:cNvPr id="7" name="Slide Number Placeholder 6">
            <a:extLst>
              <a:ext uri="{FF2B5EF4-FFF2-40B4-BE49-F238E27FC236}">
                <a16:creationId xmlns:a16="http://schemas.microsoft.com/office/drawing/2014/main" id="{ECFCAF76-5B16-9FF4-4BE5-42F8683BFAC0}"/>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19</a:t>
            </a:fld>
            <a:endParaRPr lang="en-US"/>
          </a:p>
        </p:txBody>
      </p:sp>
      <p:pic>
        <p:nvPicPr>
          <p:cNvPr id="13" name="Picture 12">
            <a:extLst>
              <a:ext uri="{FF2B5EF4-FFF2-40B4-BE49-F238E27FC236}">
                <a16:creationId xmlns:a16="http://schemas.microsoft.com/office/drawing/2014/main" id="{8BA89D0A-1106-5B9E-E429-74980638CAFC}"/>
              </a:ext>
            </a:extLst>
          </p:cNvPr>
          <p:cNvPicPr>
            <a:picLocks noChangeAspect="1"/>
          </p:cNvPicPr>
          <p:nvPr/>
        </p:nvPicPr>
        <p:blipFill>
          <a:blip r:embed="rId2"/>
          <a:stretch>
            <a:fillRect/>
          </a:stretch>
        </p:blipFill>
        <p:spPr>
          <a:xfrm>
            <a:off x="4586541" y="1203616"/>
            <a:ext cx="7024270" cy="4282784"/>
          </a:xfrm>
          <a:prstGeom prst="rect">
            <a:avLst/>
          </a:prstGeom>
        </p:spPr>
      </p:pic>
    </p:spTree>
    <p:extLst>
      <p:ext uri="{BB962C8B-B14F-4D97-AF65-F5344CB8AC3E}">
        <p14:creationId xmlns:p14="http://schemas.microsoft.com/office/powerpoint/2010/main" val="268403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3" y="729658"/>
            <a:ext cx="11029616" cy="988332"/>
          </a:xfrm>
        </p:spPr>
        <p:txBody>
          <a:bodyPr anchor="b">
            <a:normAutofit/>
          </a:bodyPr>
          <a:lstStyle/>
          <a:p>
            <a:r>
              <a:rPr lang="en-US"/>
              <a:t>Agenda	</a:t>
            </a:r>
          </a:p>
        </p:txBody>
      </p:sp>
      <p:pic>
        <p:nvPicPr>
          <p:cNvPr id="9" name="Picture Placeholder 8" descr="Low angle view of modern skyscrapers rising straight up against a dramatic sky">
            <a:extLst>
              <a:ext uri="{FF2B5EF4-FFF2-40B4-BE49-F238E27FC236}">
                <a16:creationId xmlns:a16="http://schemas.microsoft.com/office/drawing/2014/main" id="{945B1BB8-49E7-4A38-B10A-734F467CE26E}"/>
              </a:ext>
            </a:extLst>
          </p:cNvPr>
          <p:cNvPicPr>
            <a:picLocks noGrp="1" noChangeAspect="1"/>
          </p:cNvPicPr>
          <p:nvPr>
            <p:ph sz="half" idx="1"/>
          </p:nvPr>
        </p:nvPicPr>
        <p:blipFill rotWithShape="1">
          <a:blip r:embed="rId2"/>
          <a:srcRect l="3208" r="1349" b="1"/>
          <a:stretch/>
        </p:blipFill>
        <p:spPr>
          <a:xfrm>
            <a:off x="581193" y="2228003"/>
            <a:ext cx="5194767" cy="3633047"/>
          </a:xfrm>
          <a:noFill/>
        </p:spPr>
      </p:pic>
      <p:sp>
        <p:nvSpPr>
          <p:cNvPr id="3" name="Content Placeholder 2">
            <a:extLst>
              <a:ext uri="{FF2B5EF4-FFF2-40B4-BE49-F238E27FC236}">
                <a16:creationId xmlns:a16="http://schemas.microsoft.com/office/drawing/2014/main" id="{F0495D9B-1C30-46A7-AC78-0AD00F70BCAE}"/>
              </a:ext>
            </a:extLst>
          </p:cNvPr>
          <p:cNvSpPr>
            <a:spLocks noGrp="1"/>
          </p:cNvSpPr>
          <p:nvPr>
            <p:ph sz="half" idx="2"/>
          </p:nvPr>
        </p:nvSpPr>
        <p:spPr>
          <a:xfrm>
            <a:off x="6416039" y="2228003"/>
            <a:ext cx="5194769" cy="3633047"/>
          </a:xfrm>
        </p:spPr>
        <p:txBody>
          <a:bodyPr anchor="ctr">
            <a:normAutofit/>
          </a:bodyPr>
          <a:lstStyle/>
          <a:p>
            <a:r>
              <a:rPr lang="en-US"/>
              <a:t>Introduction</a:t>
            </a:r>
          </a:p>
          <a:p>
            <a:pPr lvl="1"/>
            <a:r>
              <a:rPr lang="en-US"/>
              <a:t>Economic Outlook</a:t>
            </a:r>
          </a:p>
          <a:p>
            <a:pPr lvl="1"/>
            <a:r>
              <a:rPr lang="en-US"/>
              <a:t>Building an Investment Portfolio</a:t>
            </a:r>
          </a:p>
          <a:p>
            <a:pPr lvl="1"/>
            <a:r>
              <a:rPr lang="en-US"/>
              <a:t>Portfolio Overview</a:t>
            </a:r>
          </a:p>
          <a:p>
            <a:r>
              <a:rPr lang="en-US"/>
              <a:t>Stock Spotlight</a:t>
            </a:r>
          </a:p>
          <a:p>
            <a:r>
              <a:rPr lang="en-US"/>
              <a:t>Portfolio Performance</a:t>
            </a:r>
          </a:p>
          <a:p>
            <a:r>
              <a:rPr lang="en-US"/>
              <a:t>Conclusion</a:t>
            </a: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2</a:t>
            </a:fld>
            <a:endParaRPr lang="en-US"/>
          </a:p>
        </p:txBody>
      </p:sp>
    </p:spTree>
    <p:extLst>
      <p:ext uri="{BB962C8B-B14F-4D97-AF65-F5344CB8AC3E}">
        <p14:creationId xmlns:p14="http://schemas.microsoft.com/office/powerpoint/2010/main" val="3805164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578E6D0-F8E5-503F-013D-0E37DC0FAE01}"/>
              </a:ext>
            </a:extLst>
          </p:cNvPr>
          <p:cNvSpPr>
            <a:spLocks noGrp="1"/>
          </p:cNvSpPr>
          <p:nvPr>
            <p:ph type="title"/>
          </p:nvPr>
        </p:nvSpPr>
        <p:spPr>
          <a:xfrm>
            <a:off x="581193" y="729658"/>
            <a:ext cx="11029616" cy="988332"/>
          </a:xfrm>
        </p:spPr>
        <p:txBody>
          <a:bodyPr/>
          <a:lstStyle/>
          <a:p>
            <a:r>
              <a:rPr lang="en-US" err="1"/>
              <a:t>EnPhase</a:t>
            </a:r>
            <a:r>
              <a:rPr lang="en-US"/>
              <a:t> Energy (ENPH)</a:t>
            </a:r>
          </a:p>
        </p:txBody>
      </p:sp>
      <p:sp>
        <p:nvSpPr>
          <p:cNvPr id="17" name="Content Placeholder 2">
            <a:extLst>
              <a:ext uri="{FF2B5EF4-FFF2-40B4-BE49-F238E27FC236}">
                <a16:creationId xmlns:a16="http://schemas.microsoft.com/office/drawing/2014/main" id="{E8B180A7-E521-6412-DEF0-CEC4C2F07962}"/>
              </a:ext>
            </a:extLst>
          </p:cNvPr>
          <p:cNvSpPr>
            <a:spLocks noGrp="1"/>
          </p:cNvSpPr>
          <p:nvPr>
            <p:ph sz="half" idx="1"/>
          </p:nvPr>
        </p:nvSpPr>
        <p:spPr>
          <a:xfrm>
            <a:off x="581193" y="2698376"/>
            <a:ext cx="5194767" cy="3162674"/>
          </a:xfrm>
        </p:spPr>
        <p:txBody>
          <a:bodyPr anchor="t">
            <a:normAutofit fontScale="62500" lnSpcReduction="20000"/>
          </a:bodyPr>
          <a:lstStyle/>
          <a:p>
            <a:pPr marL="0" indent="0">
              <a:buNone/>
            </a:pPr>
            <a:r>
              <a:rPr lang="en-US"/>
              <a:t>Company Description</a:t>
            </a:r>
          </a:p>
          <a:p>
            <a:pPr marL="305435" indent="-305435"/>
            <a:r>
              <a:rPr lang="en-US"/>
              <a:t>Develops and manufactures solar micro-inverter battery energy storage, and EV charging stations primarily for residential customers</a:t>
            </a:r>
          </a:p>
          <a:p>
            <a:pPr marL="0" indent="0">
              <a:buNone/>
            </a:pPr>
            <a:endParaRPr lang="en-US"/>
          </a:p>
          <a:p>
            <a:pPr marL="0" indent="0">
              <a:buNone/>
            </a:pPr>
            <a:r>
              <a:rPr lang="en-US"/>
              <a:t>Strengths</a:t>
            </a:r>
          </a:p>
          <a:p>
            <a:pPr marL="305435" indent="-305435">
              <a:buFont typeface="Wingdings 2"/>
              <a:buChar char=""/>
            </a:pPr>
            <a:r>
              <a:rPr lang="en-US">
                <a:ea typeface="+mn-lt"/>
                <a:cs typeface="+mn-lt"/>
              </a:rPr>
              <a:t>Successful track record of developing new products – product innovation.</a:t>
            </a:r>
          </a:p>
          <a:p>
            <a:pPr marL="305435" indent="-305435">
              <a:buFont typeface="Wingdings 2"/>
              <a:buChar char=""/>
            </a:pPr>
            <a:r>
              <a:rPr lang="en-US">
                <a:ea typeface="+mn-lt"/>
                <a:cs typeface="+mn-lt"/>
              </a:rPr>
              <a:t>Strong distribution network</a:t>
            </a:r>
            <a:endParaRPr lang="en-US"/>
          </a:p>
          <a:p>
            <a:pPr marL="305435" indent="-305435">
              <a:buFont typeface="Wingdings 2"/>
              <a:buChar char=""/>
            </a:pPr>
            <a:r>
              <a:rPr lang="en-US">
                <a:ea typeface="+mn-lt"/>
                <a:cs typeface="+mn-lt"/>
              </a:rPr>
              <a:t>Superb Performance in New Markets</a:t>
            </a:r>
            <a:endParaRPr lang="en-US"/>
          </a:p>
          <a:p>
            <a:pPr marL="0" indent="0">
              <a:buNone/>
            </a:pPr>
            <a:endParaRPr lang="en-US"/>
          </a:p>
          <a:p>
            <a:pPr marL="0" indent="0">
              <a:buNone/>
            </a:pPr>
            <a:r>
              <a:rPr lang="en-US"/>
              <a:t>Weaknesses</a:t>
            </a:r>
          </a:p>
          <a:p>
            <a:pPr marL="305435" indent="-305435"/>
            <a:r>
              <a:rPr lang="en-US">
                <a:ea typeface="+mn-lt"/>
                <a:cs typeface="+mn-lt"/>
              </a:rPr>
              <a:t>There are gaps in the product range sold by the company.</a:t>
            </a:r>
          </a:p>
          <a:p>
            <a:pPr marL="0" indent="0">
              <a:buNone/>
            </a:pPr>
            <a:endParaRPr lang="en-US"/>
          </a:p>
          <a:p>
            <a:pPr marL="0" indent="0">
              <a:buNone/>
            </a:pPr>
            <a:endParaRPr lang="en-US"/>
          </a:p>
        </p:txBody>
      </p:sp>
      <p:sp>
        <p:nvSpPr>
          <p:cNvPr id="19" name="Content Placeholder 3">
            <a:extLst>
              <a:ext uri="{FF2B5EF4-FFF2-40B4-BE49-F238E27FC236}">
                <a16:creationId xmlns:a16="http://schemas.microsoft.com/office/drawing/2014/main" id="{46551A2D-B28A-7DEA-8FFB-EB58B619C0A3}"/>
              </a:ext>
            </a:extLst>
          </p:cNvPr>
          <p:cNvSpPr>
            <a:spLocks noGrp="1"/>
          </p:cNvSpPr>
          <p:nvPr>
            <p:ph sz="half" idx="2"/>
          </p:nvPr>
        </p:nvSpPr>
        <p:spPr>
          <a:xfrm>
            <a:off x="6416039" y="2698376"/>
            <a:ext cx="5194769" cy="3164542"/>
          </a:xfrm>
        </p:spPr>
        <p:txBody>
          <a:bodyPr anchor="t">
            <a:normAutofit fontScale="62500" lnSpcReduction="20000"/>
          </a:bodyPr>
          <a:lstStyle/>
          <a:p>
            <a:pPr marL="0" indent="0">
              <a:buNone/>
            </a:pPr>
            <a:r>
              <a:rPr lang="en-US"/>
              <a:t>Industry Overview</a:t>
            </a:r>
          </a:p>
          <a:p>
            <a:pPr marL="305435" indent="-305435"/>
            <a:r>
              <a:rPr lang="en">
                <a:ea typeface="+mn-lt"/>
                <a:cs typeface="+mn-lt"/>
              </a:rPr>
              <a:t>Semiconductors are essential to almost all sectors of the economy including aerospace, automobiles, communications, clean energy, information technology and medical devices.</a:t>
            </a:r>
            <a:endParaRPr lang="en-US">
              <a:ea typeface="+mn-lt"/>
              <a:cs typeface="+mn-lt"/>
            </a:endParaRPr>
          </a:p>
          <a:p>
            <a:pPr marL="305435" indent="-305435"/>
            <a:r>
              <a:rPr lang="en">
                <a:ea typeface="+mn-lt"/>
                <a:cs typeface="+mn-lt"/>
              </a:rPr>
              <a:t> Had a global market of USD 527.88 billion in 2021. </a:t>
            </a:r>
          </a:p>
          <a:p>
            <a:pPr marL="0" indent="0">
              <a:buNone/>
            </a:pPr>
            <a:endParaRPr lang="en-US"/>
          </a:p>
          <a:p>
            <a:pPr marL="0" indent="0">
              <a:buNone/>
            </a:pPr>
            <a:r>
              <a:rPr lang="en-US"/>
              <a:t>Opportunities</a:t>
            </a:r>
          </a:p>
          <a:p>
            <a:pPr marL="0" indent="0">
              <a:buNone/>
            </a:pPr>
            <a:r>
              <a:rPr lang="en-US">
                <a:ea typeface="+mn-lt"/>
                <a:cs typeface="+mn-lt"/>
              </a:rPr>
              <a:t>Chips will be even more important across all industries, driven by increasing semiconductor content in everything from cars to appliances to factories, in addition to the usual suspects—computers, data centers, and phones.</a:t>
            </a:r>
            <a:endParaRPr lang="en-US"/>
          </a:p>
          <a:p>
            <a:pPr marL="0" indent="0">
              <a:buNone/>
            </a:pPr>
            <a:endParaRPr lang="en-US"/>
          </a:p>
          <a:p>
            <a:pPr marL="0" indent="0">
              <a:buNone/>
            </a:pPr>
            <a:r>
              <a:rPr lang="en-US"/>
              <a:t>Threats</a:t>
            </a:r>
          </a:p>
          <a:p>
            <a:pPr marL="305435" indent="-305435"/>
            <a:r>
              <a:rPr lang="en-US"/>
              <a:t>Short</a:t>
            </a:r>
            <a:r>
              <a:rPr lang="en-US">
                <a:ea typeface="+mn-lt"/>
                <a:cs typeface="+mn-lt"/>
              </a:rPr>
              <a:t> product life cycles</a:t>
            </a:r>
          </a:p>
          <a:p>
            <a:pPr marL="305435" indent="-305435"/>
            <a:r>
              <a:rPr lang="en-US">
                <a:ea typeface="+mn-lt"/>
                <a:cs typeface="+mn-lt"/>
              </a:rPr>
              <a:t>Long production lead times</a:t>
            </a:r>
            <a:endParaRPr lang="en-US"/>
          </a:p>
          <a:p>
            <a:pPr marL="0" indent="0">
              <a:buNone/>
            </a:pPr>
            <a:endParaRPr lang="en-US"/>
          </a:p>
        </p:txBody>
      </p:sp>
      <p:sp>
        <p:nvSpPr>
          <p:cNvPr id="6" name="Footer Placeholder 5">
            <a:extLst>
              <a:ext uri="{FF2B5EF4-FFF2-40B4-BE49-F238E27FC236}">
                <a16:creationId xmlns:a16="http://schemas.microsoft.com/office/drawing/2014/main" id="{CE5CCAD9-E10C-730D-8F8F-2EFA17B94BBC}"/>
              </a:ext>
            </a:extLst>
          </p:cNvPr>
          <p:cNvSpPr>
            <a:spLocks noGrp="1"/>
          </p:cNvSpPr>
          <p:nvPr>
            <p:ph type="ftr" sz="quarter" idx="11"/>
          </p:nvPr>
        </p:nvSpPr>
        <p:spPr>
          <a:xfrm>
            <a:off x="581192" y="6423914"/>
            <a:ext cx="6917210" cy="365125"/>
          </a:xfrm>
        </p:spPr>
        <p:txBody>
          <a:bodyPr anchor="ctr">
            <a:normAutofit/>
          </a:bodyPr>
          <a:lstStyle/>
          <a:p>
            <a:pPr>
              <a:spcAft>
                <a:spcPts val="600"/>
              </a:spcAft>
            </a:pPr>
            <a:r>
              <a:rPr lang="en-US"/>
              <a:t>Sample Footer Text</a:t>
            </a:r>
          </a:p>
        </p:txBody>
      </p:sp>
      <p:sp>
        <p:nvSpPr>
          <p:cNvPr id="7" name="Date Placeholder 6">
            <a:extLst>
              <a:ext uri="{FF2B5EF4-FFF2-40B4-BE49-F238E27FC236}">
                <a16:creationId xmlns:a16="http://schemas.microsoft.com/office/drawing/2014/main" id="{4DCAEE10-1FBE-B65D-4A06-26AC735792F2}"/>
              </a:ext>
            </a:extLst>
          </p:cNvPr>
          <p:cNvSpPr>
            <a:spLocks noGrp="1"/>
          </p:cNvSpPr>
          <p:nvPr>
            <p:ph type="dt" sz="half" idx="10"/>
          </p:nvPr>
        </p:nvSpPr>
        <p:spPr>
          <a:xfrm>
            <a:off x="7605951" y="6423914"/>
            <a:ext cx="2844799" cy="365125"/>
          </a:xfrm>
        </p:spPr>
        <p:txBody>
          <a:bodyPr anchor="ctr">
            <a:normAutofit/>
          </a:bodyPr>
          <a:lstStyle/>
          <a:p>
            <a:pPr>
              <a:spcAft>
                <a:spcPts val="600"/>
              </a:spcAft>
            </a:pPr>
            <a:r>
              <a:rPr lang="en-US"/>
              <a:t>20XX</a:t>
            </a:r>
          </a:p>
        </p:txBody>
      </p:sp>
      <p:sp>
        <p:nvSpPr>
          <p:cNvPr id="8" name="Slide Number Placeholder 7">
            <a:extLst>
              <a:ext uri="{FF2B5EF4-FFF2-40B4-BE49-F238E27FC236}">
                <a16:creationId xmlns:a16="http://schemas.microsoft.com/office/drawing/2014/main" id="{DB94330D-EA74-C85B-3F9A-2DD9D52D5D72}"/>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20</a:t>
            </a:fld>
            <a:endParaRPr lang="en-US"/>
          </a:p>
        </p:txBody>
      </p:sp>
    </p:spTree>
    <p:extLst>
      <p:ext uri="{BB962C8B-B14F-4D97-AF65-F5344CB8AC3E}">
        <p14:creationId xmlns:p14="http://schemas.microsoft.com/office/powerpoint/2010/main" val="3985249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14EA851-045E-0936-FCF4-C3CDF18C8607}"/>
              </a:ext>
            </a:extLst>
          </p:cNvPr>
          <p:cNvSpPr>
            <a:spLocks noGrp="1"/>
          </p:cNvSpPr>
          <p:nvPr>
            <p:ph type="title"/>
          </p:nvPr>
        </p:nvSpPr>
        <p:spPr>
          <a:xfrm>
            <a:off x="767857" y="933450"/>
            <a:ext cx="3031852" cy="1722419"/>
          </a:xfrm>
        </p:spPr>
        <p:txBody>
          <a:bodyPr/>
          <a:lstStyle/>
          <a:p>
            <a:r>
              <a:rPr lang="en-US"/>
              <a:t>ENPH</a:t>
            </a:r>
            <a:br>
              <a:rPr lang="en-US"/>
            </a:br>
            <a:endParaRPr lang="en-US"/>
          </a:p>
        </p:txBody>
      </p:sp>
      <p:sp>
        <p:nvSpPr>
          <p:cNvPr id="6" name="Footer Placeholder 5">
            <a:extLst>
              <a:ext uri="{FF2B5EF4-FFF2-40B4-BE49-F238E27FC236}">
                <a16:creationId xmlns:a16="http://schemas.microsoft.com/office/drawing/2014/main" id="{F4E485C5-ED1A-B042-2FFC-D1FA2BEAB1DB}"/>
              </a:ext>
            </a:extLst>
          </p:cNvPr>
          <p:cNvSpPr>
            <a:spLocks noGrp="1"/>
          </p:cNvSpPr>
          <p:nvPr>
            <p:ph type="ftr" sz="quarter" idx="11"/>
          </p:nvPr>
        </p:nvSpPr>
        <p:spPr>
          <a:xfrm>
            <a:off x="581192" y="6452590"/>
            <a:ext cx="6917210" cy="365125"/>
          </a:xfrm>
        </p:spPr>
        <p:txBody>
          <a:bodyPr anchor="ctr">
            <a:normAutofit/>
          </a:bodyPr>
          <a:lstStyle/>
          <a:p>
            <a:pPr>
              <a:spcAft>
                <a:spcPts val="600"/>
              </a:spcAft>
            </a:pPr>
            <a:r>
              <a:rPr lang="en-US"/>
              <a:t>Sample Footer Text</a:t>
            </a:r>
          </a:p>
        </p:txBody>
      </p:sp>
      <p:sp>
        <p:nvSpPr>
          <p:cNvPr id="7" name="Date Placeholder 6">
            <a:extLst>
              <a:ext uri="{FF2B5EF4-FFF2-40B4-BE49-F238E27FC236}">
                <a16:creationId xmlns:a16="http://schemas.microsoft.com/office/drawing/2014/main" id="{1A486A85-A9B2-8DEB-0B0E-565E4455EE41}"/>
              </a:ext>
            </a:extLst>
          </p:cNvPr>
          <p:cNvSpPr>
            <a:spLocks noGrp="1"/>
          </p:cNvSpPr>
          <p:nvPr>
            <p:ph type="dt" sz="half" idx="10"/>
          </p:nvPr>
        </p:nvSpPr>
        <p:spPr>
          <a:xfrm>
            <a:off x="7605951" y="6456916"/>
            <a:ext cx="2844799" cy="365125"/>
          </a:xfrm>
        </p:spPr>
        <p:txBody>
          <a:bodyPr anchor="ctr">
            <a:normAutofit/>
          </a:bodyPr>
          <a:lstStyle/>
          <a:p>
            <a:pPr>
              <a:spcAft>
                <a:spcPts val="600"/>
              </a:spcAft>
            </a:pPr>
            <a:r>
              <a:rPr lang="en-US"/>
              <a:t>20XX</a:t>
            </a:r>
          </a:p>
        </p:txBody>
      </p:sp>
      <p:sp>
        <p:nvSpPr>
          <p:cNvPr id="8" name="Slide Number Placeholder 7">
            <a:extLst>
              <a:ext uri="{FF2B5EF4-FFF2-40B4-BE49-F238E27FC236}">
                <a16:creationId xmlns:a16="http://schemas.microsoft.com/office/drawing/2014/main" id="{605B8F0A-8F00-1A76-50C2-1E87BB06704A}"/>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21</a:t>
            </a:fld>
            <a:endParaRPr lang="en-US"/>
          </a:p>
        </p:txBody>
      </p:sp>
      <p:pic>
        <p:nvPicPr>
          <p:cNvPr id="16" name="Content Placeholder 15">
            <a:extLst>
              <a:ext uri="{FF2B5EF4-FFF2-40B4-BE49-F238E27FC236}">
                <a16:creationId xmlns:a16="http://schemas.microsoft.com/office/drawing/2014/main" id="{7429C5E0-F42E-1169-6C2C-7F32CA9D32B1}"/>
              </a:ext>
            </a:extLst>
          </p:cNvPr>
          <p:cNvPicPr>
            <a:picLocks noGrp="1" noChangeAspect="1"/>
          </p:cNvPicPr>
          <p:nvPr>
            <p:ph idx="1"/>
          </p:nvPr>
        </p:nvPicPr>
        <p:blipFill rotWithShape="1">
          <a:blip r:embed="rId2"/>
          <a:srcRect r="13855"/>
          <a:stretch/>
        </p:blipFill>
        <p:spPr>
          <a:xfrm>
            <a:off x="5149421" y="1189508"/>
            <a:ext cx="5301329" cy="4639322"/>
          </a:xfrm>
        </p:spPr>
      </p:pic>
      <p:grpSp>
        <p:nvGrpSpPr>
          <p:cNvPr id="18" name="Group 17">
            <a:extLst>
              <a:ext uri="{FF2B5EF4-FFF2-40B4-BE49-F238E27FC236}">
                <a16:creationId xmlns:a16="http://schemas.microsoft.com/office/drawing/2014/main" id="{28A69E4A-F40C-8AD4-14C7-A1A95A2D543F}"/>
              </a:ext>
            </a:extLst>
          </p:cNvPr>
          <p:cNvGrpSpPr/>
          <p:nvPr/>
        </p:nvGrpSpPr>
        <p:grpSpPr>
          <a:xfrm>
            <a:off x="767857" y="3330870"/>
            <a:ext cx="3031111" cy="1876402"/>
            <a:chOff x="768227" y="3439554"/>
            <a:chExt cx="3031111" cy="1876402"/>
          </a:xfrm>
        </p:grpSpPr>
        <p:sp>
          <p:nvSpPr>
            <p:cNvPr id="19" name="Freeform: Shape 18">
              <a:extLst>
                <a:ext uri="{FF2B5EF4-FFF2-40B4-BE49-F238E27FC236}">
                  <a16:creationId xmlns:a16="http://schemas.microsoft.com/office/drawing/2014/main" id="{CF30190E-5AE6-45AD-9565-2269CC4AE639}"/>
                </a:ext>
              </a:extLst>
            </p:cNvPr>
            <p:cNvSpPr/>
            <p:nvPr/>
          </p:nvSpPr>
          <p:spPr>
            <a:xfrm>
              <a:off x="768227" y="3439554"/>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EPS</a:t>
              </a:r>
            </a:p>
            <a:p>
              <a:pPr marL="0" lvl="0" indent="0" algn="ctr" defTabSz="1644650">
                <a:lnSpc>
                  <a:spcPct val="90000"/>
                </a:lnSpc>
                <a:spcBef>
                  <a:spcPct val="0"/>
                </a:spcBef>
                <a:spcAft>
                  <a:spcPct val="35000"/>
                </a:spcAft>
                <a:buNone/>
              </a:pPr>
              <a:r>
                <a:rPr lang="en-PH" sz="2000"/>
                <a:t>$2.05</a:t>
              </a:r>
              <a:endParaRPr lang="en-PH" sz="2000" kern="1200"/>
            </a:p>
          </p:txBody>
        </p:sp>
        <p:sp>
          <p:nvSpPr>
            <p:cNvPr id="20" name="Freeform: Shape 19">
              <a:extLst>
                <a:ext uri="{FF2B5EF4-FFF2-40B4-BE49-F238E27FC236}">
                  <a16:creationId xmlns:a16="http://schemas.microsoft.com/office/drawing/2014/main" id="{99A84779-2D84-C9DA-9647-009D7AF60536}"/>
                </a:ext>
              </a:extLst>
            </p:cNvPr>
            <p:cNvSpPr/>
            <p:nvPr/>
          </p:nvSpPr>
          <p:spPr>
            <a:xfrm>
              <a:off x="2355952" y="3439554"/>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kern="1200"/>
                <a:t>Market Cap</a:t>
              </a:r>
            </a:p>
            <a:p>
              <a:pPr marL="0" lvl="0" indent="0" algn="ctr" defTabSz="1644650">
                <a:lnSpc>
                  <a:spcPct val="90000"/>
                </a:lnSpc>
                <a:spcBef>
                  <a:spcPct val="0"/>
                </a:spcBef>
                <a:spcAft>
                  <a:spcPct val="35000"/>
                </a:spcAft>
                <a:buNone/>
              </a:pPr>
              <a:r>
                <a:rPr lang="en-PH"/>
                <a:t>$48.09B</a:t>
              </a:r>
              <a:endParaRPr lang="en-PH" kern="1200"/>
            </a:p>
          </p:txBody>
        </p:sp>
        <p:sp>
          <p:nvSpPr>
            <p:cNvPr id="21" name="Freeform: Shape 20">
              <a:extLst>
                <a:ext uri="{FF2B5EF4-FFF2-40B4-BE49-F238E27FC236}">
                  <a16:creationId xmlns:a16="http://schemas.microsoft.com/office/drawing/2014/main" id="{67120F87-5968-443E-3270-9BCFB988EFBC}"/>
                </a:ext>
              </a:extLst>
            </p:cNvPr>
            <p:cNvSpPr/>
            <p:nvPr/>
          </p:nvSpPr>
          <p:spPr>
            <a:xfrm>
              <a:off x="768227" y="4449925"/>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en-PH" sz="2000"/>
                <a:t> </a:t>
              </a:r>
              <a:r>
                <a:rPr lang="en-PH" sz="2000" kern="1200"/>
                <a:t>P/E</a:t>
              </a:r>
            </a:p>
            <a:p>
              <a:pPr marL="0" lvl="0" indent="0" algn="ctr" defTabSz="1644650">
                <a:lnSpc>
                  <a:spcPct val="90000"/>
                </a:lnSpc>
                <a:spcBef>
                  <a:spcPct val="0"/>
                </a:spcBef>
                <a:spcAft>
                  <a:spcPct val="35000"/>
                </a:spcAft>
                <a:buNone/>
              </a:pPr>
              <a:r>
                <a:rPr lang="en-PH" sz="2000"/>
                <a:t>151.09</a:t>
              </a:r>
              <a:endParaRPr lang="en-PH" sz="2000" kern="1200"/>
            </a:p>
          </p:txBody>
        </p:sp>
        <p:sp>
          <p:nvSpPr>
            <p:cNvPr id="22" name="Freeform: Shape 21">
              <a:extLst>
                <a:ext uri="{FF2B5EF4-FFF2-40B4-BE49-F238E27FC236}">
                  <a16:creationId xmlns:a16="http://schemas.microsoft.com/office/drawing/2014/main" id="{10A9EDD3-6506-949C-50ED-2F62A1B2DA4A}"/>
                </a:ext>
              </a:extLst>
            </p:cNvPr>
            <p:cNvSpPr/>
            <p:nvPr/>
          </p:nvSpPr>
          <p:spPr>
            <a:xfrm>
              <a:off x="2355952" y="4449925"/>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Div. Yield</a:t>
              </a:r>
            </a:p>
            <a:p>
              <a:pPr marL="0" lvl="0" indent="0" algn="ctr" defTabSz="1644650">
                <a:lnSpc>
                  <a:spcPct val="90000"/>
                </a:lnSpc>
                <a:spcBef>
                  <a:spcPct val="0"/>
                </a:spcBef>
                <a:spcAft>
                  <a:spcPct val="35000"/>
                </a:spcAft>
                <a:buNone/>
              </a:pPr>
              <a:r>
                <a:rPr lang="en-PH" sz="2000"/>
                <a:t>0%</a:t>
              </a:r>
              <a:endParaRPr lang="en-PH" sz="2000" kern="1200"/>
            </a:p>
          </p:txBody>
        </p:sp>
      </p:grpSp>
    </p:spTree>
    <p:extLst>
      <p:ext uri="{BB962C8B-B14F-4D97-AF65-F5344CB8AC3E}">
        <p14:creationId xmlns:p14="http://schemas.microsoft.com/office/powerpoint/2010/main" val="658918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6D95B0E-F739-4E94-3965-07F8A31D29DA}"/>
              </a:ext>
            </a:extLst>
          </p:cNvPr>
          <p:cNvSpPr>
            <a:spLocks noGrp="1"/>
          </p:cNvSpPr>
          <p:nvPr>
            <p:ph type="title"/>
          </p:nvPr>
        </p:nvSpPr>
        <p:spPr>
          <a:xfrm>
            <a:off x="767857" y="933450"/>
            <a:ext cx="3031852" cy="1722419"/>
          </a:xfrm>
        </p:spPr>
        <p:txBody>
          <a:bodyPr anchor="b">
            <a:normAutofit/>
          </a:bodyPr>
          <a:lstStyle/>
          <a:p>
            <a:r>
              <a:rPr lang="en-PH"/>
              <a:t>Monte Carlo Simulation for ENPH </a:t>
            </a:r>
          </a:p>
        </p:txBody>
      </p:sp>
      <p:sp>
        <p:nvSpPr>
          <p:cNvPr id="18" name="Text Placeholder 17">
            <a:extLst>
              <a:ext uri="{FF2B5EF4-FFF2-40B4-BE49-F238E27FC236}">
                <a16:creationId xmlns:a16="http://schemas.microsoft.com/office/drawing/2014/main" id="{568F7FDF-78DD-D9CC-AC8C-51690F8481B9}"/>
              </a:ext>
            </a:extLst>
          </p:cNvPr>
          <p:cNvSpPr>
            <a:spLocks noGrp="1"/>
          </p:cNvSpPr>
          <p:nvPr>
            <p:ph type="body" sz="half" idx="2"/>
          </p:nvPr>
        </p:nvSpPr>
        <p:spPr>
          <a:xfrm>
            <a:off x="767857" y="2836654"/>
            <a:ext cx="3031852" cy="3001392"/>
          </a:xfrm>
        </p:spPr>
        <p:txBody>
          <a:bodyPr anchor="t">
            <a:normAutofit fontScale="92500" lnSpcReduction="10000"/>
          </a:bodyPr>
          <a:lstStyle/>
          <a:p>
            <a:pPr>
              <a:lnSpc>
                <a:spcPct val="107000"/>
              </a:lnSpc>
              <a:spcAft>
                <a:spcPts val="800"/>
              </a:spcAft>
            </a:pPr>
            <a:r>
              <a:rPr lang="en-US" sz="1800">
                <a:effectLst/>
                <a:latin typeface="Calibri" panose="020F0502020204030204" pitchFamily="34" charset="0"/>
                <a:ea typeface="Malgun Gothic" panose="020B0503020000020004" pitchFamily="34" charset="-127"/>
                <a:cs typeface="Times New Roman" panose="02020603050405020304" pitchFamily="18" charset="0"/>
              </a:rPr>
              <a:t>Average Return: 156.31%</a:t>
            </a:r>
            <a:endParaRPr lang="en-PH" sz="180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Malgun Gothic" panose="020B0503020000020004" pitchFamily="34" charset="-127"/>
                <a:cs typeface="Times New Roman" panose="02020603050405020304" pitchFamily="18" charset="0"/>
              </a:rPr>
              <a:t>Max Return: 3209.06%</a:t>
            </a:r>
            <a:endParaRPr lang="en-PH" sz="180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Malgun Gothic" panose="020B0503020000020004" pitchFamily="34" charset="-127"/>
                <a:cs typeface="Times New Roman" panose="02020603050405020304" pitchFamily="18" charset="0"/>
              </a:rPr>
              <a:t>Min Return: -89.65%</a:t>
            </a:r>
          </a:p>
          <a:p>
            <a:pPr>
              <a:lnSpc>
                <a:spcPct val="107000"/>
              </a:lnSpc>
              <a:spcAft>
                <a:spcPts val="800"/>
              </a:spcAft>
            </a:pPr>
            <a:endParaRPr lang="en-PH" sz="180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Malgun Gothic" panose="020B0503020000020004" pitchFamily="34" charset="-127"/>
                <a:cs typeface="Times New Roman" panose="02020603050405020304" pitchFamily="18" charset="0"/>
              </a:rPr>
              <a:t>Probability of Attaining Goal of 8.0% Returns: 75.94%</a:t>
            </a:r>
            <a:endParaRPr lang="en-PH" sz="180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Malgun Gothic" panose="020B0503020000020004" pitchFamily="34" charset="-127"/>
                <a:cs typeface="Times New Roman" panose="02020603050405020304" pitchFamily="18" charset="0"/>
              </a:rPr>
              <a:t>Probability of Going Bust at -5.0% Loss: 19.58%</a:t>
            </a:r>
            <a:endParaRPr lang="en-PH" sz="180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7" name="Slide Number Placeholder 6">
            <a:extLst>
              <a:ext uri="{FF2B5EF4-FFF2-40B4-BE49-F238E27FC236}">
                <a16:creationId xmlns:a16="http://schemas.microsoft.com/office/drawing/2014/main" id="{ECFCAF76-5B16-9FF4-4BE5-42F8683BFAC0}"/>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22</a:t>
            </a:fld>
            <a:endParaRPr lang="en-US"/>
          </a:p>
        </p:txBody>
      </p:sp>
      <p:pic>
        <p:nvPicPr>
          <p:cNvPr id="17" name="Content Placeholder 16">
            <a:extLst>
              <a:ext uri="{FF2B5EF4-FFF2-40B4-BE49-F238E27FC236}">
                <a16:creationId xmlns:a16="http://schemas.microsoft.com/office/drawing/2014/main" id="{6D9C64C1-F1C9-670F-EBBA-6C6D4E17492E}"/>
              </a:ext>
            </a:extLst>
          </p:cNvPr>
          <p:cNvPicPr>
            <a:picLocks noGrp="1" noChangeAspect="1"/>
          </p:cNvPicPr>
          <p:nvPr>
            <p:ph idx="1"/>
          </p:nvPr>
        </p:nvPicPr>
        <p:blipFill>
          <a:blip r:embed="rId2"/>
          <a:stretch>
            <a:fillRect/>
          </a:stretch>
        </p:blipFill>
        <p:spPr>
          <a:xfrm>
            <a:off x="4145613" y="1577735"/>
            <a:ext cx="7465197" cy="4260311"/>
          </a:xfrm>
        </p:spPr>
      </p:pic>
    </p:spTree>
    <p:extLst>
      <p:ext uri="{BB962C8B-B14F-4D97-AF65-F5344CB8AC3E}">
        <p14:creationId xmlns:p14="http://schemas.microsoft.com/office/powerpoint/2010/main" val="2584795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581191" y="4322102"/>
            <a:ext cx="10993549" cy="1153609"/>
          </a:xfrm>
        </p:spPr>
        <p:txBody>
          <a:bodyPr anchor="b">
            <a:normAutofit/>
          </a:bodyPr>
          <a:lstStyle/>
          <a:p>
            <a:r>
              <a:rPr lang="en-US"/>
              <a:t>Portfolio Performance</a:t>
            </a:r>
          </a:p>
        </p:txBody>
      </p:sp>
      <p:sp>
        <p:nvSpPr>
          <p:cNvPr id="5" name="Subtitle 4">
            <a:extLst>
              <a:ext uri="{FF2B5EF4-FFF2-40B4-BE49-F238E27FC236}">
                <a16:creationId xmlns:a16="http://schemas.microsoft.com/office/drawing/2014/main" id="{F0CFDE53-56D6-5003-CED1-C843A288A7C9}"/>
              </a:ext>
            </a:extLst>
          </p:cNvPr>
          <p:cNvSpPr>
            <a:spLocks noGrp="1"/>
          </p:cNvSpPr>
          <p:nvPr>
            <p:ph type="subTitle" idx="1"/>
          </p:nvPr>
        </p:nvSpPr>
        <p:spPr/>
        <p:txBody>
          <a:bodyPr/>
          <a:lstStyle/>
          <a:p>
            <a:endParaRPr lang="en-PH"/>
          </a:p>
        </p:txBody>
      </p:sp>
      <p:pic>
        <p:nvPicPr>
          <p:cNvPr id="7" name="Picture Placeholder 5" descr="Graph">
            <a:extLst>
              <a:ext uri="{FF2B5EF4-FFF2-40B4-BE49-F238E27FC236}">
                <a16:creationId xmlns:a16="http://schemas.microsoft.com/office/drawing/2014/main" id="{C7BF9FCD-0530-87F8-D219-AAB44ABDADFF}"/>
              </a:ext>
            </a:extLst>
          </p:cNvPr>
          <p:cNvPicPr>
            <a:picLocks noGrp="1" noChangeAspect="1"/>
          </p:cNvPicPr>
          <p:nvPr>
            <p:ph type="pic" sz="quarter" idx="13"/>
          </p:nvPr>
        </p:nvPicPr>
        <p:blipFill>
          <a:blip r:embed="rId2"/>
          <a:srcRect t="24799" b="24799"/>
          <a:stretch/>
        </p:blipFill>
        <p:spPr>
          <a:xfrm>
            <a:off x="449263" y="603250"/>
            <a:ext cx="11293475" cy="3557588"/>
          </a:xfrm>
          <a:noFill/>
        </p:spPr>
      </p:pic>
    </p:spTree>
    <p:extLst>
      <p:ext uri="{BB962C8B-B14F-4D97-AF65-F5344CB8AC3E}">
        <p14:creationId xmlns:p14="http://schemas.microsoft.com/office/powerpoint/2010/main" val="1374470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89AA-166A-ECA3-5FDB-9EE6D81BD5EB}"/>
              </a:ext>
            </a:extLst>
          </p:cNvPr>
          <p:cNvSpPr>
            <a:spLocks noGrp="1"/>
          </p:cNvSpPr>
          <p:nvPr>
            <p:ph type="title"/>
          </p:nvPr>
        </p:nvSpPr>
        <p:spPr>
          <a:xfrm>
            <a:off x="767857" y="933450"/>
            <a:ext cx="3031852" cy="1722419"/>
          </a:xfrm>
        </p:spPr>
        <p:txBody>
          <a:bodyPr anchor="b">
            <a:normAutofit/>
          </a:bodyPr>
          <a:lstStyle/>
          <a:p>
            <a:r>
              <a:rPr lang="en-PH"/>
              <a:t>Portfolio covariance</a:t>
            </a:r>
          </a:p>
        </p:txBody>
      </p:sp>
      <p:pic>
        <p:nvPicPr>
          <p:cNvPr id="8" name="Content Placeholder 7">
            <a:extLst>
              <a:ext uri="{FF2B5EF4-FFF2-40B4-BE49-F238E27FC236}">
                <a16:creationId xmlns:a16="http://schemas.microsoft.com/office/drawing/2014/main" id="{1B749C29-9C1A-8D1D-FE48-B57AEA4FA6D1}"/>
              </a:ext>
            </a:extLst>
          </p:cNvPr>
          <p:cNvPicPr>
            <a:picLocks noGrp="1" noChangeAspect="1"/>
          </p:cNvPicPr>
          <p:nvPr>
            <p:ph idx="1"/>
          </p:nvPr>
        </p:nvPicPr>
        <p:blipFill rotWithShape="1">
          <a:blip r:embed="rId2"/>
          <a:stretch/>
        </p:blipFill>
        <p:spPr>
          <a:xfrm>
            <a:off x="5005031" y="647617"/>
            <a:ext cx="6079524" cy="5562765"/>
          </a:xfrm>
          <a:noFill/>
        </p:spPr>
      </p:pic>
      <p:sp>
        <p:nvSpPr>
          <p:cNvPr id="13" name="Content Placeholder 2">
            <a:extLst>
              <a:ext uri="{FF2B5EF4-FFF2-40B4-BE49-F238E27FC236}">
                <a16:creationId xmlns:a16="http://schemas.microsoft.com/office/drawing/2014/main" id="{896564FC-D4B2-8BB6-6C0F-540587FAC82F}"/>
              </a:ext>
            </a:extLst>
          </p:cNvPr>
          <p:cNvSpPr>
            <a:spLocks noGrp="1"/>
          </p:cNvSpPr>
          <p:nvPr>
            <p:ph type="body" sz="half" idx="2"/>
          </p:nvPr>
        </p:nvSpPr>
        <p:spPr>
          <a:xfrm>
            <a:off x="767857" y="2836654"/>
            <a:ext cx="3031852" cy="3001392"/>
          </a:xfrm>
        </p:spPr>
        <p:txBody>
          <a:bodyPr anchor="t">
            <a:normAutofit/>
          </a:bodyPr>
          <a:lstStyle/>
          <a:p>
            <a:r>
              <a:rPr lang="en-US"/>
              <a:t>Low Covariance observed between stocks</a:t>
            </a:r>
          </a:p>
        </p:txBody>
      </p:sp>
      <p:sp>
        <p:nvSpPr>
          <p:cNvPr id="6" name="Slide Number Placeholder 5">
            <a:extLst>
              <a:ext uri="{FF2B5EF4-FFF2-40B4-BE49-F238E27FC236}">
                <a16:creationId xmlns:a16="http://schemas.microsoft.com/office/drawing/2014/main" id="{2C1CD2A7-82E4-2468-3A2C-1E5CE2846366}"/>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24</a:t>
            </a:fld>
            <a:endParaRPr lang="en-US"/>
          </a:p>
        </p:txBody>
      </p:sp>
    </p:spTree>
    <p:extLst>
      <p:ext uri="{BB962C8B-B14F-4D97-AF65-F5344CB8AC3E}">
        <p14:creationId xmlns:p14="http://schemas.microsoft.com/office/powerpoint/2010/main" val="1572488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6DD0-4EA2-58F8-B01C-286E458D53A8}"/>
              </a:ext>
            </a:extLst>
          </p:cNvPr>
          <p:cNvSpPr>
            <a:spLocks noGrp="1"/>
          </p:cNvSpPr>
          <p:nvPr>
            <p:ph type="title"/>
          </p:nvPr>
        </p:nvSpPr>
        <p:spPr>
          <a:xfrm>
            <a:off x="609906" y="702156"/>
            <a:ext cx="3568661" cy="1188720"/>
          </a:xfrm>
        </p:spPr>
        <p:txBody>
          <a:bodyPr anchor="b">
            <a:normAutofit/>
          </a:bodyPr>
          <a:lstStyle/>
          <a:p>
            <a:r>
              <a:rPr lang="en-PH"/>
              <a:t>Optimized portfolio</a:t>
            </a:r>
          </a:p>
        </p:txBody>
      </p:sp>
      <p:sp>
        <p:nvSpPr>
          <p:cNvPr id="6" name="Slide Number Placeholder 5">
            <a:extLst>
              <a:ext uri="{FF2B5EF4-FFF2-40B4-BE49-F238E27FC236}">
                <a16:creationId xmlns:a16="http://schemas.microsoft.com/office/drawing/2014/main" id="{87A86984-F295-81DB-0D73-7AD23DCF83C8}"/>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25</a:t>
            </a:fld>
            <a:endParaRPr lang="en-US"/>
          </a:p>
        </p:txBody>
      </p:sp>
      <p:graphicFrame>
        <p:nvGraphicFramePr>
          <p:cNvPr id="12" name="Table 13">
            <a:extLst>
              <a:ext uri="{FF2B5EF4-FFF2-40B4-BE49-F238E27FC236}">
                <a16:creationId xmlns:a16="http://schemas.microsoft.com/office/drawing/2014/main" id="{5EEB95B0-D4D3-C017-C1C4-3A9E33DD173C}"/>
              </a:ext>
            </a:extLst>
          </p:cNvPr>
          <p:cNvGraphicFramePr>
            <a:graphicFrameLocks noGrp="1"/>
          </p:cNvGraphicFramePr>
          <p:nvPr>
            <p:ph idx="1"/>
            <p:extLst>
              <p:ext uri="{D42A27DB-BD31-4B8C-83A1-F6EECF244321}">
                <p14:modId xmlns:p14="http://schemas.microsoft.com/office/powerpoint/2010/main" val="1110283162"/>
              </p:ext>
            </p:extLst>
          </p:nvPr>
        </p:nvGraphicFramePr>
        <p:xfrm>
          <a:off x="609906" y="2063657"/>
          <a:ext cx="3568700" cy="1112520"/>
        </p:xfrm>
        <a:graphic>
          <a:graphicData uri="http://schemas.openxmlformats.org/drawingml/2006/table">
            <a:tbl>
              <a:tblPr bandRow="1">
                <a:tableStyleId>{5C22544A-7EE6-4342-B048-85BDC9FD1C3A}</a:tableStyleId>
              </a:tblPr>
              <a:tblGrid>
                <a:gridCol w="2716306">
                  <a:extLst>
                    <a:ext uri="{9D8B030D-6E8A-4147-A177-3AD203B41FA5}">
                      <a16:colId xmlns:a16="http://schemas.microsoft.com/office/drawing/2014/main" val="3887778172"/>
                    </a:ext>
                  </a:extLst>
                </a:gridCol>
                <a:gridCol w="852394">
                  <a:extLst>
                    <a:ext uri="{9D8B030D-6E8A-4147-A177-3AD203B41FA5}">
                      <a16:colId xmlns:a16="http://schemas.microsoft.com/office/drawing/2014/main" val="2105925910"/>
                    </a:ext>
                  </a:extLst>
                </a:gridCol>
              </a:tblGrid>
              <a:tr h="370840">
                <a:tc>
                  <a:txBody>
                    <a:bodyPr/>
                    <a:lstStyle/>
                    <a:p>
                      <a:r>
                        <a:rPr lang="en-PH"/>
                        <a:t>Sharpe Ratio</a:t>
                      </a:r>
                    </a:p>
                  </a:txBody>
                  <a:tcPr/>
                </a:tc>
                <a:tc>
                  <a:txBody>
                    <a:bodyPr/>
                    <a:lstStyle/>
                    <a:p>
                      <a:pPr algn="ctr"/>
                      <a:r>
                        <a:rPr lang="en-PH"/>
                        <a:t>1.732</a:t>
                      </a:r>
                    </a:p>
                  </a:txBody>
                  <a:tcPr/>
                </a:tc>
                <a:extLst>
                  <a:ext uri="{0D108BD9-81ED-4DB2-BD59-A6C34878D82A}">
                    <a16:rowId xmlns:a16="http://schemas.microsoft.com/office/drawing/2014/main" val="1799796714"/>
                  </a:ext>
                </a:extLst>
              </a:tr>
              <a:tr h="370840">
                <a:tc>
                  <a:txBody>
                    <a:bodyPr/>
                    <a:lstStyle/>
                    <a:p>
                      <a:r>
                        <a:rPr lang="en-PH"/>
                        <a:t>Annual Expected Returns</a:t>
                      </a:r>
                    </a:p>
                  </a:txBody>
                  <a:tcPr/>
                </a:tc>
                <a:tc>
                  <a:txBody>
                    <a:bodyPr/>
                    <a:lstStyle/>
                    <a:p>
                      <a:pPr algn="ctr"/>
                      <a:r>
                        <a:rPr lang="en-PH"/>
                        <a:t>0.646</a:t>
                      </a:r>
                    </a:p>
                  </a:txBody>
                  <a:tcPr/>
                </a:tc>
                <a:extLst>
                  <a:ext uri="{0D108BD9-81ED-4DB2-BD59-A6C34878D82A}">
                    <a16:rowId xmlns:a16="http://schemas.microsoft.com/office/drawing/2014/main" val="2507720049"/>
                  </a:ext>
                </a:extLst>
              </a:tr>
              <a:tr h="370840">
                <a:tc>
                  <a:txBody>
                    <a:bodyPr/>
                    <a:lstStyle/>
                    <a:p>
                      <a:r>
                        <a:rPr lang="en-PH"/>
                        <a:t>Annual Volatility</a:t>
                      </a:r>
                    </a:p>
                  </a:txBody>
                  <a:tcPr/>
                </a:tc>
                <a:tc>
                  <a:txBody>
                    <a:bodyPr/>
                    <a:lstStyle/>
                    <a:p>
                      <a:pPr algn="ctr"/>
                      <a:r>
                        <a:rPr lang="en-PH"/>
                        <a:t>0.370</a:t>
                      </a:r>
                    </a:p>
                  </a:txBody>
                  <a:tcPr/>
                </a:tc>
                <a:extLst>
                  <a:ext uri="{0D108BD9-81ED-4DB2-BD59-A6C34878D82A}">
                    <a16:rowId xmlns:a16="http://schemas.microsoft.com/office/drawing/2014/main" val="2181171178"/>
                  </a:ext>
                </a:extLst>
              </a:tr>
            </a:tbl>
          </a:graphicData>
        </a:graphic>
      </p:graphicFrame>
      <p:graphicFrame>
        <p:nvGraphicFramePr>
          <p:cNvPr id="14" name="Table 15">
            <a:extLst>
              <a:ext uri="{FF2B5EF4-FFF2-40B4-BE49-F238E27FC236}">
                <a16:creationId xmlns:a16="http://schemas.microsoft.com/office/drawing/2014/main" id="{ECBFA251-F7A4-6CF9-7404-1E70043FEA96}"/>
              </a:ext>
            </a:extLst>
          </p:cNvPr>
          <p:cNvGraphicFramePr>
            <a:graphicFrameLocks noGrp="1"/>
          </p:cNvGraphicFramePr>
          <p:nvPr>
            <p:extLst>
              <p:ext uri="{D42A27DB-BD31-4B8C-83A1-F6EECF244321}">
                <p14:modId xmlns:p14="http://schemas.microsoft.com/office/powerpoint/2010/main" val="108052757"/>
              </p:ext>
            </p:extLst>
          </p:nvPr>
        </p:nvGraphicFramePr>
        <p:xfrm>
          <a:off x="609906" y="3543549"/>
          <a:ext cx="3568662" cy="2225040"/>
        </p:xfrm>
        <a:graphic>
          <a:graphicData uri="http://schemas.openxmlformats.org/drawingml/2006/table">
            <a:tbl>
              <a:tblPr firstRow="1" bandRow="1">
                <a:tableStyleId>{5C22544A-7EE6-4342-B048-85BDC9FD1C3A}</a:tableStyleId>
              </a:tblPr>
              <a:tblGrid>
                <a:gridCol w="1784331">
                  <a:extLst>
                    <a:ext uri="{9D8B030D-6E8A-4147-A177-3AD203B41FA5}">
                      <a16:colId xmlns:a16="http://schemas.microsoft.com/office/drawing/2014/main" val="1302741453"/>
                    </a:ext>
                  </a:extLst>
                </a:gridCol>
                <a:gridCol w="1784331">
                  <a:extLst>
                    <a:ext uri="{9D8B030D-6E8A-4147-A177-3AD203B41FA5}">
                      <a16:colId xmlns:a16="http://schemas.microsoft.com/office/drawing/2014/main" val="1757047267"/>
                    </a:ext>
                  </a:extLst>
                </a:gridCol>
              </a:tblGrid>
              <a:tr h="370840">
                <a:tc>
                  <a:txBody>
                    <a:bodyPr/>
                    <a:lstStyle/>
                    <a:p>
                      <a:r>
                        <a:rPr lang="en-PH"/>
                        <a:t>Ticker</a:t>
                      </a:r>
                    </a:p>
                  </a:txBody>
                  <a:tcPr/>
                </a:tc>
                <a:tc>
                  <a:txBody>
                    <a:bodyPr/>
                    <a:lstStyle/>
                    <a:p>
                      <a:r>
                        <a:rPr lang="en-PH"/>
                        <a:t>Allocation</a:t>
                      </a:r>
                    </a:p>
                  </a:txBody>
                  <a:tcPr/>
                </a:tc>
                <a:extLst>
                  <a:ext uri="{0D108BD9-81ED-4DB2-BD59-A6C34878D82A}">
                    <a16:rowId xmlns:a16="http://schemas.microsoft.com/office/drawing/2014/main" val="1553183971"/>
                  </a:ext>
                </a:extLst>
              </a:tr>
              <a:tr h="370840">
                <a:tc>
                  <a:txBody>
                    <a:bodyPr/>
                    <a:lstStyle/>
                    <a:p>
                      <a:r>
                        <a:rPr lang="en-PH" sz="1800" b="1" i="0" kern="1200">
                          <a:solidFill>
                            <a:schemeClr val="dk1"/>
                          </a:solidFill>
                          <a:effectLst/>
                          <a:latin typeface="+mn-lt"/>
                          <a:ea typeface="+mn-ea"/>
                          <a:cs typeface="+mn-cs"/>
                        </a:rPr>
                        <a:t>PG</a:t>
                      </a:r>
                      <a:endParaRPr lang="en-PH"/>
                    </a:p>
                  </a:txBody>
                  <a:tcPr/>
                </a:tc>
                <a:tc>
                  <a:txBody>
                    <a:bodyPr/>
                    <a:lstStyle/>
                    <a:p>
                      <a:pPr algn="r"/>
                      <a:r>
                        <a:rPr lang="en-PH" sz="1800" b="0" i="0" kern="1200">
                          <a:solidFill>
                            <a:schemeClr val="dk1"/>
                          </a:solidFill>
                          <a:effectLst/>
                          <a:latin typeface="+mn-lt"/>
                          <a:ea typeface="+mn-ea"/>
                          <a:cs typeface="+mn-cs"/>
                        </a:rPr>
                        <a:t>32.77%</a:t>
                      </a:r>
                      <a:endParaRPr lang="en-PH"/>
                    </a:p>
                  </a:txBody>
                  <a:tcPr/>
                </a:tc>
                <a:extLst>
                  <a:ext uri="{0D108BD9-81ED-4DB2-BD59-A6C34878D82A}">
                    <a16:rowId xmlns:a16="http://schemas.microsoft.com/office/drawing/2014/main" val="2259393615"/>
                  </a:ext>
                </a:extLst>
              </a:tr>
              <a:tr h="370840">
                <a:tc>
                  <a:txBody>
                    <a:bodyPr/>
                    <a:lstStyle/>
                    <a:p>
                      <a:r>
                        <a:rPr lang="en-PH" sz="1800" b="1" i="0" kern="1200">
                          <a:solidFill>
                            <a:schemeClr val="dk1"/>
                          </a:solidFill>
                          <a:effectLst/>
                          <a:latin typeface="+mn-lt"/>
                          <a:ea typeface="+mn-ea"/>
                          <a:cs typeface="+mn-cs"/>
                        </a:rPr>
                        <a:t>ENPH</a:t>
                      </a:r>
                      <a:endParaRPr lang="en-PH"/>
                    </a:p>
                  </a:txBody>
                  <a:tcPr/>
                </a:tc>
                <a:tc>
                  <a:txBody>
                    <a:bodyPr/>
                    <a:lstStyle/>
                    <a:p>
                      <a:pPr algn="r"/>
                      <a:r>
                        <a:rPr lang="en-PH" sz="1800" b="0" i="0" kern="1200">
                          <a:solidFill>
                            <a:schemeClr val="dk1"/>
                          </a:solidFill>
                          <a:effectLst/>
                          <a:latin typeface="+mn-lt"/>
                          <a:ea typeface="+mn-ea"/>
                          <a:cs typeface="+mn-cs"/>
                        </a:rPr>
                        <a:t>41.64%</a:t>
                      </a:r>
                      <a:endParaRPr lang="en-PH"/>
                    </a:p>
                  </a:txBody>
                  <a:tcPr/>
                </a:tc>
                <a:extLst>
                  <a:ext uri="{0D108BD9-81ED-4DB2-BD59-A6C34878D82A}">
                    <a16:rowId xmlns:a16="http://schemas.microsoft.com/office/drawing/2014/main" val="3013242508"/>
                  </a:ext>
                </a:extLst>
              </a:tr>
              <a:tr h="370840">
                <a:tc>
                  <a:txBody>
                    <a:bodyPr/>
                    <a:lstStyle/>
                    <a:p>
                      <a:r>
                        <a:rPr lang="en-PH" sz="1800" b="1" i="0" kern="1200">
                          <a:solidFill>
                            <a:schemeClr val="dk1"/>
                          </a:solidFill>
                          <a:effectLst/>
                          <a:latin typeface="+mn-lt"/>
                          <a:ea typeface="+mn-ea"/>
                          <a:cs typeface="+mn-cs"/>
                        </a:rPr>
                        <a:t>XOM</a:t>
                      </a:r>
                      <a:endParaRPr lang="en-PH"/>
                    </a:p>
                  </a:txBody>
                  <a:tcPr/>
                </a:tc>
                <a:tc>
                  <a:txBody>
                    <a:bodyPr/>
                    <a:lstStyle/>
                    <a:p>
                      <a:pPr algn="r"/>
                      <a:r>
                        <a:rPr lang="en-PH" sz="1800" b="0" i="0" kern="1200">
                          <a:solidFill>
                            <a:schemeClr val="dk1"/>
                          </a:solidFill>
                          <a:effectLst/>
                          <a:latin typeface="+mn-lt"/>
                          <a:ea typeface="+mn-ea"/>
                          <a:cs typeface="+mn-cs"/>
                        </a:rPr>
                        <a:t>1.41%</a:t>
                      </a:r>
                      <a:endParaRPr lang="en-PH"/>
                    </a:p>
                  </a:txBody>
                  <a:tcPr/>
                </a:tc>
                <a:extLst>
                  <a:ext uri="{0D108BD9-81ED-4DB2-BD59-A6C34878D82A}">
                    <a16:rowId xmlns:a16="http://schemas.microsoft.com/office/drawing/2014/main" val="132180930"/>
                  </a:ext>
                </a:extLst>
              </a:tr>
              <a:tr h="370840">
                <a:tc>
                  <a:txBody>
                    <a:bodyPr/>
                    <a:lstStyle/>
                    <a:p>
                      <a:r>
                        <a:rPr lang="en-PH" sz="1800" b="1" i="0" kern="1200">
                          <a:solidFill>
                            <a:schemeClr val="dk1"/>
                          </a:solidFill>
                          <a:effectLst/>
                          <a:latin typeface="+mn-lt"/>
                          <a:ea typeface="+mn-ea"/>
                          <a:cs typeface="+mn-cs"/>
                        </a:rPr>
                        <a:t>UNH</a:t>
                      </a:r>
                      <a:endParaRPr lang="en-PH"/>
                    </a:p>
                  </a:txBody>
                  <a:tcPr/>
                </a:tc>
                <a:tc>
                  <a:txBody>
                    <a:bodyPr/>
                    <a:lstStyle/>
                    <a:p>
                      <a:pPr algn="r"/>
                      <a:r>
                        <a:rPr lang="en-PH" sz="1800" b="0" i="0" kern="1200">
                          <a:solidFill>
                            <a:schemeClr val="dk1"/>
                          </a:solidFill>
                          <a:effectLst/>
                          <a:latin typeface="+mn-lt"/>
                          <a:ea typeface="+mn-ea"/>
                          <a:cs typeface="+mn-cs"/>
                        </a:rPr>
                        <a:t>1.99%</a:t>
                      </a:r>
                      <a:endParaRPr lang="en-PH"/>
                    </a:p>
                  </a:txBody>
                  <a:tcPr/>
                </a:tc>
                <a:extLst>
                  <a:ext uri="{0D108BD9-81ED-4DB2-BD59-A6C34878D82A}">
                    <a16:rowId xmlns:a16="http://schemas.microsoft.com/office/drawing/2014/main" val="1104431527"/>
                  </a:ext>
                </a:extLst>
              </a:tr>
              <a:tr h="370840">
                <a:tc>
                  <a:txBody>
                    <a:bodyPr/>
                    <a:lstStyle/>
                    <a:p>
                      <a:r>
                        <a:rPr lang="en-PH" sz="1800" b="1" i="0" kern="1200">
                          <a:solidFill>
                            <a:schemeClr val="dk1"/>
                          </a:solidFill>
                          <a:effectLst/>
                          <a:latin typeface="+mn-lt"/>
                          <a:ea typeface="+mn-ea"/>
                          <a:cs typeface="+mn-cs"/>
                        </a:rPr>
                        <a:t>WMT</a:t>
                      </a:r>
                      <a:endParaRPr lang="en-PH"/>
                    </a:p>
                  </a:txBody>
                  <a:tcPr/>
                </a:tc>
                <a:tc>
                  <a:txBody>
                    <a:bodyPr/>
                    <a:lstStyle/>
                    <a:p>
                      <a:pPr algn="r"/>
                      <a:r>
                        <a:rPr lang="en-PH" sz="1800" b="0" i="0" kern="1200">
                          <a:solidFill>
                            <a:schemeClr val="dk1"/>
                          </a:solidFill>
                          <a:effectLst/>
                          <a:latin typeface="+mn-lt"/>
                          <a:ea typeface="+mn-ea"/>
                          <a:cs typeface="+mn-cs"/>
                        </a:rPr>
                        <a:t>22.19%</a:t>
                      </a:r>
                      <a:endParaRPr lang="en-PH"/>
                    </a:p>
                  </a:txBody>
                  <a:tcPr/>
                </a:tc>
                <a:extLst>
                  <a:ext uri="{0D108BD9-81ED-4DB2-BD59-A6C34878D82A}">
                    <a16:rowId xmlns:a16="http://schemas.microsoft.com/office/drawing/2014/main" val="2316434339"/>
                  </a:ext>
                </a:extLst>
              </a:tr>
            </a:tbl>
          </a:graphicData>
        </a:graphic>
      </p:graphicFrame>
      <p:pic>
        <p:nvPicPr>
          <p:cNvPr id="13" name="Picture Placeholder 12">
            <a:extLst>
              <a:ext uri="{FF2B5EF4-FFF2-40B4-BE49-F238E27FC236}">
                <a16:creationId xmlns:a16="http://schemas.microsoft.com/office/drawing/2014/main" id="{D619C1E2-256F-4864-A81E-9E0C011A0CDA}"/>
              </a:ext>
            </a:extLst>
          </p:cNvPr>
          <p:cNvPicPr>
            <a:picLocks noGrp="1" noChangeAspect="1"/>
          </p:cNvPicPr>
          <p:nvPr>
            <p:ph type="pic" sz="quarter" idx="13"/>
          </p:nvPr>
        </p:nvPicPr>
        <p:blipFill rotWithShape="1">
          <a:blip r:embed="rId2"/>
          <a:srcRect l="474"/>
          <a:stretch/>
        </p:blipFill>
        <p:spPr>
          <a:xfrm>
            <a:off x="4657344" y="0"/>
            <a:ext cx="7534656" cy="6858000"/>
          </a:xfrm>
        </p:spPr>
      </p:pic>
    </p:spTree>
    <p:extLst>
      <p:ext uri="{BB962C8B-B14F-4D97-AF65-F5344CB8AC3E}">
        <p14:creationId xmlns:p14="http://schemas.microsoft.com/office/powerpoint/2010/main" val="2918303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581191" y="4322102"/>
            <a:ext cx="10993549" cy="1153609"/>
          </a:xfrm>
        </p:spPr>
        <p:txBody>
          <a:bodyPr anchor="b">
            <a:normAutofit/>
          </a:bodyPr>
          <a:lstStyle/>
          <a:p>
            <a:r>
              <a:rPr lang="en-US"/>
              <a:t>Conclusion</a:t>
            </a:r>
          </a:p>
        </p:txBody>
      </p:sp>
      <p:sp>
        <p:nvSpPr>
          <p:cNvPr id="5" name="Subtitle 4">
            <a:extLst>
              <a:ext uri="{FF2B5EF4-FFF2-40B4-BE49-F238E27FC236}">
                <a16:creationId xmlns:a16="http://schemas.microsoft.com/office/drawing/2014/main" id="{F0CFDE53-56D6-5003-CED1-C843A288A7C9}"/>
              </a:ext>
            </a:extLst>
          </p:cNvPr>
          <p:cNvSpPr>
            <a:spLocks noGrp="1"/>
          </p:cNvSpPr>
          <p:nvPr>
            <p:ph type="subTitle" idx="1"/>
          </p:nvPr>
        </p:nvSpPr>
        <p:spPr/>
        <p:txBody>
          <a:bodyPr/>
          <a:lstStyle/>
          <a:p>
            <a:endParaRPr lang="en-PH"/>
          </a:p>
        </p:txBody>
      </p:sp>
      <p:pic>
        <p:nvPicPr>
          <p:cNvPr id="7" name="Picture Placeholder 5" descr="Graph">
            <a:extLst>
              <a:ext uri="{FF2B5EF4-FFF2-40B4-BE49-F238E27FC236}">
                <a16:creationId xmlns:a16="http://schemas.microsoft.com/office/drawing/2014/main" id="{C7BF9FCD-0530-87F8-D219-AAB44ABDADFF}"/>
              </a:ext>
            </a:extLst>
          </p:cNvPr>
          <p:cNvPicPr>
            <a:picLocks noGrp="1" noChangeAspect="1"/>
          </p:cNvPicPr>
          <p:nvPr>
            <p:ph type="pic" sz="quarter" idx="13"/>
          </p:nvPr>
        </p:nvPicPr>
        <p:blipFill>
          <a:blip r:embed="rId2"/>
          <a:srcRect t="24799" b="24799"/>
          <a:stretch/>
        </p:blipFill>
        <p:spPr>
          <a:xfrm>
            <a:off x="449263" y="603250"/>
            <a:ext cx="11293475" cy="3557588"/>
          </a:xfrm>
          <a:noFill/>
        </p:spPr>
      </p:pic>
    </p:spTree>
    <p:extLst>
      <p:ext uri="{BB962C8B-B14F-4D97-AF65-F5344CB8AC3E}">
        <p14:creationId xmlns:p14="http://schemas.microsoft.com/office/powerpoint/2010/main" val="1749531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5A84-A0DF-F218-09E8-1FBBCD9B3653}"/>
              </a:ext>
            </a:extLst>
          </p:cNvPr>
          <p:cNvSpPr>
            <a:spLocks noGrp="1"/>
          </p:cNvSpPr>
          <p:nvPr>
            <p:ph type="title"/>
          </p:nvPr>
        </p:nvSpPr>
        <p:spPr/>
        <p:txBody>
          <a:bodyPr/>
          <a:lstStyle/>
          <a:p>
            <a:r>
              <a:rPr lang="en-PH"/>
              <a:t>Results of simulation (as of Dec 8)</a:t>
            </a:r>
          </a:p>
        </p:txBody>
      </p:sp>
      <p:sp>
        <p:nvSpPr>
          <p:cNvPr id="6" name="Slide Number Placeholder 5">
            <a:extLst>
              <a:ext uri="{FF2B5EF4-FFF2-40B4-BE49-F238E27FC236}">
                <a16:creationId xmlns:a16="http://schemas.microsoft.com/office/drawing/2014/main" id="{BA2D58E8-689A-0707-5B83-67CE46D06A57}"/>
              </a:ext>
            </a:extLst>
          </p:cNvPr>
          <p:cNvSpPr>
            <a:spLocks noGrp="1"/>
          </p:cNvSpPr>
          <p:nvPr>
            <p:ph type="sldNum" sz="quarter" idx="12"/>
          </p:nvPr>
        </p:nvSpPr>
        <p:spPr/>
        <p:txBody>
          <a:bodyPr/>
          <a:lstStyle/>
          <a:p>
            <a:fld id="{3A98EE3D-8CD1-4C3F-BD1C-C98C9596463C}" type="slidenum">
              <a:rPr lang="en-US" smtClean="0"/>
              <a:t>27</a:t>
            </a:fld>
            <a:endParaRPr lang="en-US"/>
          </a:p>
        </p:txBody>
      </p:sp>
      <p:pic>
        <p:nvPicPr>
          <p:cNvPr id="7" name="Picture 6">
            <a:extLst>
              <a:ext uri="{FF2B5EF4-FFF2-40B4-BE49-F238E27FC236}">
                <a16:creationId xmlns:a16="http://schemas.microsoft.com/office/drawing/2014/main" id="{1D696B94-CB49-501D-8279-1B123342CB01}"/>
              </a:ext>
            </a:extLst>
          </p:cNvPr>
          <p:cNvPicPr>
            <a:picLocks noChangeAspect="1"/>
          </p:cNvPicPr>
          <p:nvPr/>
        </p:nvPicPr>
        <p:blipFill>
          <a:blip r:embed="rId2"/>
          <a:stretch>
            <a:fillRect/>
          </a:stretch>
        </p:blipFill>
        <p:spPr>
          <a:xfrm>
            <a:off x="8665575" y="1071615"/>
            <a:ext cx="3216689" cy="2357385"/>
          </a:xfrm>
          <a:prstGeom prst="rect">
            <a:avLst/>
          </a:prstGeom>
        </p:spPr>
      </p:pic>
      <p:pic>
        <p:nvPicPr>
          <p:cNvPr id="11" name="Picture 10">
            <a:extLst>
              <a:ext uri="{FF2B5EF4-FFF2-40B4-BE49-F238E27FC236}">
                <a16:creationId xmlns:a16="http://schemas.microsoft.com/office/drawing/2014/main" id="{B503065F-66E1-6E51-8AE5-EADF2519A1DA}"/>
              </a:ext>
            </a:extLst>
          </p:cNvPr>
          <p:cNvPicPr>
            <a:picLocks noChangeAspect="1"/>
          </p:cNvPicPr>
          <p:nvPr/>
        </p:nvPicPr>
        <p:blipFill>
          <a:blip r:embed="rId3"/>
          <a:stretch>
            <a:fillRect/>
          </a:stretch>
        </p:blipFill>
        <p:spPr>
          <a:xfrm>
            <a:off x="581192" y="3258031"/>
            <a:ext cx="11301072" cy="2437724"/>
          </a:xfrm>
          <a:prstGeom prst="rect">
            <a:avLst/>
          </a:prstGeom>
        </p:spPr>
      </p:pic>
    </p:spTree>
    <p:extLst>
      <p:ext uri="{BB962C8B-B14F-4D97-AF65-F5344CB8AC3E}">
        <p14:creationId xmlns:p14="http://schemas.microsoft.com/office/powerpoint/2010/main" val="960157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238844-4838-2A68-04FD-7636901FAE5A}"/>
              </a:ext>
            </a:extLst>
          </p:cNvPr>
          <p:cNvSpPr>
            <a:spLocks noGrp="1"/>
          </p:cNvSpPr>
          <p:nvPr>
            <p:ph type="title"/>
          </p:nvPr>
        </p:nvSpPr>
        <p:spPr>
          <a:xfrm>
            <a:off x="581192" y="731520"/>
            <a:ext cx="11029616" cy="987552"/>
          </a:xfrm>
        </p:spPr>
        <p:txBody>
          <a:bodyPr anchor="b">
            <a:normAutofit/>
          </a:bodyPr>
          <a:lstStyle/>
          <a:p>
            <a:r>
              <a:rPr lang="en-PH"/>
              <a:t>conclusion</a:t>
            </a:r>
          </a:p>
        </p:txBody>
      </p:sp>
      <p:sp>
        <p:nvSpPr>
          <p:cNvPr id="16" name="Slide Number Placeholder 5">
            <a:extLst>
              <a:ext uri="{FF2B5EF4-FFF2-40B4-BE49-F238E27FC236}">
                <a16:creationId xmlns:a16="http://schemas.microsoft.com/office/drawing/2014/main" id="{0708AACE-4C72-4ACD-DAC9-2F16D704964B}"/>
              </a:ext>
            </a:extLst>
          </p:cNvPr>
          <p:cNvSpPr>
            <a:spLocks noGrp="1"/>
          </p:cNvSpPr>
          <p:nvPr>
            <p:ph type="sldNum" sz="quarter" idx="12"/>
          </p:nvPr>
        </p:nvSpPr>
        <p:spPr>
          <a:xfrm>
            <a:off x="10558300" y="6423914"/>
            <a:ext cx="1052510" cy="365125"/>
          </a:xfrm>
        </p:spPr>
        <p:txBody>
          <a:bodyPr/>
          <a:lstStyle/>
          <a:p>
            <a:pPr>
              <a:spcAft>
                <a:spcPts val="600"/>
              </a:spcAft>
            </a:pPr>
            <a:fld id="{3A98EE3D-8CD1-4C3F-BD1C-C98C9596463C}" type="slidenum">
              <a:rPr lang="en-US" smtClean="0"/>
              <a:pPr>
                <a:spcAft>
                  <a:spcPts val="600"/>
                </a:spcAft>
              </a:pPr>
              <a:t>28</a:t>
            </a:fld>
            <a:endParaRPr lang="en-US"/>
          </a:p>
        </p:txBody>
      </p:sp>
      <p:graphicFrame>
        <p:nvGraphicFramePr>
          <p:cNvPr id="8" name="Content Placeholder 5">
            <a:extLst>
              <a:ext uri="{FF2B5EF4-FFF2-40B4-BE49-F238E27FC236}">
                <a16:creationId xmlns:a16="http://schemas.microsoft.com/office/drawing/2014/main" id="{5CB89C63-3829-2966-63C3-D5A44F060C0D}"/>
              </a:ext>
            </a:extLst>
          </p:cNvPr>
          <p:cNvGraphicFramePr>
            <a:graphicFrameLocks noGrp="1"/>
          </p:cNvGraphicFramePr>
          <p:nvPr>
            <p:ph idx="1"/>
            <p:extLst>
              <p:ext uri="{D42A27DB-BD31-4B8C-83A1-F6EECF244321}">
                <p14:modId xmlns:p14="http://schemas.microsoft.com/office/powerpoint/2010/main" val="1907253501"/>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485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581191" y="4322102"/>
            <a:ext cx="10993549" cy="1153609"/>
          </a:xfrm>
        </p:spPr>
        <p:txBody>
          <a:bodyPr anchor="b">
            <a:normAutofit/>
          </a:bodyPr>
          <a:lstStyle/>
          <a:p>
            <a:r>
              <a:rPr lang="en-US"/>
              <a:t>Introduction</a:t>
            </a:r>
          </a:p>
        </p:txBody>
      </p:sp>
      <p:pic>
        <p:nvPicPr>
          <p:cNvPr id="6" name="Picture Placeholder 5" descr="Graph">
            <a:extLst>
              <a:ext uri="{FF2B5EF4-FFF2-40B4-BE49-F238E27FC236}">
                <a16:creationId xmlns:a16="http://schemas.microsoft.com/office/drawing/2014/main" id="{2E4C2C15-C217-4490-A3A7-E98F49FDF079}"/>
              </a:ext>
            </a:extLst>
          </p:cNvPr>
          <p:cNvPicPr>
            <a:picLocks noGrp="1" noChangeAspect="1"/>
          </p:cNvPicPr>
          <p:nvPr>
            <p:ph type="pic" sz="quarter" idx="13"/>
          </p:nvPr>
        </p:nvPicPr>
        <p:blipFill>
          <a:blip r:embed="rId2"/>
          <a:srcRect t="24802" b="24802"/>
          <a:stretch/>
        </p:blipFill>
        <p:spPr>
          <a:xfrm>
            <a:off x="449580" y="603504"/>
            <a:ext cx="11292840" cy="3557016"/>
          </a:xfrm>
          <a:noFill/>
        </p:spPr>
      </p:pic>
      <p:sp>
        <p:nvSpPr>
          <p:cNvPr id="5" name="Subtitle 4">
            <a:extLst>
              <a:ext uri="{FF2B5EF4-FFF2-40B4-BE49-F238E27FC236}">
                <a16:creationId xmlns:a16="http://schemas.microsoft.com/office/drawing/2014/main" id="{F0CFDE53-56D6-5003-CED1-C843A288A7C9}"/>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36395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C5C6-1BC5-F2FA-7AC7-CFB9827E74AD}"/>
              </a:ext>
            </a:extLst>
          </p:cNvPr>
          <p:cNvSpPr>
            <a:spLocks noGrp="1"/>
          </p:cNvSpPr>
          <p:nvPr>
            <p:ph type="title"/>
          </p:nvPr>
        </p:nvSpPr>
        <p:spPr/>
        <p:txBody>
          <a:bodyPr/>
          <a:lstStyle/>
          <a:p>
            <a:r>
              <a:rPr lang="en-PH"/>
              <a:t>Economic Outlook - 2023</a:t>
            </a:r>
          </a:p>
        </p:txBody>
      </p:sp>
      <p:sp>
        <p:nvSpPr>
          <p:cNvPr id="3" name="Content Placeholder 2">
            <a:extLst>
              <a:ext uri="{FF2B5EF4-FFF2-40B4-BE49-F238E27FC236}">
                <a16:creationId xmlns:a16="http://schemas.microsoft.com/office/drawing/2014/main" id="{5D22803C-8E0E-B431-FC5A-D018A958C7B1}"/>
              </a:ext>
            </a:extLst>
          </p:cNvPr>
          <p:cNvSpPr>
            <a:spLocks noGrp="1"/>
          </p:cNvSpPr>
          <p:nvPr>
            <p:ph idx="1"/>
          </p:nvPr>
        </p:nvSpPr>
        <p:spPr/>
        <p:txBody>
          <a:bodyPr anchor="t">
            <a:normAutofit/>
          </a:bodyPr>
          <a:lstStyle/>
          <a:p>
            <a:r>
              <a:rPr lang="en-PH"/>
              <a:t>Global Economy</a:t>
            </a:r>
          </a:p>
          <a:p>
            <a:pPr lvl="1"/>
            <a:r>
              <a:rPr lang="en-PH"/>
              <a:t>Projected global GDP growth: 2.2% (Morgan Stanley)</a:t>
            </a:r>
          </a:p>
          <a:p>
            <a:pPr lvl="1"/>
            <a:r>
              <a:rPr lang="en-PH"/>
              <a:t>Narrowly defying recession</a:t>
            </a:r>
          </a:p>
          <a:p>
            <a:r>
              <a:rPr lang="en-PH"/>
              <a:t>U.S. </a:t>
            </a:r>
          </a:p>
          <a:p>
            <a:pPr lvl="1"/>
            <a:r>
              <a:rPr lang="en-PH"/>
              <a:t>‘Soft landing’ for the U.S. Economy, with 0.5% GDP growth (Morgan Stanley)</a:t>
            </a:r>
          </a:p>
          <a:p>
            <a:r>
              <a:rPr lang="en-PH"/>
              <a:t>Canada</a:t>
            </a:r>
          </a:p>
          <a:p>
            <a:pPr lvl="1"/>
            <a:r>
              <a:rPr lang="en-PH"/>
              <a:t>GDP Forecast: 0.7% (Canadian Government)</a:t>
            </a:r>
          </a:p>
        </p:txBody>
      </p:sp>
      <p:sp>
        <p:nvSpPr>
          <p:cNvPr id="6" name="Slide Number Placeholder 5">
            <a:extLst>
              <a:ext uri="{FF2B5EF4-FFF2-40B4-BE49-F238E27FC236}">
                <a16:creationId xmlns:a16="http://schemas.microsoft.com/office/drawing/2014/main" id="{FF3288B2-8BAE-A498-6533-13EF2A4C3BFF}"/>
              </a:ext>
            </a:extLst>
          </p:cNvPr>
          <p:cNvSpPr>
            <a:spLocks noGrp="1"/>
          </p:cNvSpPr>
          <p:nvPr>
            <p:ph type="sldNum" sz="quarter" idx="12"/>
          </p:nvPr>
        </p:nvSpPr>
        <p:spPr/>
        <p:txBody>
          <a:bodyPr/>
          <a:lstStyle/>
          <a:p>
            <a:fld id="{3A98EE3D-8CD1-4C3F-BD1C-C98C9596463C}" type="slidenum">
              <a:rPr lang="en-US" smtClean="0"/>
              <a:t>4</a:t>
            </a:fld>
            <a:endParaRPr lang="en-US"/>
          </a:p>
        </p:txBody>
      </p:sp>
    </p:spTree>
    <p:extLst>
      <p:ext uri="{BB962C8B-B14F-4D97-AF65-F5344CB8AC3E}">
        <p14:creationId xmlns:p14="http://schemas.microsoft.com/office/powerpoint/2010/main" val="48704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3F93-374D-BECF-FD7A-EB30227A0F6D}"/>
              </a:ext>
            </a:extLst>
          </p:cNvPr>
          <p:cNvSpPr>
            <a:spLocks noGrp="1"/>
          </p:cNvSpPr>
          <p:nvPr>
            <p:ph type="title"/>
          </p:nvPr>
        </p:nvSpPr>
        <p:spPr>
          <a:xfrm>
            <a:off x="581192" y="731520"/>
            <a:ext cx="11029616" cy="987552"/>
          </a:xfrm>
        </p:spPr>
        <p:txBody>
          <a:bodyPr anchor="b">
            <a:normAutofit/>
          </a:bodyPr>
          <a:lstStyle/>
          <a:p>
            <a:r>
              <a:rPr lang="en-PH"/>
              <a:t>Building a stock investment portfolio</a:t>
            </a:r>
          </a:p>
        </p:txBody>
      </p:sp>
      <p:sp>
        <p:nvSpPr>
          <p:cNvPr id="6" name="Slide Number Placeholder 5">
            <a:extLst>
              <a:ext uri="{FF2B5EF4-FFF2-40B4-BE49-F238E27FC236}">
                <a16:creationId xmlns:a16="http://schemas.microsoft.com/office/drawing/2014/main" id="{D2F66E62-EA48-E822-B353-6A980790E4EE}"/>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5</a:t>
            </a:fld>
            <a:endParaRPr lang="en-US"/>
          </a:p>
        </p:txBody>
      </p:sp>
      <p:graphicFrame>
        <p:nvGraphicFramePr>
          <p:cNvPr id="8" name="Content Placeholder 2">
            <a:extLst>
              <a:ext uri="{FF2B5EF4-FFF2-40B4-BE49-F238E27FC236}">
                <a16:creationId xmlns:a16="http://schemas.microsoft.com/office/drawing/2014/main" id="{D345174A-19DF-E8C8-46C0-1DC23F2BAE14}"/>
              </a:ext>
            </a:extLst>
          </p:cNvPr>
          <p:cNvGraphicFramePr>
            <a:graphicFrameLocks noGrp="1"/>
          </p:cNvGraphicFramePr>
          <p:nvPr>
            <p:ph idx="1"/>
            <p:extLst>
              <p:ext uri="{D42A27DB-BD31-4B8C-83A1-F6EECF244321}">
                <p14:modId xmlns:p14="http://schemas.microsoft.com/office/powerpoint/2010/main" val="4292002970"/>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181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0161-D360-5F07-940E-E6942D3764C2}"/>
              </a:ext>
            </a:extLst>
          </p:cNvPr>
          <p:cNvSpPr>
            <a:spLocks noGrp="1"/>
          </p:cNvSpPr>
          <p:nvPr>
            <p:ph type="title"/>
          </p:nvPr>
        </p:nvSpPr>
        <p:spPr/>
        <p:txBody>
          <a:bodyPr/>
          <a:lstStyle/>
          <a:p>
            <a:r>
              <a:rPr lang="en-PH"/>
              <a:t>Portfolio overview</a:t>
            </a:r>
          </a:p>
        </p:txBody>
      </p:sp>
      <p:graphicFrame>
        <p:nvGraphicFramePr>
          <p:cNvPr id="9" name="Content Placeholder 8">
            <a:extLst>
              <a:ext uri="{FF2B5EF4-FFF2-40B4-BE49-F238E27FC236}">
                <a16:creationId xmlns:a16="http://schemas.microsoft.com/office/drawing/2014/main" id="{1CF41B90-9B11-DF9A-5A21-C8D25E1CA0C7}"/>
              </a:ext>
            </a:extLst>
          </p:cNvPr>
          <p:cNvGraphicFramePr>
            <a:graphicFrameLocks noGrp="1"/>
          </p:cNvGraphicFramePr>
          <p:nvPr>
            <p:ph idx="1"/>
            <p:extLst>
              <p:ext uri="{D42A27DB-BD31-4B8C-83A1-F6EECF244321}">
                <p14:modId xmlns:p14="http://schemas.microsoft.com/office/powerpoint/2010/main" val="3910942490"/>
              </p:ext>
            </p:extLst>
          </p:nvPr>
        </p:nvGraphicFramePr>
        <p:xfrm>
          <a:off x="2112535" y="2064968"/>
          <a:ext cx="7966930" cy="3069624"/>
        </p:xfrm>
        <a:graphic>
          <a:graphicData uri="http://schemas.openxmlformats.org/drawingml/2006/table">
            <a:tbl>
              <a:tblPr firstRow="1" firstCol="1" bandRow="1">
                <a:tableStyleId>{5C22544A-7EE6-4342-B048-85BDC9FD1C3A}</a:tableStyleId>
              </a:tblPr>
              <a:tblGrid>
                <a:gridCol w="1557332">
                  <a:extLst>
                    <a:ext uri="{9D8B030D-6E8A-4147-A177-3AD203B41FA5}">
                      <a16:colId xmlns:a16="http://schemas.microsoft.com/office/drawing/2014/main" val="1150848524"/>
                    </a:ext>
                  </a:extLst>
                </a:gridCol>
                <a:gridCol w="2060229">
                  <a:extLst>
                    <a:ext uri="{9D8B030D-6E8A-4147-A177-3AD203B41FA5}">
                      <a16:colId xmlns:a16="http://schemas.microsoft.com/office/drawing/2014/main" val="2250683781"/>
                    </a:ext>
                  </a:extLst>
                </a:gridCol>
                <a:gridCol w="2245183">
                  <a:extLst>
                    <a:ext uri="{9D8B030D-6E8A-4147-A177-3AD203B41FA5}">
                      <a16:colId xmlns:a16="http://schemas.microsoft.com/office/drawing/2014/main" val="3598333708"/>
                    </a:ext>
                  </a:extLst>
                </a:gridCol>
                <a:gridCol w="2104186">
                  <a:extLst>
                    <a:ext uri="{9D8B030D-6E8A-4147-A177-3AD203B41FA5}">
                      <a16:colId xmlns:a16="http://schemas.microsoft.com/office/drawing/2014/main" val="1288387077"/>
                    </a:ext>
                  </a:extLst>
                </a:gridCol>
              </a:tblGrid>
              <a:tr h="511604">
                <a:tc>
                  <a:txBody>
                    <a:bodyPr/>
                    <a:lstStyle/>
                    <a:p>
                      <a:pPr algn="ctr">
                        <a:lnSpc>
                          <a:spcPct val="107000"/>
                        </a:lnSpc>
                        <a:spcAft>
                          <a:spcPts val="800"/>
                        </a:spcAft>
                      </a:pPr>
                      <a:r>
                        <a:rPr lang="en-PH" sz="1250">
                          <a:effectLst/>
                          <a:latin typeface="+mn-lt"/>
                          <a:ea typeface="Malgun Gothic" panose="020B0503020000020004" pitchFamily="34" charset="-127"/>
                          <a:cs typeface="Times New Roman" panose="02020603050405020304" pitchFamily="18" charset="0"/>
                        </a:rPr>
                        <a:t>Ticker</a:t>
                      </a:r>
                    </a:p>
                  </a:txBody>
                  <a:tcPr marL="68580" marR="68580" marT="0" marB="0" anchor="ctr"/>
                </a:tc>
                <a:tc>
                  <a:txBody>
                    <a:bodyPr/>
                    <a:lstStyle/>
                    <a:p>
                      <a:pPr algn="ctr">
                        <a:lnSpc>
                          <a:spcPct val="107000"/>
                        </a:lnSpc>
                        <a:spcAft>
                          <a:spcPts val="800"/>
                        </a:spcAft>
                      </a:pPr>
                      <a:r>
                        <a:rPr lang="en-US" sz="1250">
                          <a:effectLst/>
                          <a:latin typeface="+mn-lt"/>
                        </a:rPr>
                        <a:t>Company</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50">
                          <a:effectLst/>
                          <a:latin typeface="+mn-lt"/>
                        </a:rPr>
                        <a:t>Sector</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50">
                          <a:effectLst/>
                          <a:latin typeface="+mn-lt"/>
                        </a:rPr>
                        <a:t>Industry</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042339109"/>
                  </a:ext>
                </a:extLst>
              </a:tr>
              <a:tr h="511604">
                <a:tc>
                  <a:txBody>
                    <a:bodyPr/>
                    <a:lstStyle/>
                    <a:p>
                      <a:pPr algn="ctr">
                        <a:lnSpc>
                          <a:spcPct val="107000"/>
                        </a:lnSpc>
                        <a:spcAft>
                          <a:spcPts val="800"/>
                        </a:spcAft>
                      </a:pPr>
                      <a:r>
                        <a:rPr lang="en-PH" sz="1250">
                          <a:effectLst/>
                          <a:latin typeface="+mn-lt"/>
                          <a:ea typeface="Malgun Gothic" panose="020B0503020000020004" pitchFamily="34" charset="-127"/>
                          <a:cs typeface="Times New Roman" panose="02020603050405020304" pitchFamily="18" charset="0"/>
                        </a:rPr>
                        <a:t>PG</a:t>
                      </a:r>
                    </a:p>
                  </a:txBody>
                  <a:tcPr marL="68580" marR="68580" marT="0" marB="0" anchor="ctr"/>
                </a:tc>
                <a:tc>
                  <a:txBody>
                    <a:bodyPr/>
                    <a:lstStyle/>
                    <a:p>
                      <a:pPr algn="ctr">
                        <a:lnSpc>
                          <a:spcPct val="107000"/>
                        </a:lnSpc>
                        <a:spcAft>
                          <a:spcPts val="800"/>
                        </a:spcAft>
                      </a:pPr>
                      <a:r>
                        <a:rPr lang="en-US" sz="1250">
                          <a:effectLst/>
                          <a:latin typeface="+mn-lt"/>
                        </a:rPr>
                        <a:t>Proctor &amp; Gamble Co.</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50">
                          <a:effectLst/>
                          <a:latin typeface="+mn-lt"/>
                        </a:rPr>
                        <a:t>Consumer Non-Durables</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50">
                          <a:effectLst/>
                          <a:latin typeface="+mn-lt"/>
                        </a:rPr>
                        <a:t>Household/Personal Care</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1765141"/>
                  </a:ext>
                </a:extLst>
              </a:tr>
              <a:tr h="511604">
                <a:tc>
                  <a:txBody>
                    <a:bodyPr/>
                    <a:lstStyle/>
                    <a:p>
                      <a:pPr algn="ctr">
                        <a:lnSpc>
                          <a:spcPct val="107000"/>
                        </a:lnSpc>
                        <a:spcAft>
                          <a:spcPts val="800"/>
                        </a:spcAft>
                      </a:pPr>
                      <a:r>
                        <a:rPr lang="en-PH" sz="1250">
                          <a:effectLst/>
                          <a:latin typeface="+mn-lt"/>
                          <a:ea typeface="Malgun Gothic" panose="020B0503020000020004" pitchFamily="34" charset="-127"/>
                          <a:cs typeface="Times New Roman" panose="02020603050405020304" pitchFamily="18" charset="0"/>
                        </a:rPr>
                        <a:t>UNH</a:t>
                      </a:r>
                    </a:p>
                  </a:txBody>
                  <a:tcPr marL="68580" marR="68580" marT="0" marB="0" anchor="ctr"/>
                </a:tc>
                <a:tc>
                  <a:txBody>
                    <a:bodyPr/>
                    <a:lstStyle/>
                    <a:p>
                      <a:pPr algn="ctr">
                        <a:lnSpc>
                          <a:spcPct val="107000"/>
                        </a:lnSpc>
                        <a:spcAft>
                          <a:spcPts val="800"/>
                        </a:spcAft>
                      </a:pPr>
                      <a:r>
                        <a:rPr lang="en-US" sz="1250">
                          <a:effectLst/>
                          <a:latin typeface="+mn-lt"/>
                        </a:rPr>
                        <a:t>United Health Group</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50">
                          <a:effectLst/>
                          <a:latin typeface="+mn-lt"/>
                        </a:rPr>
                        <a:t>Health Services</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50">
                          <a:effectLst/>
                          <a:latin typeface="+mn-lt"/>
                        </a:rPr>
                        <a:t>Managed Health Care</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417394466"/>
                  </a:ext>
                </a:extLst>
              </a:tr>
              <a:tr h="511604">
                <a:tc>
                  <a:txBody>
                    <a:bodyPr/>
                    <a:lstStyle/>
                    <a:p>
                      <a:pPr algn="ctr">
                        <a:lnSpc>
                          <a:spcPct val="107000"/>
                        </a:lnSpc>
                        <a:spcAft>
                          <a:spcPts val="800"/>
                        </a:spcAft>
                      </a:pPr>
                      <a:r>
                        <a:rPr lang="en-PH" sz="1250">
                          <a:effectLst/>
                          <a:latin typeface="+mn-lt"/>
                          <a:ea typeface="Malgun Gothic" panose="020B0503020000020004" pitchFamily="34" charset="-127"/>
                          <a:cs typeface="Times New Roman" panose="02020603050405020304" pitchFamily="18" charset="0"/>
                        </a:rPr>
                        <a:t>WMT</a:t>
                      </a:r>
                    </a:p>
                  </a:txBody>
                  <a:tcPr marL="68580" marR="68580" marT="0" marB="0" anchor="ctr"/>
                </a:tc>
                <a:tc>
                  <a:txBody>
                    <a:bodyPr/>
                    <a:lstStyle/>
                    <a:p>
                      <a:pPr algn="ctr">
                        <a:lnSpc>
                          <a:spcPct val="107000"/>
                        </a:lnSpc>
                        <a:spcAft>
                          <a:spcPts val="800"/>
                        </a:spcAft>
                      </a:pPr>
                      <a:r>
                        <a:rPr lang="en-US" sz="1250">
                          <a:effectLst/>
                          <a:latin typeface="+mn-lt"/>
                        </a:rPr>
                        <a:t>Walmart, Inc.</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50">
                          <a:effectLst/>
                          <a:latin typeface="+mn-lt"/>
                        </a:rPr>
                        <a:t>Retail Trade</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50">
                          <a:effectLst/>
                          <a:latin typeface="+mn-lt"/>
                        </a:rPr>
                        <a:t>Specialty Stores</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17409126"/>
                  </a:ext>
                </a:extLst>
              </a:tr>
              <a:tr h="511604">
                <a:tc>
                  <a:txBody>
                    <a:bodyPr/>
                    <a:lstStyle/>
                    <a:p>
                      <a:pPr algn="ctr">
                        <a:lnSpc>
                          <a:spcPct val="107000"/>
                        </a:lnSpc>
                        <a:spcAft>
                          <a:spcPts val="800"/>
                        </a:spcAft>
                      </a:pPr>
                      <a:r>
                        <a:rPr lang="en-PH" sz="1250">
                          <a:effectLst/>
                          <a:latin typeface="+mn-lt"/>
                          <a:ea typeface="Malgun Gothic" panose="020B0503020000020004" pitchFamily="34" charset="-127"/>
                          <a:cs typeface="Times New Roman" panose="02020603050405020304" pitchFamily="18" charset="0"/>
                        </a:rPr>
                        <a:t>XOM</a:t>
                      </a:r>
                    </a:p>
                  </a:txBody>
                  <a:tcPr marL="68580" marR="68580" marT="0" marB="0" anchor="ctr"/>
                </a:tc>
                <a:tc>
                  <a:txBody>
                    <a:bodyPr/>
                    <a:lstStyle/>
                    <a:p>
                      <a:pPr algn="ctr">
                        <a:lnSpc>
                          <a:spcPct val="107000"/>
                        </a:lnSpc>
                        <a:spcAft>
                          <a:spcPts val="800"/>
                        </a:spcAft>
                      </a:pPr>
                      <a:r>
                        <a:rPr lang="en-US" sz="1250">
                          <a:effectLst/>
                          <a:latin typeface="+mn-lt"/>
                        </a:rPr>
                        <a:t>Exxon Mobil Corp.</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50">
                          <a:effectLst/>
                          <a:latin typeface="+mn-lt"/>
                        </a:rPr>
                        <a:t>Energy Minerals</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50">
                          <a:effectLst/>
                          <a:latin typeface="+mn-lt"/>
                        </a:rPr>
                        <a:t>Integrated Oil</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557754"/>
                  </a:ext>
                </a:extLst>
              </a:tr>
              <a:tr h="511604">
                <a:tc>
                  <a:txBody>
                    <a:bodyPr/>
                    <a:lstStyle/>
                    <a:p>
                      <a:pPr algn="ctr">
                        <a:lnSpc>
                          <a:spcPct val="107000"/>
                        </a:lnSpc>
                        <a:spcAft>
                          <a:spcPts val="800"/>
                        </a:spcAft>
                      </a:pPr>
                      <a:r>
                        <a:rPr lang="en-PH" sz="1250">
                          <a:effectLst/>
                          <a:latin typeface="+mn-lt"/>
                          <a:ea typeface="Malgun Gothic" panose="020B0503020000020004" pitchFamily="34" charset="-127"/>
                          <a:cs typeface="Times New Roman" panose="02020603050405020304" pitchFamily="18" charset="0"/>
                        </a:rPr>
                        <a:t>ENPH</a:t>
                      </a:r>
                    </a:p>
                  </a:txBody>
                  <a:tcPr marL="68580" marR="68580" marT="0" marB="0" anchor="ctr"/>
                </a:tc>
                <a:tc>
                  <a:txBody>
                    <a:bodyPr/>
                    <a:lstStyle/>
                    <a:p>
                      <a:pPr algn="ctr">
                        <a:lnSpc>
                          <a:spcPct val="107000"/>
                        </a:lnSpc>
                        <a:spcAft>
                          <a:spcPts val="800"/>
                        </a:spcAft>
                      </a:pPr>
                      <a:r>
                        <a:rPr lang="en-US" sz="1250">
                          <a:effectLst/>
                          <a:latin typeface="+mn-lt"/>
                        </a:rPr>
                        <a:t>Enphase Energy</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50">
                          <a:effectLst/>
                          <a:latin typeface="+mn-lt"/>
                        </a:rPr>
                        <a:t>Electronic Technology</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50">
                          <a:effectLst/>
                          <a:latin typeface="+mn-lt"/>
                        </a:rPr>
                        <a:t>Semiconductors</a:t>
                      </a:r>
                      <a:endParaRPr lang="en-PH" sz="1250">
                        <a:effectLst/>
                        <a:latin typeface="+mn-lt"/>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556032133"/>
                  </a:ext>
                </a:extLst>
              </a:tr>
            </a:tbl>
          </a:graphicData>
        </a:graphic>
      </p:graphicFrame>
      <p:sp>
        <p:nvSpPr>
          <p:cNvPr id="6" name="Slide Number Placeholder 5">
            <a:extLst>
              <a:ext uri="{FF2B5EF4-FFF2-40B4-BE49-F238E27FC236}">
                <a16:creationId xmlns:a16="http://schemas.microsoft.com/office/drawing/2014/main" id="{98AF237A-EF60-D050-8E2B-9C6BE3FB4FB7}"/>
              </a:ext>
            </a:extLst>
          </p:cNvPr>
          <p:cNvSpPr>
            <a:spLocks noGrp="1"/>
          </p:cNvSpPr>
          <p:nvPr>
            <p:ph type="sldNum" sz="quarter" idx="12"/>
          </p:nvPr>
        </p:nvSpPr>
        <p:spPr/>
        <p:txBody>
          <a:bodyPr/>
          <a:lstStyle/>
          <a:p>
            <a:fld id="{3A98EE3D-8CD1-4C3F-BD1C-C98C9596463C}" type="slidenum">
              <a:rPr lang="en-US" smtClean="0"/>
              <a:t>6</a:t>
            </a:fld>
            <a:endParaRPr lang="en-US"/>
          </a:p>
        </p:txBody>
      </p:sp>
    </p:spTree>
    <p:extLst>
      <p:ext uri="{BB962C8B-B14F-4D97-AF65-F5344CB8AC3E}">
        <p14:creationId xmlns:p14="http://schemas.microsoft.com/office/powerpoint/2010/main" val="415305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581191" y="4322102"/>
            <a:ext cx="10993549" cy="1153609"/>
          </a:xfrm>
        </p:spPr>
        <p:txBody>
          <a:bodyPr anchor="b">
            <a:normAutofit/>
          </a:bodyPr>
          <a:lstStyle/>
          <a:p>
            <a:r>
              <a:rPr lang="en-US"/>
              <a:t>Stock Spotlight</a:t>
            </a:r>
          </a:p>
        </p:txBody>
      </p:sp>
      <p:sp>
        <p:nvSpPr>
          <p:cNvPr id="5" name="Subtitle 4">
            <a:extLst>
              <a:ext uri="{FF2B5EF4-FFF2-40B4-BE49-F238E27FC236}">
                <a16:creationId xmlns:a16="http://schemas.microsoft.com/office/drawing/2014/main" id="{F0CFDE53-56D6-5003-CED1-C843A288A7C9}"/>
              </a:ext>
            </a:extLst>
          </p:cNvPr>
          <p:cNvSpPr>
            <a:spLocks noGrp="1"/>
          </p:cNvSpPr>
          <p:nvPr>
            <p:ph type="subTitle" idx="1"/>
          </p:nvPr>
        </p:nvSpPr>
        <p:spPr/>
        <p:txBody>
          <a:bodyPr/>
          <a:lstStyle/>
          <a:p>
            <a:endParaRPr lang="en-PH"/>
          </a:p>
        </p:txBody>
      </p:sp>
      <p:pic>
        <p:nvPicPr>
          <p:cNvPr id="11" name="Picture Placeholder 5" descr="Graph">
            <a:extLst>
              <a:ext uri="{FF2B5EF4-FFF2-40B4-BE49-F238E27FC236}">
                <a16:creationId xmlns:a16="http://schemas.microsoft.com/office/drawing/2014/main" id="{59CF8C54-03BA-D26A-B919-E9F8967AE449}"/>
              </a:ext>
            </a:extLst>
          </p:cNvPr>
          <p:cNvPicPr>
            <a:picLocks noGrp="1" noChangeAspect="1"/>
          </p:cNvPicPr>
          <p:nvPr>
            <p:ph type="pic" sz="quarter" idx="13"/>
          </p:nvPr>
        </p:nvPicPr>
        <p:blipFill>
          <a:blip r:embed="rId2"/>
          <a:srcRect t="24799" b="24799"/>
          <a:stretch/>
        </p:blipFill>
        <p:spPr>
          <a:xfrm>
            <a:off x="449263" y="603250"/>
            <a:ext cx="11293475" cy="3557588"/>
          </a:xfrm>
          <a:noFill/>
        </p:spPr>
      </p:pic>
    </p:spTree>
    <p:extLst>
      <p:ext uri="{BB962C8B-B14F-4D97-AF65-F5344CB8AC3E}">
        <p14:creationId xmlns:p14="http://schemas.microsoft.com/office/powerpoint/2010/main" val="265062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578E6D0-F8E5-503F-013D-0E37DC0FAE01}"/>
              </a:ext>
            </a:extLst>
          </p:cNvPr>
          <p:cNvSpPr>
            <a:spLocks noGrp="1"/>
          </p:cNvSpPr>
          <p:nvPr>
            <p:ph type="title"/>
          </p:nvPr>
        </p:nvSpPr>
        <p:spPr>
          <a:xfrm>
            <a:off x="581193" y="729658"/>
            <a:ext cx="11029616" cy="988332"/>
          </a:xfrm>
        </p:spPr>
        <p:txBody>
          <a:bodyPr/>
          <a:lstStyle/>
          <a:p>
            <a:r>
              <a:rPr lang="en-US"/>
              <a:t>Procter &amp; Gamble Co. (PG)</a:t>
            </a:r>
          </a:p>
        </p:txBody>
      </p:sp>
      <p:sp>
        <p:nvSpPr>
          <p:cNvPr id="17" name="Content Placeholder 2">
            <a:extLst>
              <a:ext uri="{FF2B5EF4-FFF2-40B4-BE49-F238E27FC236}">
                <a16:creationId xmlns:a16="http://schemas.microsoft.com/office/drawing/2014/main" id="{E8B180A7-E521-6412-DEF0-CEC4C2F07962}"/>
              </a:ext>
            </a:extLst>
          </p:cNvPr>
          <p:cNvSpPr>
            <a:spLocks noGrp="1"/>
          </p:cNvSpPr>
          <p:nvPr>
            <p:ph sz="half" idx="1"/>
          </p:nvPr>
        </p:nvSpPr>
        <p:spPr>
          <a:xfrm>
            <a:off x="581193" y="2698376"/>
            <a:ext cx="5514807" cy="3725538"/>
          </a:xfrm>
        </p:spPr>
        <p:txBody>
          <a:bodyPr anchor="t">
            <a:normAutofit fontScale="47500" lnSpcReduction="20000"/>
          </a:bodyPr>
          <a:lstStyle/>
          <a:p>
            <a:pPr marL="0" indent="0">
              <a:lnSpc>
                <a:spcPct val="90000"/>
              </a:lnSpc>
              <a:buNone/>
            </a:pPr>
            <a:r>
              <a:rPr lang="en-US" sz="2900"/>
              <a:t>Company Description</a:t>
            </a:r>
          </a:p>
          <a:p>
            <a:r>
              <a:rPr lang="en-US" sz="2700"/>
              <a:t>Procter &amp; Gamble is an American consumer goods giant, specializing in a wide range of personal care and hygiene products. </a:t>
            </a:r>
          </a:p>
          <a:p>
            <a:r>
              <a:rPr lang="en-US" sz="2700"/>
              <a:t>P&amp;G is the world's largest consumer packaged goods company, with nearly $84 billion in sales and more than $10 billion in net earnings.</a:t>
            </a:r>
          </a:p>
          <a:p>
            <a:r>
              <a:rPr lang="en-US" sz="2700"/>
              <a:t>The company’s annual revenue for 2022 was $80.187B, a 5.35% increase from 2021.</a:t>
            </a:r>
            <a:endParaRPr lang="en-US" sz="1900"/>
          </a:p>
          <a:p>
            <a:pPr marL="0" indent="0">
              <a:buNone/>
            </a:pPr>
            <a:r>
              <a:rPr lang="en-US" sz="2900"/>
              <a:t>Strengths</a:t>
            </a:r>
          </a:p>
          <a:p>
            <a:r>
              <a:rPr lang="en-US" sz="2700"/>
              <a:t>Global presence</a:t>
            </a:r>
          </a:p>
          <a:p>
            <a:r>
              <a:rPr lang="en-CA" sz="2700"/>
              <a:t>Brand Equity</a:t>
            </a:r>
          </a:p>
          <a:p>
            <a:pPr marL="0" indent="0">
              <a:buNone/>
            </a:pPr>
            <a:r>
              <a:rPr lang="en-US" sz="2900"/>
              <a:t>Weaknesses</a:t>
            </a:r>
          </a:p>
          <a:p>
            <a:r>
              <a:rPr lang="en-US" sz="2700"/>
              <a:t>Unable to keep up with the frequent change in demand</a:t>
            </a:r>
          </a:p>
          <a:p>
            <a:r>
              <a:rPr lang="en-US" sz="2700"/>
              <a:t>Closure of brands caused loss</a:t>
            </a:r>
          </a:p>
        </p:txBody>
      </p:sp>
      <p:sp>
        <p:nvSpPr>
          <p:cNvPr id="19" name="Content Placeholder 3">
            <a:extLst>
              <a:ext uri="{FF2B5EF4-FFF2-40B4-BE49-F238E27FC236}">
                <a16:creationId xmlns:a16="http://schemas.microsoft.com/office/drawing/2014/main" id="{46551A2D-B28A-7DEA-8FFB-EB58B619C0A3}"/>
              </a:ext>
            </a:extLst>
          </p:cNvPr>
          <p:cNvSpPr>
            <a:spLocks noGrp="1"/>
          </p:cNvSpPr>
          <p:nvPr>
            <p:ph sz="half" idx="2"/>
          </p:nvPr>
        </p:nvSpPr>
        <p:spPr>
          <a:xfrm>
            <a:off x="6416039" y="2698376"/>
            <a:ext cx="5194769" cy="3164542"/>
          </a:xfrm>
        </p:spPr>
        <p:txBody>
          <a:bodyPr anchor="t">
            <a:normAutofit fontScale="47500" lnSpcReduction="20000"/>
          </a:bodyPr>
          <a:lstStyle/>
          <a:p>
            <a:pPr marL="0" indent="0">
              <a:buNone/>
            </a:pPr>
            <a:r>
              <a:rPr lang="en-US" sz="2900"/>
              <a:t>Industry Overview</a:t>
            </a:r>
          </a:p>
          <a:p>
            <a:r>
              <a:rPr lang="en-US" sz="2700"/>
              <a:t>Consumer Products Industry manufactures and markets everything from food, beverages, toiletries, and small appliances. </a:t>
            </a:r>
          </a:p>
          <a:p>
            <a:r>
              <a:rPr lang="en-US" sz="2700"/>
              <a:t>The manufacturers in this industry deal with the acquisition of raw materials from suppliers, processing the raw materials to end products for the consumers, and marketing the products to the end customers, distributors, retailers, and wholesalers.</a:t>
            </a:r>
          </a:p>
          <a:p>
            <a:pPr marL="0" indent="0">
              <a:buNone/>
            </a:pPr>
            <a:r>
              <a:rPr lang="en-US" sz="2900"/>
              <a:t>Opportunities</a:t>
            </a:r>
          </a:p>
          <a:p>
            <a:r>
              <a:rPr lang="en-CA" sz="2700"/>
              <a:t>Reach the rural market</a:t>
            </a:r>
          </a:p>
          <a:p>
            <a:r>
              <a:rPr lang="en-CA" sz="2700"/>
              <a:t>Mergers and acquisitions</a:t>
            </a:r>
            <a:endParaRPr lang="en-US" sz="2700"/>
          </a:p>
          <a:p>
            <a:pPr marL="0" indent="0">
              <a:buNone/>
            </a:pPr>
            <a:r>
              <a:rPr lang="en-US" sz="2900"/>
              <a:t>Threats</a:t>
            </a:r>
          </a:p>
          <a:p>
            <a:r>
              <a:rPr lang="en-CA" sz="2700"/>
              <a:t>High competition</a:t>
            </a:r>
            <a:endParaRPr lang="en-US" sz="2700"/>
          </a:p>
          <a:p>
            <a:r>
              <a:rPr lang="en-US" sz="2700"/>
              <a:t>Increased prices of raw materials</a:t>
            </a:r>
          </a:p>
        </p:txBody>
      </p:sp>
      <p:sp>
        <p:nvSpPr>
          <p:cNvPr id="8" name="Slide Number Placeholder 7">
            <a:extLst>
              <a:ext uri="{FF2B5EF4-FFF2-40B4-BE49-F238E27FC236}">
                <a16:creationId xmlns:a16="http://schemas.microsoft.com/office/drawing/2014/main" id="{DB94330D-EA74-C85B-3F9A-2DD9D52D5D72}"/>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8</a:t>
            </a:fld>
            <a:endParaRPr lang="en-US"/>
          </a:p>
        </p:txBody>
      </p:sp>
    </p:spTree>
    <p:extLst>
      <p:ext uri="{BB962C8B-B14F-4D97-AF65-F5344CB8AC3E}">
        <p14:creationId xmlns:p14="http://schemas.microsoft.com/office/powerpoint/2010/main" val="329092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14EA851-045E-0936-FCF4-C3CDF18C8607}"/>
              </a:ext>
            </a:extLst>
          </p:cNvPr>
          <p:cNvSpPr>
            <a:spLocks noGrp="1"/>
          </p:cNvSpPr>
          <p:nvPr>
            <p:ph type="title"/>
          </p:nvPr>
        </p:nvSpPr>
        <p:spPr>
          <a:xfrm>
            <a:off x="767857" y="933450"/>
            <a:ext cx="3031852" cy="1722419"/>
          </a:xfrm>
        </p:spPr>
        <p:txBody>
          <a:bodyPr/>
          <a:lstStyle/>
          <a:p>
            <a:r>
              <a:rPr lang="en-US"/>
              <a:t>PG</a:t>
            </a:r>
          </a:p>
        </p:txBody>
      </p:sp>
      <p:sp>
        <p:nvSpPr>
          <p:cNvPr id="8" name="Slide Number Placeholder 7">
            <a:extLst>
              <a:ext uri="{FF2B5EF4-FFF2-40B4-BE49-F238E27FC236}">
                <a16:creationId xmlns:a16="http://schemas.microsoft.com/office/drawing/2014/main" id="{605B8F0A-8F00-1A76-50C2-1E87BB06704A}"/>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9</a:t>
            </a:fld>
            <a:endParaRPr lang="en-US"/>
          </a:p>
        </p:txBody>
      </p:sp>
      <p:pic>
        <p:nvPicPr>
          <p:cNvPr id="11" name="Content Placeholder 10">
            <a:extLst>
              <a:ext uri="{FF2B5EF4-FFF2-40B4-BE49-F238E27FC236}">
                <a16:creationId xmlns:a16="http://schemas.microsoft.com/office/drawing/2014/main" id="{5BF5A9F8-E4E0-B36B-0A8E-9D22119B95D6}"/>
              </a:ext>
            </a:extLst>
          </p:cNvPr>
          <p:cNvPicPr>
            <a:picLocks noGrp="1" noChangeAspect="1"/>
          </p:cNvPicPr>
          <p:nvPr>
            <p:ph idx="1"/>
          </p:nvPr>
        </p:nvPicPr>
        <p:blipFill rotWithShape="1">
          <a:blip r:embed="rId2"/>
          <a:srcRect r="14023"/>
          <a:stretch/>
        </p:blipFill>
        <p:spPr>
          <a:xfrm>
            <a:off x="5135131" y="1184744"/>
            <a:ext cx="5315619" cy="4648849"/>
          </a:xfrm>
        </p:spPr>
      </p:pic>
      <p:grpSp>
        <p:nvGrpSpPr>
          <p:cNvPr id="12" name="Group 11">
            <a:extLst>
              <a:ext uri="{FF2B5EF4-FFF2-40B4-BE49-F238E27FC236}">
                <a16:creationId xmlns:a16="http://schemas.microsoft.com/office/drawing/2014/main" id="{E4D8DCAF-0DBA-DDFE-6760-446F5532FE05}"/>
              </a:ext>
            </a:extLst>
          </p:cNvPr>
          <p:cNvGrpSpPr/>
          <p:nvPr/>
        </p:nvGrpSpPr>
        <p:grpSpPr>
          <a:xfrm>
            <a:off x="767857" y="3330870"/>
            <a:ext cx="3031111" cy="1876402"/>
            <a:chOff x="768227" y="3439554"/>
            <a:chExt cx="3031111" cy="1876402"/>
          </a:xfrm>
        </p:grpSpPr>
        <p:sp>
          <p:nvSpPr>
            <p:cNvPr id="14" name="Freeform: Shape 13">
              <a:extLst>
                <a:ext uri="{FF2B5EF4-FFF2-40B4-BE49-F238E27FC236}">
                  <a16:creationId xmlns:a16="http://schemas.microsoft.com/office/drawing/2014/main" id="{A24EAE04-E205-37F7-0E6C-E18ECC4DC004}"/>
                </a:ext>
              </a:extLst>
            </p:cNvPr>
            <p:cNvSpPr/>
            <p:nvPr/>
          </p:nvSpPr>
          <p:spPr>
            <a:xfrm>
              <a:off x="768227" y="3439554"/>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EPS</a:t>
              </a:r>
            </a:p>
            <a:p>
              <a:pPr marL="0" lvl="0" indent="0" algn="ctr" defTabSz="1644650">
                <a:lnSpc>
                  <a:spcPct val="90000"/>
                </a:lnSpc>
                <a:spcBef>
                  <a:spcPct val="0"/>
                </a:spcBef>
                <a:spcAft>
                  <a:spcPct val="35000"/>
                </a:spcAft>
                <a:buNone/>
              </a:pPr>
              <a:r>
                <a:rPr lang="en-PH" sz="2000"/>
                <a:t>$5.77</a:t>
              </a:r>
              <a:endParaRPr lang="en-PH" sz="2000" kern="1200"/>
            </a:p>
          </p:txBody>
        </p:sp>
        <p:sp>
          <p:nvSpPr>
            <p:cNvPr id="15" name="Freeform: Shape 14">
              <a:extLst>
                <a:ext uri="{FF2B5EF4-FFF2-40B4-BE49-F238E27FC236}">
                  <a16:creationId xmlns:a16="http://schemas.microsoft.com/office/drawing/2014/main" id="{7E2EFBC0-92EA-7E50-D4AC-93B33384D283}"/>
                </a:ext>
              </a:extLst>
            </p:cNvPr>
            <p:cNvSpPr/>
            <p:nvPr/>
          </p:nvSpPr>
          <p:spPr>
            <a:xfrm>
              <a:off x="2355952" y="3439554"/>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kern="1200"/>
                <a:t>Market Cap</a:t>
              </a:r>
            </a:p>
            <a:p>
              <a:pPr algn="ctr" defTabSz="1644650">
                <a:lnSpc>
                  <a:spcPct val="90000"/>
                </a:lnSpc>
                <a:spcBef>
                  <a:spcPct val="0"/>
                </a:spcBef>
                <a:spcAft>
                  <a:spcPct val="35000"/>
                </a:spcAft>
              </a:pPr>
              <a:r>
                <a:rPr lang="en-PH"/>
                <a:t>358.85 B</a:t>
              </a:r>
            </a:p>
          </p:txBody>
        </p:sp>
        <p:sp>
          <p:nvSpPr>
            <p:cNvPr id="16" name="Freeform: Shape 15">
              <a:extLst>
                <a:ext uri="{FF2B5EF4-FFF2-40B4-BE49-F238E27FC236}">
                  <a16:creationId xmlns:a16="http://schemas.microsoft.com/office/drawing/2014/main" id="{C0B9E916-0C8D-0462-EE08-5FCC1383953B}"/>
                </a:ext>
              </a:extLst>
            </p:cNvPr>
            <p:cNvSpPr/>
            <p:nvPr/>
          </p:nvSpPr>
          <p:spPr>
            <a:xfrm>
              <a:off x="768227" y="4449925"/>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 P/E</a:t>
              </a:r>
            </a:p>
            <a:p>
              <a:pPr marL="0" lvl="0" indent="0" algn="ctr" defTabSz="1644650">
                <a:lnSpc>
                  <a:spcPct val="90000"/>
                </a:lnSpc>
                <a:spcBef>
                  <a:spcPct val="0"/>
                </a:spcBef>
                <a:spcAft>
                  <a:spcPct val="35000"/>
                </a:spcAft>
                <a:buNone/>
              </a:pPr>
              <a:r>
                <a:rPr lang="en-PH" sz="2000"/>
                <a:t>25.98</a:t>
              </a:r>
              <a:endParaRPr lang="en-PH" sz="2000" kern="1200"/>
            </a:p>
          </p:txBody>
        </p:sp>
        <p:sp>
          <p:nvSpPr>
            <p:cNvPr id="18" name="Freeform: Shape 17">
              <a:extLst>
                <a:ext uri="{FF2B5EF4-FFF2-40B4-BE49-F238E27FC236}">
                  <a16:creationId xmlns:a16="http://schemas.microsoft.com/office/drawing/2014/main" id="{7C979C4E-9FB4-4897-E0B5-09DE5ACDC3A1}"/>
                </a:ext>
              </a:extLst>
            </p:cNvPr>
            <p:cNvSpPr/>
            <p:nvPr/>
          </p:nvSpPr>
          <p:spPr>
            <a:xfrm>
              <a:off x="2355952" y="4449925"/>
              <a:ext cx="1443386" cy="866031"/>
            </a:xfrm>
            <a:custGeom>
              <a:avLst/>
              <a:gdLst>
                <a:gd name="connsiteX0" fmla="*/ 0 w 1443386"/>
                <a:gd name="connsiteY0" fmla="*/ 0 h 866031"/>
                <a:gd name="connsiteX1" fmla="*/ 1443386 w 1443386"/>
                <a:gd name="connsiteY1" fmla="*/ 0 h 866031"/>
                <a:gd name="connsiteX2" fmla="*/ 1443386 w 1443386"/>
                <a:gd name="connsiteY2" fmla="*/ 866031 h 866031"/>
                <a:gd name="connsiteX3" fmla="*/ 0 w 1443386"/>
                <a:gd name="connsiteY3" fmla="*/ 866031 h 866031"/>
                <a:gd name="connsiteX4" fmla="*/ 0 w 1443386"/>
                <a:gd name="connsiteY4" fmla="*/ 0 h 86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386" h="866031">
                  <a:moveTo>
                    <a:pt x="0" y="0"/>
                  </a:moveTo>
                  <a:lnTo>
                    <a:pt x="1443386" y="0"/>
                  </a:lnTo>
                  <a:lnTo>
                    <a:pt x="1443386" y="866031"/>
                  </a:lnTo>
                  <a:lnTo>
                    <a:pt x="0" y="86603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PH" sz="2000" kern="1200"/>
                <a:t>Div. Yield</a:t>
              </a:r>
            </a:p>
            <a:p>
              <a:pPr algn="ctr" defTabSz="1644650">
                <a:lnSpc>
                  <a:spcPct val="90000"/>
                </a:lnSpc>
                <a:spcBef>
                  <a:spcPct val="0"/>
                </a:spcBef>
                <a:spcAft>
                  <a:spcPct val="35000"/>
                </a:spcAft>
              </a:pPr>
              <a:r>
                <a:rPr lang="en-PH" sz="2000"/>
                <a:t>3.65 %</a:t>
              </a:r>
              <a:endParaRPr lang="en-PH" sz="2000" kern="1200"/>
            </a:p>
          </p:txBody>
        </p:sp>
      </p:grpSp>
    </p:spTree>
    <p:extLst>
      <p:ext uri="{BB962C8B-B14F-4D97-AF65-F5344CB8AC3E}">
        <p14:creationId xmlns:p14="http://schemas.microsoft.com/office/powerpoint/2010/main" val="3491303837"/>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7ADD6C5887A944843270617A444EEE" ma:contentTypeVersion="5" ma:contentTypeDescription="Create a new document." ma:contentTypeScope="" ma:versionID="40bd8b8daaa2eb430499eae6d71cdabb">
  <xsd:schema xmlns:xsd="http://www.w3.org/2001/XMLSchema" xmlns:xs="http://www.w3.org/2001/XMLSchema" xmlns:p="http://schemas.microsoft.com/office/2006/metadata/properties" xmlns:ns2="01e3df07-0765-47df-9826-fa37390245c1" targetNamespace="http://schemas.microsoft.com/office/2006/metadata/properties" ma:root="true" ma:fieldsID="c58b39599fb77ec70fb5249fec645d8f" ns2:_="">
    <xsd:import namespace="01e3df07-0765-47df-9826-fa37390245c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3df07-0765-47df-9826-fa37390245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62E2B8-0CAF-4D33-97B6-4685928ECB09}"/>
</file>

<file path=customXml/itemProps2.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3.xml><?xml version="1.0" encoding="utf-8"?>
<ds:datastoreItem xmlns:ds="http://schemas.openxmlformats.org/officeDocument/2006/customXml" ds:itemID="{97333985-6DEC-4BB6-B360-FFFEFA02249A}">
  <ds:schemaRefs>
    <ds:schemaRef ds:uri="01e3df07-0765-47df-9826-fa37390245c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0</TotalTime>
  <Words>1297</Words>
  <Application>Microsoft Office PowerPoint</Application>
  <PresentationFormat>Widescreen</PresentationFormat>
  <Paragraphs>301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Gill Sans MT</vt:lpstr>
      <vt:lpstr>Wingdings 2</vt:lpstr>
      <vt:lpstr>DividendVTI</vt:lpstr>
      <vt:lpstr>Investment Portfolio Proposal</vt:lpstr>
      <vt:lpstr>Agenda </vt:lpstr>
      <vt:lpstr>Introduction</vt:lpstr>
      <vt:lpstr>Economic Outlook - 2023</vt:lpstr>
      <vt:lpstr>Building a stock investment portfolio</vt:lpstr>
      <vt:lpstr>Portfolio overview</vt:lpstr>
      <vt:lpstr>Stock Spotlight</vt:lpstr>
      <vt:lpstr>Procter &amp; Gamble Co. (PG)</vt:lpstr>
      <vt:lpstr>PG</vt:lpstr>
      <vt:lpstr>Monte Carlo Simulation for PG </vt:lpstr>
      <vt:lpstr>United Health Group (UNH)</vt:lpstr>
      <vt:lpstr>UNH</vt:lpstr>
      <vt:lpstr>Monte Carlo Simulation for UNH </vt:lpstr>
      <vt:lpstr>WALMART, Inc. (WMT)</vt:lpstr>
      <vt:lpstr>WMT</vt:lpstr>
      <vt:lpstr>Monte Carlo Simulation for WMT </vt:lpstr>
      <vt:lpstr>Exxon Mobil Corp. (XOM)</vt:lpstr>
      <vt:lpstr>XOM</vt:lpstr>
      <vt:lpstr>Monte Carlo Simulation for XOM </vt:lpstr>
      <vt:lpstr>EnPhase Energy (ENPH)</vt:lpstr>
      <vt:lpstr>ENPH </vt:lpstr>
      <vt:lpstr>Monte Carlo Simulation for ENPH </vt:lpstr>
      <vt:lpstr>Portfolio Performance</vt:lpstr>
      <vt:lpstr>Portfolio covariance</vt:lpstr>
      <vt:lpstr>Optimized portfolio</vt:lpstr>
      <vt:lpstr>Conclusion</vt:lpstr>
      <vt:lpstr>Results of simulation (as of Dec 8)</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Analytics</dc:title>
  <dc:creator>Katrina Ong [Student]</dc:creator>
  <cp:lastModifiedBy>Katrina Ong [Student]</cp:lastModifiedBy>
  <cp:revision>1</cp:revision>
  <dcterms:created xsi:type="dcterms:W3CDTF">2022-12-04T19:57:16Z</dcterms:created>
  <dcterms:modified xsi:type="dcterms:W3CDTF">2022-12-11T00:16:58Z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0x010100337ADD6C5887A944843270617A444EEE</vt:lpwstr>
  </property>
</Properties>
</file>