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8" r:id="rId6"/>
    <p:sldId id="278" r:id="rId7"/>
    <p:sldId id="309" r:id="rId8"/>
    <p:sldId id="310" r:id="rId9"/>
    <p:sldId id="30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405" autoAdjust="0"/>
  </p:normalViewPr>
  <p:slideViewPr>
    <p:cSldViewPr snapToGrid="0">
      <p:cViewPr varScale="1">
        <p:scale>
          <a:sx n="60" d="100"/>
          <a:sy n="60" d="100"/>
        </p:scale>
        <p:origin x="96" y="113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 err="1">
                <a:solidFill>
                  <a:srgbClr val="CCCCCC"/>
                </a:solidFill>
                <a:effectLst/>
                <a:latin typeface="Segoe WPC"/>
              </a:rPr>
              <a:t>Werkzeug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 –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Segoe WPC"/>
              </a:rPr>
              <a:t>dorša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Segoe WPC"/>
              </a:rPr>
              <a:t>failu</a:t>
            </a:r>
            <a:r>
              <a:rPr lang="en-US" b="0" i="0" dirty="0">
                <a:solidFill>
                  <a:srgbClr val="CCCCCC"/>
                </a:solidFill>
                <a:effectLst/>
                <a:latin typeface="Segoe WPC"/>
              </a:rPr>
              <a:t> </a:t>
            </a:r>
            <a:r>
              <a:rPr lang="en-US" b="0" i="0" dirty="0" err="1">
                <a:solidFill>
                  <a:srgbClr val="CCCCCC"/>
                </a:solidFill>
                <a:effectLst/>
                <a:latin typeface="Segoe WPC"/>
              </a:rPr>
              <a:t>pievienošana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 err="1"/>
              <a:t>Mājaslapa</a:t>
            </a:r>
            <a:r>
              <a:rPr lang="en-US" dirty="0"/>
              <a:t> par top 5 </a:t>
            </a:r>
            <a:r>
              <a:rPr lang="en-US" dirty="0" err="1"/>
              <a:t>ogām</a:t>
            </a:r>
            <a:r>
              <a:rPr lang="en-US" dirty="0"/>
              <a:t>.</a:t>
            </a:r>
            <a:br>
              <a:rPr lang="en-US" dirty="0"/>
            </a:br>
            <a:r>
              <a:rPr lang="en-US" sz="2400" dirty="0"/>
              <a:t>Katrīna Sāra Stankevica 12.i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0292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lv-LV" sz="2800" b="1" u="sng" noProof="0" dirty="0"/>
              <a:t>Projekta mērķis: </a:t>
            </a:r>
            <a:r>
              <a:rPr lang="lv-LV" sz="2800" noProof="0" dirty="0"/>
              <a:t>izveidot mājaslapu, kas sniedz informāciju par </a:t>
            </a:r>
            <a:r>
              <a:rPr lang="en-US" sz="2800" noProof="0" dirty="0" err="1"/>
              <a:t>manām</a:t>
            </a:r>
            <a:r>
              <a:rPr lang="lv-LV" sz="2800" noProof="0" dirty="0"/>
              <a:t> </a:t>
            </a:r>
            <a:r>
              <a:rPr lang="lv-LV" sz="2800" b="1" noProof="0" dirty="0"/>
              <a:t>top 5 ogām</a:t>
            </a:r>
            <a:r>
              <a:rPr lang="lv-LV" sz="2800" noProof="0" dirty="0"/>
              <a:t>, to </a:t>
            </a:r>
            <a:r>
              <a:rPr lang="lv-LV" sz="2800" b="1" noProof="0" dirty="0"/>
              <a:t>šķirnēm</a:t>
            </a:r>
            <a:r>
              <a:rPr lang="lv-LV" sz="2800" noProof="0" dirty="0"/>
              <a:t> un izplatības </a:t>
            </a:r>
            <a:r>
              <a:rPr lang="lv-LV" sz="2800" b="1" noProof="0" dirty="0"/>
              <a:t>reģioniem</a:t>
            </a:r>
            <a:r>
              <a:rPr lang="lv-LV" sz="2800" noProof="0" dirty="0"/>
              <a:t>, lai dalītos ar personīgo interesi un veicinātu citu izpratni par ogu daudzveidību.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7545F3E9-4132-F702-16DC-47BC5EC3CF3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13642" r="1364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4" y="418440"/>
            <a:ext cx="5449824" cy="1856096"/>
          </a:xfrm>
        </p:spPr>
        <p:txBody>
          <a:bodyPr anchor="b"/>
          <a:lstStyle/>
          <a:p>
            <a:r>
              <a:rPr lang="en-US" dirty="0" err="1"/>
              <a:t>Izmantotās</a:t>
            </a:r>
            <a:r>
              <a:rPr lang="en-US" dirty="0"/>
              <a:t> </a:t>
            </a:r>
            <a:r>
              <a:rPr lang="en-US" dirty="0" err="1"/>
              <a:t>tehnoloģijas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98505" y="1820892"/>
            <a:ext cx="5449824" cy="461866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Flask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Jinja2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SQLite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Dbeaver</a:t>
            </a:r>
            <a:endParaRPr lang="en-US" dirty="0"/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/>
              <a:t>CSS</a:t>
            </a:r>
          </a:p>
          <a:p>
            <a:pPr marL="342900" indent="-342900">
              <a:lnSpc>
                <a:spcPct val="1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Werkzeug</a:t>
            </a: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6BFD0F21-C93C-FD6C-3A34-033CE652E552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1745" r="1174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740" y="2784144"/>
            <a:ext cx="7534656" cy="914400"/>
          </a:xfrm>
        </p:spPr>
        <p:txBody>
          <a:bodyPr/>
          <a:lstStyle/>
          <a:p>
            <a:r>
              <a:rPr lang="en-US" sz="3200" b="1" dirty="0"/>
              <a:t>ER DIAGRAMMA.</a:t>
            </a:r>
            <a:endParaRPr lang="en-US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97E728-41EA-646A-B80E-D1386B2565D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5239556" y="500977"/>
            <a:ext cx="5927679" cy="5856046"/>
          </a:xfrm>
        </p:spPr>
      </p:pic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CRUD ELEMENTI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0A603B-37AF-E5C8-5315-A1DBA2BBB2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197290"/>
            <a:ext cx="10439400" cy="3718877"/>
          </a:xfrm>
        </p:spPr>
        <p:txBody>
          <a:bodyPr>
            <a:normAutofit/>
          </a:bodyPr>
          <a:lstStyle/>
          <a:p>
            <a:r>
              <a:rPr lang="en-US" sz="2800" dirty="0"/>
              <a:t>Create – Var </a:t>
            </a:r>
            <a:r>
              <a:rPr lang="en-US" sz="2800" dirty="0" err="1"/>
              <a:t>pievienot</a:t>
            </a:r>
            <a:r>
              <a:rPr lang="en-US" sz="2800" dirty="0"/>
              <a:t> </a:t>
            </a:r>
            <a:r>
              <a:rPr lang="en-US" sz="2800" dirty="0" err="1"/>
              <a:t>jaunu</a:t>
            </a:r>
            <a:r>
              <a:rPr lang="en-US" sz="2800" dirty="0"/>
              <a:t> </a:t>
            </a:r>
            <a:r>
              <a:rPr lang="en-US" sz="2800" dirty="0" err="1"/>
              <a:t>ogu</a:t>
            </a:r>
            <a:r>
              <a:rPr lang="en-US" sz="2800" dirty="0"/>
              <a:t>, </a:t>
            </a:r>
            <a:r>
              <a:rPr lang="en-US" sz="2800" dirty="0" err="1"/>
              <a:t>šķirni</a:t>
            </a:r>
            <a:endParaRPr lang="en-US" sz="2800" dirty="0"/>
          </a:p>
          <a:p>
            <a:r>
              <a:rPr lang="en-US" sz="2800" dirty="0"/>
              <a:t>Read – Lasa </a:t>
            </a:r>
            <a:r>
              <a:rPr lang="en-US" sz="2800" dirty="0" err="1"/>
              <a:t>visu</a:t>
            </a:r>
            <a:r>
              <a:rPr lang="en-US" sz="2800" dirty="0"/>
              <a:t> </a:t>
            </a:r>
            <a:r>
              <a:rPr lang="en-US" sz="2800" dirty="0" err="1"/>
              <a:t>mājaslapu</a:t>
            </a:r>
            <a:endParaRPr lang="en-US" sz="2800" dirty="0"/>
          </a:p>
          <a:p>
            <a:r>
              <a:rPr lang="en-US" sz="2800" dirty="0"/>
              <a:t>Update – Var </a:t>
            </a:r>
            <a:r>
              <a:rPr lang="en-US" sz="2800" dirty="0" err="1"/>
              <a:t>rediģēt</a:t>
            </a:r>
            <a:r>
              <a:rPr lang="en-US" sz="2800" dirty="0"/>
              <a:t> </a:t>
            </a:r>
            <a:r>
              <a:rPr lang="en-US" sz="2800" dirty="0" err="1"/>
              <a:t>ogu</a:t>
            </a:r>
            <a:r>
              <a:rPr lang="en-US" sz="2800" dirty="0"/>
              <a:t>, </a:t>
            </a:r>
            <a:r>
              <a:rPr lang="en-US" sz="2800" dirty="0" err="1"/>
              <a:t>šķirni</a:t>
            </a:r>
            <a:endParaRPr lang="en-US" sz="2800" dirty="0"/>
          </a:p>
          <a:p>
            <a:r>
              <a:rPr lang="en-US" sz="2800" dirty="0"/>
              <a:t>Delete – Var </a:t>
            </a:r>
            <a:r>
              <a:rPr lang="en-US" sz="2800" dirty="0" err="1"/>
              <a:t>izdzēst</a:t>
            </a:r>
            <a:r>
              <a:rPr lang="en-US" sz="2800" dirty="0"/>
              <a:t> </a:t>
            </a:r>
            <a:r>
              <a:rPr lang="en-US" sz="2800" dirty="0" err="1"/>
              <a:t>ogu</a:t>
            </a:r>
            <a:r>
              <a:rPr lang="en-US" sz="2800" dirty="0"/>
              <a:t>, </a:t>
            </a:r>
            <a:r>
              <a:rPr lang="en-US" sz="2800" dirty="0" err="1"/>
              <a:t>šķirni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399" y="2279176"/>
            <a:ext cx="10577015" cy="1924334"/>
          </a:xfrm>
        </p:spPr>
        <p:txBody>
          <a:bodyPr/>
          <a:lstStyle/>
          <a:p>
            <a:pPr algn="ctr"/>
            <a:r>
              <a:rPr lang="en-US" dirty="0" err="1"/>
              <a:t>Paldies</a:t>
            </a:r>
            <a:r>
              <a:rPr lang="en-US" dirty="0"/>
              <a:t> par </a:t>
            </a:r>
            <a:r>
              <a:rPr lang="en-US" dirty="0" err="1"/>
              <a:t>uzmanību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{E81AB544-D614-48D1-94D9-CCF4579B9B70}tf11964407_win32</Template>
  <TotalTime>157</TotalTime>
  <Words>107</Words>
  <Application>Microsoft Office PowerPoint</Application>
  <PresentationFormat>Widescreen</PresentationFormat>
  <Paragraphs>26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Courier New</vt:lpstr>
      <vt:lpstr>Gill Sans Nova Light</vt:lpstr>
      <vt:lpstr>Sagona Book</vt:lpstr>
      <vt:lpstr>Segoe WPC</vt:lpstr>
      <vt:lpstr>Custom</vt:lpstr>
      <vt:lpstr>Mājaslapa par top 5 ogām. Katrīna Sāra Stankevica 12.i</vt:lpstr>
      <vt:lpstr>Projekta mērķis: izveidot mājaslapu, kas sniedz informāciju par manām top 5 ogām, to šķirnēm un izplatības reģioniem, lai dalītos ar personīgo interesi un veicinātu citu izpratni par ogu daudzveidību.</vt:lpstr>
      <vt:lpstr>Izmantotās tehnoloģijas: </vt:lpstr>
      <vt:lpstr>ER DIAGRAMMA.</vt:lpstr>
      <vt:lpstr>CRUD ELEMENTI</vt:lpstr>
      <vt:lpstr>Paldies par uzmanību!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Katrīna Sāra Stankevica</dc:creator>
  <cp:lastModifiedBy>Katrīna Sāra Stankevica</cp:lastModifiedBy>
  <cp:revision>4</cp:revision>
  <dcterms:created xsi:type="dcterms:W3CDTF">2025-05-07T08:51:32Z</dcterms:created>
  <dcterms:modified xsi:type="dcterms:W3CDTF">2025-05-11T23:11:43Z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