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B697-1B17-4D07-A7F3-A88AB4BBB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E92E8-E702-42B8-A5BA-3BD4746A4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8FF9E-5341-4F19-A2AA-D668A210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3857-D5DF-4195-BE45-DE512D7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1E98-A042-4DD5-9EE6-DB5A6976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87D6-3742-4ABC-9DE7-569F2207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09A8-EA4D-4499-9C82-3DC4BF3D6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42B0-4F6B-4B32-B2A9-607775E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D627-D45C-4084-9B92-3E52F19D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E05D-1A59-42D2-96F3-930F9F5B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3C9B1-0B67-47EB-A948-BC25EA508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2E5D-F2E7-47C6-AA2B-7F503491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E758-0FF7-44E2-8091-C0698938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A459-8A31-404C-94FB-98F7DB73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5EE7-4CF8-48EA-9C13-D0045F5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8374-3AED-4939-A177-DFEFF09D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1FB1-7C9C-4817-8E9C-33701C08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46C2-9192-4FA9-A7C6-7A3FC976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5740-D60F-49AC-9CEF-41044EF8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03C6-642B-4E76-BB33-0886ED4D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30D7-52F0-4077-BB90-0F6BA3B8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FB77E-7C01-4733-8891-1944D886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4B4C-7EEB-4336-B3CE-A2D6FAFE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92A1-012E-4709-BC34-D0EC05AE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9D3E-C2B0-4E1B-9048-473D4946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3F65-2A97-4155-ABE2-2AB7B3F5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930A-ABCD-4314-B5A3-17E997C9A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0258B-7B3E-4018-A826-8742CBC2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4D23C-5F5A-4EC2-8718-EE8CCCC4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25B34-8546-4FBE-A7BF-6294CAE7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ABCE-D22D-4622-83C9-D1562D43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25C-B6F9-4ED9-B25F-6DA541C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E510-0768-49F5-9E2E-CC9AE622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D076-EEA0-489D-8F80-AE5B4316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5E803-F9B0-45AA-8A1D-E158E71EF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5277A-D65B-4662-925D-549BCB14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E89B2-2082-4439-B2F5-A33D647D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24B54-E6A9-4A9A-A482-8C1E4898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D81FA-999B-4D1E-B440-122F7A18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2794-DDD7-4562-AB4E-0E2EFAC4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1C21B-4CB2-4952-A46B-39652561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AC77F-86A3-4A70-BEDE-961B9FF9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C3006-89B0-4B99-A534-F7E014B3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91A1A-3DEC-4D4B-9DDD-811F97BC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170EF-89E0-4767-9C5A-525B8D8C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C33F9-7CED-4610-903C-71FE2EF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2AA-406D-4D35-A47C-D02BD022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9ABA-AD67-4CB3-AD3C-D6F3AE93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EFBD-B579-41FE-917E-213DD6163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C4DE-4B3E-4FBE-A66C-DA359B53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57445-5B95-4224-BCD7-DEED4598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AE2BF-8B2D-4E13-B262-6A9FE837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F126-2BD9-4CFC-8531-68DC4CC4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06442-272C-4F26-8A3D-64EDCCD5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6578-01FD-4C0B-80FC-5F398DDD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0C14-4CE1-4722-A2EC-132E2E2B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775CC-D1F4-437A-8DC3-34B01F1D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1FA1-0033-4827-B4D5-C1FAF7EB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C8352-50C1-4CCD-B8AD-C37B8A5B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41064-2EB6-44BE-8A53-284BB661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7CA0-1153-4787-8688-881BA13DA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B043-9A43-4191-A809-2DAD0FD38ED8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B5881-4CD6-4C26-A422-EFD62ACF8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671F-5BFA-4CA2-A6C0-90E29308D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0AB6-6AB6-4B15-A35D-4B4463F9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Volume with solid fill">
            <a:extLst>
              <a:ext uri="{FF2B5EF4-FFF2-40B4-BE49-F238E27FC236}">
                <a16:creationId xmlns:a16="http://schemas.microsoft.com/office/drawing/2014/main" id="{138CF8B8-A3E0-41C8-9F67-CE60BBE5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749" y="1040258"/>
            <a:ext cx="2170301" cy="21703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8B2DE-07F4-44B3-9C71-C1DFF3FF82E7}"/>
              </a:ext>
            </a:extLst>
          </p:cNvPr>
          <p:cNvGrpSpPr>
            <a:grpSpLocks noChangeAspect="1"/>
          </p:cNvGrpSpPr>
          <p:nvPr/>
        </p:nvGrpSpPr>
        <p:grpSpPr>
          <a:xfrm>
            <a:off x="7219553" y="1574800"/>
            <a:ext cx="1294527" cy="741680"/>
            <a:chOff x="7219553" y="1574800"/>
            <a:chExt cx="1294527" cy="74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492BC2-A799-477F-A13A-89021D424DC3}"/>
                </a:ext>
              </a:extLst>
            </p:cNvPr>
            <p:cNvGrpSpPr/>
            <p:nvPr/>
          </p:nvGrpSpPr>
          <p:grpSpPr>
            <a:xfrm>
              <a:off x="7219553" y="1574800"/>
              <a:ext cx="1294527" cy="741680"/>
              <a:chOff x="7219553" y="1574800"/>
              <a:chExt cx="1294527" cy="7416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3E8840-2CF0-4A9A-8D54-74EBAC4D256D}"/>
                  </a:ext>
                </a:extLst>
              </p:cNvPr>
              <p:cNvSpPr/>
              <p:nvPr/>
            </p:nvSpPr>
            <p:spPr>
              <a:xfrm>
                <a:off x="7741920" y="1574800"/>
                <a:ext cx="772160" cy="7416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DF5E8C-E07B-4B59-A196-42C9A2E8A5A8}"/>
                  </a:ext>
                </a:extLst>
              </p:cNvPr>
              <p:cNvSpPr/>
              <p:nvPr/>
            </p:nvSpPr>
            <p:spPr>
              <a:xfrm rot="16200000">
                <a:off x="7112874" y="1681481"/>
                <a:ext cx="741678" cy="528319"/>
              </a:xfrm>
              <a:prstGeom prst="triangle">
                <a:avLst>
                  <a:gd name="adj" fmla="val 5117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E0B392A8-FC92-4C44-AC3E-A042F8106986}"/>
                </a:ext>
              </a:extLst>
            </p:cNvPr>
            <p:cNvSpPr/>
            <p:nvPr/>
          </p:nvSpPr>
          <p:spPr>
            <a:xfrm>
              <a:off x="7826000" y="1634010"/>
              <a:ext cx="609600" cy="629920"/>
            </a:xfrm>
            <a:prstGeom prst="mathMultiply">
              <a:avLst>
                <a:gd name="adj1" fmla="val 18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lus Sign 11">
            <a:extLst>
              <a:ext uri="{FF2B5EF4-FFF2-40B4-BE49-F238E27FC236}">
                <a16:creationId xmlns:a16="http://schemas.microsoft.com/office/drawing/2014/main" id="{92230275-4274-4016-AFBA-8927F1661868}"/>
              </a:ext>
            </a:extLst>
          </p:cNvPr>
          <p:cNvSpPr/>
          <p:nvPr/>
        </p:nvSpPr>
        <p:spPr>
          <a:xfrm>
            <a:off x="5445760" y="3718560"/>
            <a:ext cx="1219200" cy="1198880"/>
          </a:xfrm>
          <a:prstGeom prst="mathPlus">
            <a:avLst>
              <a:gd name="adj1" fmla="val 11246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ingle gear with solid fill">
            <a:extLst>
              <a:ext uri="{FF2B5EF4-FFF2-40B4-BE49-F238E27FC236}">
                <a16:creationId xmlns:a16="http://schemas.microsoft.com/office/drawing/2014/main" id="{A212E267-22BB-4C72-9E1A-FB24D284B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920" y="3454400"/>
            <a:ext cx="1463040" cy="1463040"/>
          </a:xfrm>
          <a:prstGeom prst="rect">
            <a:avLst/>
          </a:prstGeom>
        </p:spPr>
      </p:pic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697CF61-C6AB-4701-8824-BEB11F55842E}"/>
              </a:ext>
            </a:extLst>
          </p:cNvPr>
          <p:cNvSpPr/>
          <p:nvPr/>
        </p:nvSpPr>
        <p:spPr>
          <a:xfrm>
            <a:off x="4225159" y="1250731"/>
            <a:ext cx="1555531" cy="1471448"/>
          </a:xfrm>
          <a:prstGeom prst="mathMultiply">
            <a:avLst>
              <a:gd name="adj1" fmla="val 113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0F8151-59E2-4BAB-ACF6-4503502F5905}"/>
              </a:ext>
            </a:extLst>
          </p:cNvPr>
          <p:cNvGrpSpPr/>
          <p:nvPr/>
        </p:nvGrpSpPr>
        <p:grpSpPr>
          <a:xfrm>
            <a:off x="3159125" y="3753919"/>
            <a:ext cx="1209675" cy="1145305"/>
            <a:chOff x="3159125" y="3753919"/>
            <a:chExt cx="1209675" cy="1145305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187434E6-DF18-40D4-928A-646EDC20AB1B}"/>
                </a:ext>
              </a:extLst>
            </p:cNvPr>
            <p:cNvSpPr/>
            <p:nvPr/>
          </p:nvSpPr>
          <p:spPr>
            <a:xfrm>
              <a:off x="3159125" y="4467224"/>
              <a:ext cx="432000" cy="432000"/>
            </a:xfrm>
            <a:prstGeom prst="corner">
              <a:avLst>
                <a:gd name="adj1" fmla="val 33096"/>
                <a:gd name="adj2" fmla="val 3309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-Shape 21">
              <a:extLst>
                <a:ext uri="{FF2B5EF4-FFF2-40B4-BE49-F238E27FC236}">
                  <a16:creationId xmlns:a16="http://schemas.microsoft.com/office/drawing/2014/main" id="{4BE5826B-DB1C-425D-967B-597CD7B0C9BC}"/>
                </a:ext>
              </a:extLst>
            </p:cNvPr>
            <p:cNvSpPr/>
            <p:nvPr/>
          </p:nvSpPr>
          <p:spPr>
            <a:xfrm rot="10800000">
              <a:off x="3936800" y="3753919"/>
              <a:ext cx="432000" cy="432000"/>
            </a:xfrm>
            <a:prstGeom prst="corner">
              <a:avLst>
                <a:gd name="adj1" fmla="val 33096"/>
                <a:gd name="adj2" fmla="val 3309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2A3FF1C1-B599-419D-A56E-0DC46828B3A9}"/>
                </a:ext>
              </a:extLst>
            </p:cNvPr>
            <p:cNvSpPr/>
            <p:nvPr/>
          </p:nvSpPr>
          <p:spPr>
            <a:xfrm rot="16200000">
              <a:off x="3936800" y="4467224"/>
              <a:ext cx="432000" cy="432000"/>
            </a:xfrm>
            <a:prstGeom prst="corner">
              <a:avLst>
                <a:gd name="adj1" fmla="val 33096"/>
                <a:gd name="adj2" fmla="val 3309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B54221F0-34F1-4762-AA01-18FEEE60116E}"/>
                </a:ext>
              </a:extLst>
            </p:cNvPr>
            <p:cNvSpPr/>
            <p:nvPr/>
          </p:nvSpPr>
          <p:spPr>
            <a:xfrm rot="5400000">
              <a:off x="3159125" y="3753920"/>
              <a:ext cx="432000" cy="432000"/>
            </a:xfrm>
            <a:prstGeom prst="corner">
              <a:avLst>
                <a:gd name="adj1" fmla="val 33096"/>
                <a:gd name="adj2" fmla="val 3309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2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Salzmann  Lena</dc:creator>
  <cp:lastModifiedBy>Salzmann  Lena</cp:lastModifiedBy>
  <cp:revision>4</cp:revision>
  <dcterms:created xsi:type="dcterms:W3CDTF">2022-11-05T09:27:05Z</dcterms:created>
  <dcterms:modified xsi:type="dcterms:W3CDTF">2022-11-05T11:30:30Z</dcterms:modified>
</cp:coreProperties>
</file>