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688"/>
  </p:normalViewPr>
  <p:slideViewPr>
    <p:cSldViewPr snapToGrid="0">
      <p:cViewPr varScale="1">
        <p:scale>
          <a:sx n="69" d="100"/>
          <a:sy n="69" d="100"/>
        </p:scale>
        <p:origin x="232" y="1200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19198C-DAC1-B24C-A24A-A02122752982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9041C2-DCAB-2D45-BA21-C3274A108CA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6696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041C2-DCAB-2D45-BA21-C3274A108CA3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0740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9041C2-DCAB-2D45-BA21-C3274A108CA3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4929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C13B42-F642-24DA-AC0F-E633555EFF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9027E8F-1500-AFA9-8728-721E19804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D99128C-88FF-4EBA-617F-DCEF8B44D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B55CBF2-F190-691B-DCF8-53B9F0E1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9446D79-BA5B-9BB4-805F-236939EB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5740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EAD64F3-F3AE-12DC-7EA8-6B527900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EDE1CA8-D20E-4695-C807-53BA40E63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413118-E5C8-B97F-863E-99E6D8F3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A905ED3-9111-8199-A5F3-974340C7E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DFCAE32-617C-3215-1F25-E3BC3B830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0305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D8580302-A2B1-77CA-4AED-1AC9F7A90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741B93-BD99-1D91-0781-7661267069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AECE88D-2C8E-82C3-2925-7B4AD2E7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B47F51-F31E-C10F-1809-FAC94E30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CECC798-EA95-64FB-F04E-82D2B3C1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275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41CC74A-7F16-3E96-7FA7-F642C6187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2024D1E-F00C-5DFF-349B-DA82B3DC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EFC53EC-CE49-D764-3D01-BA2E3B2C8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BAF5F8-6973-87EA-9C33-3370B38B3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6BB210-AAC1-7D4B-DCE9-7D041A644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0325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7C0214-85EC-E990-BD38-DDDBBF7D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DC2F363-56C7-8326-74B7-C9E5D0BC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B8C65C-91C8-0A77-0852-8D59B25A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FEC0E90-4988-C3D0-FF66-83FD3AA75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0F79449-E3ED-A14E-E93D-F53FB01B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8952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14372C-C94F-E093-B830-FD1560551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36C988B-1748-D2F7-0C9F-B5100749AF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4F6B57F-B931-7A4C-7A24-C132585E9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EB5C275-E747-3964-B05A-76825DF2F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8DAEE61-A0ED-6167-7033-9ADF5DBC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FFBB4A0-034F-3824-3943-B31C7B343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799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C0DEE8-6965-7ADC-EC83-73637C218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95AA825-10F9-9663-7E57-42DC6C4EA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B4638F-816D-9900-F9EB-04A2108D3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2A05842-B409-F15C-BE8B-E068EAEA9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600EAB49-6FC1-D405-E5FA-554A918C3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26CCA56-97A0-2FF0-0242-251F056C5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3701EEAB-5FA1-F399-6D72-BE78D0F0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62B31A6-AC5F-9F0B-F24E-63963FD0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6369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DA8651A-B339-9EAB-916D-5FC6E77D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F356CDA-30E0-4F9C-E8A2-9E3B27DA0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9122536-3D17-763A-A3D0-CD16F412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84398A0-66AF-DBFE-6A25-6858D223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875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5048B82-65B8-8BF7-919F-54C084763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C0004081-B740-F7AF-6DD4-C723D134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9152FAE-F13E-9778-9034-85EEE94B0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8702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68674F-193C-54C0-E1A3-6BC751D2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CE6310-D35F-1200-7CCE-B0F45D903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F668B1-C468-4CF1-3596-E52A2A38C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D3BBF34-4B6B-6923-2FCF-33C97A9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B611C1-0709-C0C2-1525-17F2CBDD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15363CB-FC8F-5CA6-8D02-0AA7D7578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861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D48A1-2656-C475-3788-06165E3A4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23FD2BC-C9F5-0EC9-8D57-413CEA793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04763EF-0F76-9764-C008-67578E88B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CCB665-3A5C-E1E7-637A-F1CAAF61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45C9E1-70DB-1994-8280-6470CC2F9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8FD880F-A3C8-BAAA-8B9C-CCABAF415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4387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8371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BF95468-4384-10BC-A812-97EE02331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E77C45E-900C-CF6E-333E-706AB3CCE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8A6BCD-3D83-E54D-04DE-5D46A7481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F1C60-6B7C-CE47-B84D-FC41C33CC18E}" type="datetimeFigureOut">
              <a:rPr lang="pl-PL" smtClean="0"/>
              <a:t>19.06.2025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11761CF-6A05-0068-BE5F-32DB6D594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50230A6-7C17-C706-92E6-ABCF82F37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27D55-5AAC-6E42-8928-A8D84ECF415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035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18BCCB-B7CB-2E1C-15B8-22C05654C0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To</a:t>
            </a:r>
            <a:r>
              <a:rPr lang="ru-RU" dirty="0"/>
              <a:t>-</a:t>
            </a:r>
            <a:r>
              <a:rPr lang="pl-PL" dirty="0"/>
              <a:t>Do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30BB17-0522-2E03-EA84-E3847E5346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Kateryna</a:t>
            </a:r>
            <a:r>
              <a:rPr lang="pl-PL" dirty="0"/>
              <a:t> </a:t>
            </a:r>
            <a:r>
              <a:rPr lang="pl-PL" dirty="0" err="1"/>
              <a:t>Borysova</a:t>
            </a:r>
            <a:r>
              <a:rPr lang="pl-PL" dirty="0"/>
              <a:t>, s31404</a:t>
            </a:r>
          </a:p>
        </p:txBody>
      </p:sp>
    </p:spTree>
    <p:extLst>
      <p:ext uri="{BB962C8B-B14F-4D97-AF65-F5344CB8AC3E}">
        <p14:creationId xmlns:p14="http://schemas.microsoft.com/office/powerpoint/2010/main" val="3838081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3C902-EFFB-0B59-9599-F1E7FD540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E7AD290-38B3-5AFE-2AFC-1DA0F0FF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9677"/>
            <a:ext cx="10515600" cy="1325563"/>
          </a:xfrm>
        </p:spPr>
        <p:txBody>
          <a:bodyPr/>
          <a:lstStyle/>
          <a:p>
            <a:pPr algn="ctr"/>
            <a:r>
              <a:rPr lang="pl-PL" sz="4800" dirty="0"/>
              <a:t>Cel projektu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C9DD97-72AE-9DBE-0C4E-97DC98AF3E4B}"/>
              </a:ext>
            </a:extLst>
          </p:cNvPr>
          <p:cNvSpPr txBox="1"/>
          <p:nvPr/>
        </p:nvSpPr>
        <p:spPr>
          <a:xfrm>
            <a:off x="838200" y="2625864"/>
            <a:ext cx="10515600" cy="1815882"/>
          </a:xfrm>
          <a:prstGeom prst="rect">
            <a:avLst/>
          </a:prstGeom>
          <a:solidFill>
            <a:srgbClr val="FDDDDD"/>
          </a:solidFill>
        </p:spPr>
        <p:txBody>
          <a:bodyPr wrap="square" rtlCol="0">
            <a:spAutoFit/>
          </a:bodyPr>
          <a:lstStyle/>
          <a:p>
            <a:r>
              <a:rPr lang="pl-PL" sz="2800" dirty="0"/>
              <a:t>Aplikacja pozwala użytkownikowi zapisywać zadania na konkretne dni, logować się na swoje konto i zarządzać listą zadań przez prosty interfejs webowy. Wszystkie dane są przechowywane w bazie danych.</a:t>
            </a:r>
          </a:p>
        </p:txBody>
      </p:sp>
    </p:spTree>
    <p:extLst>
      <p:ext uri="{BB962C8B-B14F-4D97-AF65-F5344CB8AC3E}">
        <p14:creationId xmlns:p14="http://schemas.microsoft.com/office/powerpoint/2010/main" val="19138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3B9C79D-F8BD-4412-91DF-92D8F7698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4800" dirty="0"/>
              <a:t>Technologie</a:t>
            </a:r>
          </a:p>
        </p:txBody>
      </p:sp>
      <p:pic>
        <p:nvPicPr>
          <p:cNvPr id="4" name="Obraz 3" descr="Obraz zawierający logo, clipart, Grafika, symbol&#10;&#10;Zawartość wygenerowana przez AI może być niepoprawna.">
            <a:extLst>
              <a:ext uri="{FF2B5EF4-FFF2-40B4-BE49-F238E27FC236}">
                <a16:creationId xmlns:a16="http://schemas.microsoft.com/office/drawing/2014/main" id="{0215F56D-6D47-D5A0-7102-D68CC7BFA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496" y="2103657"/>
            <a:ext cx="1800000" cy="1800000"/>
          </a:xfrm>
          <a:prstGeom prst="rect">
            <a:avLst/>
          </a:prstGeom>
        </p:spPr>
      </p:pic>
      <p:pic>
        <p:nvPicPr>
          <p:cNvPr id="5" name="Obraz 4" descr="Obraz zawierający zrzut ekranu, Grafika, Czcionka, logo&#10;&#10;Zawartość wygenerowana przez AI może być niepoprawna.">
            <a:extLst>
              <a:ext uri="{FF2B5EF4-FFF2-40B4-BE49-F238E27FC236}">
                <a16:creationId xmlns:a16="http://schemas.microsoft.com/office/drawing/2014/main" id="{6AA08A82-A881-9EC1-B14C-907CFADC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992" y="1740204"/>
            <a:ext cx="4629808" cy="1753715"/>
          </a:xfrm>
          <a:prstGeom prst="rect">
            <a:avLst/>
          </a:prstGeom>
        </p:spPr>
      </p:pic>
      <p:pic>
        <p:nvPicPr>
          <p:cNvPr id="6" name="Obraz 5" descr="Obraz zawierający Czcionka, Grafika, projekt graficzny, design&#10;&#10;Zawartość wygenerowana przez AI może być niepoprawna.">
            <a:extLst>
              <a:ext uri="{FF2B5EF4-FFF2-40B4-BE49-F238E27FC236}">
                <a16:creationId xmlns:a16="http://schemas.microsoft.com/office/drawing/2014/main" id="{D18B35D2-4CEA-A12C-41D9-3E1CDA17E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812" y="4754343"/>
            <a:ext cx="4387368" cy="1106795"/>
          </a:xfrm>
          <a:prstGeom prst="rect">
            <a:avLst/>
          </a:prstGeom>
        </p:spPr>
      </p:pic>
      <p:pic>
        <p:nvPicPr>
          <p:cNvPr id="7" name="Obraz 6" descr="Obraz zawierający Grafika, Czcionka, tekst, projekt graficzny&#10;&#10;Zawartość wygenerowana przez AI może być niepoprawna.">
            <a:extLst>
              <a:ext uri="{FF2B5EF4-FFF2-40B4-BE49-F238E27FC236}">
                <a16:creationId xmlns:a16="http://schemas.microsoft.com/office/drawing/2014/main" id="{E054F61D-2B60-AF63-0623-F10B7B311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094" y="3903952"/>
            <a:ext cx="2278185" cy="22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68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E97B3C-28DB-1539-B122-309AECAB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sz="4800" dirty="0"/>
              <a:t>Wyzwania i ich rozwiązanie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66280D5-D29A-08DA-FF8E-F275638AD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8501"/>
            <a:ext cx="10515600" cy="3499866"/>
          </a:xfrm>
          <a:solidFill>
            <a:srgbClr val="FDDDDD"/>
          </a:solidFill>
        </p:spPr>
        <p:txBody>
          <a:bodyPr/>
          <a:lstStyle/>
          <a:p>
            <a:pPr marL="0" indent="0">
              <a:buNone/>
            </a:pPr>
            <a:r>
              <a:rPr lang="pl-PL" dirty="0"/>
              <a:t>Zaprojektowanie i odpowiednie rozmieszczenie elementów na froncie</a:t>
            </a:r>
            <a:r>
              <a:rPr lang="ru-RU" dirty="0"/>
              <a:t>, </a:t>
            </a:r>
            <a:r>
              <a:rPr lang="pl-PL" dirty="0"/>
              <a:t>żeby wyglądały czytelnie i estetycznie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pl-PL" dirty="0"/>
              <a:t>Rozwiązanie: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pl-PL" dirty="0"/>
              <a:t>Kilkukrotnie poprawiałam układ i style, żeby uzyskać sensowny efekt</a:t>
            </a:r>
          </a:p>
          <a:p>
            <a:pPr marL="0" indent="0">
              <a:buNone/>
            </a:pPr>
            <a:r>
              <a:rPr lang="ru-RU" dirty="0"/>
              <a:t>- </a:t>
            </a:r>
            <a:r>
              <a:rPr lang="pl-PL" dirty="0"/>
              <a:t>Łączyłam HTML z logiką przez API w </a:t>
            </a:r>
            <a:r>
              <a:rPr lang="pl-PL" dirty="0" err="1"/>
              <a:t>Flasku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2705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5CF57B-6D13-AA34-C1D7-C21D99907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90"/>
            <a:ext cx="10515600" cy="1325563"/>
          </a:xfrm>
        </p:spPr>
        <p:txBody>
          <a:bodyPr/>
          <a:lstStyle/>
          <a:p>
            <a:pPr algn="ctr"/>
            <a:r>
              <a:rPr lang="pl-PL" sz="4800" dirty="0"/>
              <a:t>Możliwy rozwój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0BC43-1CBB-25BE-B84D-BBB45B70F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6717"/>
            <a:ext cx="10515600" cy="1828800"/>
          </a:xfrm>
          <a:solidFill>
            <a:srgbClr val="FDDDDD"/>
          </a:solidFill>
        </p:spPr>
        <p:txBody>
          <a:bodyPr>
            <a:normAutofit lnSpcReduction="10000"/>
          </a:bodyPr>
          <a:lstStyle/>
          <a:p>
            <a:r>
              <a:rPr lang="pl-PL" dirty="0"/>
              <a:t>Rozbudowa widoku: kalendarz lub układ tygodniowy</a:t>
            </a:r>
          </a:p>
          <a:p>
            <a:r>
              <a:rPr lang="pl-PL" dirty="0"/>
              <a:t>Możliwość przypisywania zadań do kategorii (np. szkoła, dom, praca)</a:t>
            </a:r>
          </a:p>
          <a:p>
            <a:r>
              <a:rPr lang="pl-PL" dirty="0"/>
              <a:t>Wersja mobilna</a:t>
            </a:r>
          </a:p>
        </p:txBody>
      </p:sp>
    </p:spTree>
    <p:extLst>
      <p:ext uri="{BB962C8B-B14F-4D97-AF65-F5344CB8AC3E}">
        <p14:creationId xmlns:p14="http://schemas.microsoft.com/office/powerpoint/2010/main" val="66984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to-do app demo.mov">
            <a:hlinkClick r:id="" action="ppaction://media"/>
            <a:extLst>
              <a:ext uri="{FF2B5EF4-FFF2-40B4-BE49-F238E27FC236}">
                <a16:creationId xmlns:a16="http://schemas.microsoft.com/office/drawing/2014/main" id="{EF33070E-4730-3196-612D-C011CFF187D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5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192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109</Words>
  <Application>Microsoft Macintosh PowerPoint</Application>
  <PresentationFormat>Panoramiczny</PresentationFormat>
  <Paragraphs>17</Paragraphs>
  <Slides>6</Slides>
  <Notes>2</Notes>
  <HiddenSlides>0</HiddenSlides>
  <MMClips>1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Motyw pakietu Office</vt:lpstr>
      <vt:lpstr>To-Do App</vt:lpstr>
      <vt:lpstr>Cel projektu</vt:lpstr>
      <vt:lpstr>Technologie</vt:lpstr>
      <vt:lpstr>Wyzwania i ich rozwiązanie</vt:lpstr>
      <vt:lpstr>Możliwy rozwój projektu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Катя Борисова</dc:creator>
  <cp:lastModifiedBy>Катя Борисова</cp:lastModifiedBy>
  <cp:revision>3</cp:revision>
  <dcterms:created xsi:type="dcterms:W3CDTF">2025-06-19T19:21:08Z</dcterms:created>
  <dcterms:modified xsi:type="dcterms:W3CDTF">2025-06-19T21:28:42Z</dcterms:modified>
</cp:coreProperties>
</file>