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15"/>
  </p:normalViewPr>
  <p:slideViewPr>
    <p:cSldViewPr snapToGrid="0" snapToObjects="1">
      <p:cViewPr>
        <p:scale>
          <a:sx n="120" d="100"/>
          <a:sy n="120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69CD-44A7-8A41-A17B-1A0AC5DFD00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A7AB-2539-D64E-B7FF-D59664A3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6300" y="701992"/>
            <a:ext cx="5359400" cy="5454015"/>
            <a:chOff x="0" y="0"/>
            <a:chExt cx="5359444" cy="5454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28365" cy="54483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40642" y="223284"/>
              <a:ext cx="1701844" cy="457200"/>
              <a:chOff x="0" y="0"/>
              <a:chExt cx="1701844" cy="4572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0" y="138223"/>
                <a:ext cx="338455" cy="25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 Box 3"/>
              <p:cNvSpPr txBox="1"/>
              <p:nvPr/>
            </p:nvSpPr>
            <p:spPr>
              <a:xfrm>
                <a:off x="329609" y="0"/>
                <a:ext cx="137223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" charset="0"/>
                    <a:ea typeface="ＭＳ 明朝" charset="-128"/>
                    <a:cs typeface="Arial" charset="0"/>
                  </a:rPr>
                  <a:t>Outside scanner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30009" y="914400"/>
              <a:ext cx="1829435" cy="3660140"/>
              <a:chOff x="0" y="0"/>
              <a:chExt cx="1829435" cy="366014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632" y="0"/>
                <a:ext cx="338455" cy="25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 Box 5"/>
              <p:cNvSpPr txBox="1"/>
              <p:nvPr/>
            </p:nvSpPr>
            <p:spPr>
              <a:xfrm>
                <a:off x="457200" y="1594884"/>
                <a:ext cx="137223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" charset="0"/>
                    <a:ea typeface="ＭＳ 明朝" charset="-128"/>
                    <a:cs typeface="Arial" charset="0"/>
                  </a:rPr>
                  <a:t>Inside scanner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0" y="3657600"/>
                <a:ext cx="338455" cy="25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40241" y="0"/>
                <a:ext cx="6247" cy="36550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40642" y="4997303"/>
              <a:ext cx="1712477" cy="457200"/>
              <a:chOff x="0" y="0"/>
              <a:chExt cx="1712477" cy="4572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0" y="138223"/>
                <a:ext cx="338455" cy="25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 Box 9"/>
              <p:cNvSpPr txBox="1"/>
              <p:nvPr/>
            </p:nvSpPr>
            <p:spPr>
              <a:xfrm>
                <a:off x="340242" y="0"/>
                <a:ext cx="137223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" charset="0"/>
                    <a:ea typeface="ＭＳ 明朝" charset="-128"/>
                    <a:cs typeface="Arial" charset="0"/>
                  </a:rPr>
                  <a:t>Outside scanner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6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ＭＳ 明朝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2017-12-19T13:48:40Z</dcterms:created>
  <dcterms:modified xsi:type="dcterms:W3CDTF">2017-12-19T13:49:48Z</dcterms:modified>
</cp:coreProperties>
</file>