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644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071C-E648-097F-02DB-4AFF94DB2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56A04-F1A0-9532-63FB-F2CE52313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021D5-9C04-1593-FB8A-EE8BD870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124-1D81-4E61-A730-4773AFDC985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C33C1-DEE6-887C-6C21-96002A8C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9593E-52AA-AC78-3F44-300C5EB8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25D7-5814-4142-AA5D-1BE8D429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6BB1-628E-6252-0674-713B8A12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A27DA-41E5-A0A6-858E-B02D81382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23DCF-676F-9F2F-0023-0DD393A4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124-1D81-4E61-A730-4773AFDC985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1294-B67D-8CFB-F0CC-E750C1FA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64ACA-6C14-E0A2-8372-7A569053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25D7-5814-4142-AA5D-1BE8D429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CEF1F-600E-C2E1-3FA6-23C20AF07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64876-7F16-C526-5FF9-ADA0DAF6E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B02A5-5702-E259-4108-4CA98F4B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124-1D81-4E61-A730-4773AFDC985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DA57-24C9-25B9-2CB4-14E1BFBB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73A06-6BD6-AE30-45C4-921BD901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25D7-5814-4142-AA5D-1BE8D429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E749-0B4D-C4C1-A1F2-3D4CF6DA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DBEF-2123-B049-CE19-347BE533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56BBA-E793-3C17-8754-32DDFC46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124-1D81-4E61-A730-4773AFDC985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1D1DB-F6B7-BA2C-32D8-B1887715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D126E-F6C3-B544-0F17-943338F4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25D7-5814-4142-AA5D-1BE8D429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BAE3-9738-CFCA-963B-2E8B1642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751D4-F981-D4FD-0963-5CB25E6AA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8F9C4-2A0E-4F84-C6C3-01A4BCA3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124-1D81-4E61-A730-4773AFDC985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9FE5-1DFC-6351-704A-F9188BB4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4A161-E541-A41A-4210-E695A3E4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25D7-5814-4142-AA5D-1BE8D429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1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676E-DEB4-F4C4-CFF2-F5214E75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A27B-0EDA-1BDC-E191-4054D9412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BE273-50F2-3A73-3BD2-DF0262712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EFD35-92D7-F0DE-2D75-B56CB696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124-1D81-4E61-A730-4773AFDC985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5B620-A00B-2F57-1524-08193F15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7EB4E-38A6-40B0-CAAC-EEED3CE5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25D7-5814-4142-AA5D-1BE8D429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71FE-1815-DB79-6486-9E0DDA7C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2464C-57E4-9BAB-1456-A362F194C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272EE-D253-77BB-B0F5-50157A6E9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D7AB8-E4B0-C144-1E9E-A86949214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02777-B50C-F4AC-2643-A50FB3639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ADB9F-BE93-5D9D-8F24-C783F7F3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124-1D81-4E61-A730-4773AFDC985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1F379-344B-8E84-414A-BE0B6FC7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B45B3-EE89-C729-34E0-15F63457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25D7-5814-4142-AA5D-1BE8D429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9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11EA-ABA1-7AC2-417A-E1CFD179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F1DDA-64C7-C785-9064-2A9E00E6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124-1D81-4E61-A730-4773AFDC985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52EBC-841E-DF2C-9772-692F5582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874CE-9225-C3B4-59C5-197A80AB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25D7-5814-4142-AA5D-1BE8D429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1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F8B32-E1B7-CC11-00AE-029E4D4C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124-1D81-4E61-A730-4773AFDC985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50749-8E04-7269-21D7-3734DD46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FCAB0-2F0E-583E-5046-8805F813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25D7-5814-4142-AA5D-1BE8D429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5B7E-21AD-866D-CF5B-BF97A15F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A0562-299E-C8E7-5AD2-2C459DEB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EC09-B82B-4FB2-DEE4-BE225913A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4D8AA-6186-3EBD-3115-E0B948DC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124-1D81-4E61-A730-4773AFDC985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1590C-8B13-8B48-32B9-6D2557A5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E441F-F38E-092F-2183-D158033F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25D7-5814-4142-AA5D-1BE8D429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80FA-3C4B-565C-F9BE-EE49794A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909A7-44B9-344A-7CA7-927305916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9E4B7-72E2-DE05-0880-9BE721942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0E26E-59C5-1654-FA69-243BE6F7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124-1D81-4E61-A730-4773AFDC985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D214A-06C0-0478-8562-AF367C4F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B3BC7-DC01-9E10-3E67-0BF8C87B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25D7-5814-4142-AA5D-1BE8D429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6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C17B6-93F9-0408-8161-189D1BE2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F3BA0-5234-A4BE-BC11-C5BE08FCD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942D-0F91-AA28-382B-08A5156A2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C5124-1D81-4E61-A730-4773AFDC985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F49B0-6F62-AC8A-AF14-8D4321F7A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03E87-7D8D-C275-72E5-92D7BB188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25D7-5814-4142-AA5D-1BE8D429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1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9">
            <a:extLst>
              <a:ext uri="{FF2B5EF4-FFF2-40B4-BE49-F238E27FC236}">
                <a16:creationId xmlns:a16="http://schemas.microsoft.com/office/drawing/2014/main" id="{831878B4-28A5-CD89-7F6F-D8EC57C733FA}"/>
              </a:ext>
            </a:extLst>
          </p:cNvPr>
          <p:cNvSpPr/>
          <p:nvPr/>
        </p:nvSpPr>
        <p:spPr>
          <a:xfrm rot="5400000">
            <a:off x="6884518" y="2649877"/>
            <a:ext cx="1815358" cy="1575627"/>
          </a:xfrm>
          <a:prstGeom prst="hexagon">
            <a:avLst>
              <a:gd name="adj" fmla="val 29188"/>
              <a:gd name="vf" fmla="val 115470"/>
            </a:avLst>
          </a:prstGeom>
          <a:solidFill>
            <a:srgbClr val="FECF00"/>
          </a:solidFill>
          <a:ln>
            <a:solidFill>
              <a:srgbClr val="FEC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3A1DCDC-EE47-4CA8-FB6E-0E205CBEAFD7}"/>
              </a:ext>
            </a:extLst>
          </p:cNvPr>
          <p:cNvSpPr>
            <a:spLocks noChangeAspect="1"/>
          </p:cNvSpPr>
          <p:nvPr/>
        </p:nvSpPr>
        <p:spPr>
          <a:xfrm rot="5400000">
            <a:off x="6914373" y="2675789"/>
            <a:ext cx="1755648" cy="1523803"/>
          </a:xfrm>
          <a:prstGeom prst="hexagon">
            <a:avLst>
              <a:gd name="adj" fmla="val 29188"/>
              <a:gd name="vf" fmla="val 115470"/>
            </a:avLst>
          </a:prstGeom>
          <a:solidFill>
            <a:srgbClr val="FEC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C99A0-04BC-E920-2B7A-F655B50011C7}"/>
              </a:ext>
            </a:extLst>
          </p:cNvPr>
          <p:cNvSpPr txBox="1"/>
          <p:nvPr/>
        </p:nvSpPr>
        <p:spPr>
          <a:xfrm>
            <a:off x="7223506" y="3114524"/>
            <a:ext cx="1137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ighway Gothic" pitchFamily="2" charset="0"/>
              </a:rPr>
              <a:t>rfars</a:t>
            </a:r>
          </a:p>
        </p:txBody>
      </p:sp>
    </p:spTree>
    <p:extLst>
      <p:ext uri="{BB962C8B-B14F-4D97-AF65-F5344CB8AC3E}">
        <p14:creationId xmlns:p14="http://schemas.microsoft.com/office/powerpoint/2010/main" val="336155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Highway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Jackson</dc:creator>
  <cp:lastModifiedBy>Steve Jackson</cp:lastModifiedBy>
  <cp:revision>2</cp:revision>
  <dcterms:created xsi:type="dcterms:W3CDTF">2022-10-28T17:23:10Z</dcterms:created>
  <dcterms:modified xsi:type="dcterms:W3CDTF">2022-10-28T17:36:06Z</dcterms:modified>
</cp:coreProperties>
</file>