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3750"/>
  </p:normalViewPr>
  <p:slideViewPr>
    <p:cSldViewPr snapToGrid="0">
      <p:cViewPr>
        <p:scale>
          <a:sx n="89" d="100"/>
          <a:sy n="89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A4613-53E8-574A-B4BE-634DABD6ABFD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10366-793B-874B-8EAB-A9A8AA796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8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10366-793B-874B-8EAB-A9A8AA796A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661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10366-793B-874B-8EAB-A9A8AA796A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86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10366-793B-874B-8EAB-A9A8AA796A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66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221DA-24FC-F246-D27E-F6E3E1547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F4407-B8D2-0217-E250-22EFC70DF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7FEA8-72FF-5F81-48CD-FB2A20E2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11F64B-A4DA-701E-6B9F-277B7C9E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4A129A-EAF5-C877-131C-B092B1E0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4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D71F9-730E-B34E-BACD-36AB2912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0308CD-508C-CF88-620F-7FC3D231E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57B70-C358-200F-2767-44543AAA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A9120-4C85-606A-AB4D-34DF54E0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A56D0-C089-7097-3C66-CF71647BA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58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18776F-204C-41F9-E815-531BD053C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2A6D09-DB2E-8352-7F6A-BBFE806A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9DBB5-AFC3-9A97-1712-2B3AE7D6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ADBFD0-0EB0-7BDD-20B7-A7D38A22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F7DA2-9640-2B0D-F04D-C81397FC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A7816-540B-D11F-60D3-4651A934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EA7D2-D76F-54A3-E4A2-930C1734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63FB30-5830-8665-C1B7-3F6A104D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1ACAD-7EB9-E29F-9A55-5C76686A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D2082D-8834-103D-E2D3-4CFC4E9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90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01016-0417-7485-1DCB-BFE9D732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39AD54-2645-B287-38F6-76D39D44E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DF4CA-1610-7BC3-7A67-E42CC34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07D34-EAB4-5A12-039C-E3B6A545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15D4D-9C3F-EB75-2453-4829351A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53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96CA3-B403-BE03-D26F-EA52ED3F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41E22-E5DA-9C09-A26A-91EBE5EAA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67AC83-FB81-5392-3E0D-96F44D6D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C85CBC-84DE-2617-DB11-EE9950CE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B44010-F028-2969-D47A-3601C7B1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79000F-6BD2-5247-F9DA-AD6FFE15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37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D5FF4-443D-42B1-EC87-A288DEA5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C7901D-EA4D-40AE-38AE-7189CE43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E7CE46-CFF7-DF29-6E50-11B0B2AD0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0F621F-14FA-631B-FBBF-D91BDF386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4FEC3E-EE12-275A-4FB1-3FA27E3C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B6F2CC-6C9D-A2BC-6C1C-D728CFE1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6B662D-0829-A4FF-6BDC-733D8FB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8F31F1-37A4-93F7-067C-438E6E35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65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839D4-EFC9-1B5F-CFEB-33B1F6C4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3398E0-89CC-E370-8187-4DA45F4A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2FB267-ED31-3EC8-E8EA-8892B448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653FB7-6BEE-9F31-A2FA-C524C9E8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73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83E945-D180-20B3-95CD-85C2AB0F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BA9A44-02A1-DDB6-4279-7938217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6AA8E7-EC2D-67D8-8D6E-1EF5C1B4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7B5D5-8E35-B31B-4F8A-7BE9FD66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DD7AD-1A93-1D73-9977-B0DC83E6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AA84AF-AA3F-43B7-17A2-31FC30ECB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7D7530-788B-7FFB-1CEC-1B431F2F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4A3A13-9CF4-635A-331F-B8070B48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943F52-2509-FF9C-A950-97CDC859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7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48FDA-1548-0478-644B-EB2AF499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213EBB-1DD4-0256-13C1-81AC0B788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66C24E-BF94-2073-425F-7294F36F4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54C70-C680-31F5-87AB-5A304292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A1CA08-BF4D-C934-3160-12371CD3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68D0AD-897A-5D37-01F6-69DEC139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3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8485D-D7AF-9390-6899-6AB9D44B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E2AB40-C6A5-AABD-531C-C55BC44A1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60C4B-E643-8C04-79C5-20883C5AA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15044-FC1D-C940-ADD7-50EFFEC9A4BA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3E1258-9D29-8DDD-E5D0-7E33B30BE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2833E-75CC-FC5B-F6E9-EBBA7BEEE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E2CD8-AB47-3F45-8832-BE1AE48C9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A7371-2183-B7B3-58E9-1B4AADBD2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Итоговый проект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База данных турагентства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10A731-9A17-A11F-C131-38FCA8AA9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9720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Смешкова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Екатерина</a:t>
            </a:r>
          </a:p>
          <a:p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Пахолкова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Мария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D1992FE-6931-EFF8-701B-36B44D9226C6}"/>
              </a:ext>
            </a:extLst>
          </p:cNvPr>
          <p:cNvSpPr/>
          <p:nvPr/>
        </p:nvSpPr>
        <p:spPr>
          <a:xfrm>
            <a:off x="696000" y="-1528087"/>
            <a:ext cx="10800000" cy="1080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4A4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0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E13A-A9CF-2324-0C6D-394D630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31047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Примеры запросов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69E1E-2256-7FE0-DC8F-0B09B93B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3" y="2650629"/>
            <a:ext cx="4953000" cy="116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0BB8C3-522E-8695-D60B-A0D1C6044CFA}"/>
              </a:ext>
            </a:extLst>
          </p:cNvPr>
          <p:cNvSpPr txBox="1"/>
          <p:nvPr/>
        </p:nvSpPr>
        <p:spPr>
          <a:xfrm>
            <a:off x="354013" y="1450300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Найдем туры, по которым не было ни одного бронирования: чтобы повысить спрос на эти направления, можно ввести какие-нибудь спецпредложения и акции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64E679-AD08-C4AD-37D6-77232AF7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477281"/>
            <a:ext cx="7772400" cy="18608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295104-7699-EB5A-F13B-6552F193EA51}"/>
              </a:ext>
            </a:extLst>
          </p:cNvPr>
          <p:cNvSpPr txBox="1"/>
          <p:nvPr/>
        </p:nvSpPr>
        <p:spPr>
          <a:xfrm>
            <a:off x="5307013" y="2926557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Найдем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туров, которые начинаются менее чем через месяц и еще не оплачены, контакты клиентов, информацию о туре, а также имя сотрудника, ответственного за эту бронь: это позволит ему связаться с клиентом и напомнить об оплате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55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E13A-A9CF-2324-0C6D-394D630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31047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Примеры запросов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B8C3-522E-8695-D60B-A0D1C6044CFA}"/>
              </a:ext>
            </a:extLst>
          </p:cNvPr>
          <p:cNvSpPr txBox="1"/>
          <p:nvPr/>
        </p:nvSpPr>
        <p:spPr>
          <a:xfrm>
            <a:off x="111126" y="1555898"/>
            <a:ext cx="77898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Выведем информацию о клиентах, которые один раз съездили на отдых более 3 месяцев назад, а после не делали повторных бронирований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можно предложить им скидку или спецпредложение, чтобы повысить лояльность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95104-7699-EB5A-F13B-6552F193EA51}"/>
              </a:ext>
            </a:extLst>
          </p:cNvPr>
          <p:cNvSpPr txBox="1"/>
          <p:nvPr/>
        </p:nvSpPr>
        <p:spPr>
          <a:xfrm>
            <a:off x="5275263" y="3570110"/>
            <a:ext cx="61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Выведем средние оценки туров для того, чтобы оценить средний уровень удовлетворенности клиентов и при плохих отзывах узнать у клиентов о проблемах, с которыми они столкнулись во время отдыха, и исправить все недочеты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17B6F-4C82-F805-9865-F95D9C30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6" y="5127129"/>
            <a:ext cx="6908800" cy="129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0384B-7265-5782-6656-1834BED7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3" y="2693988"/>
            <a:ext cx="46736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3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E13A-A9CF-2324-0C6D-394D630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31047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Примеры запросов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BB8C3-522E-8695-D60B-A0D1C6044CFA}"/>
              </a:ext>
            </a:extLst>
          </p:cNvPr>
          <p:cNvSpPr txBox="1"/>
          <p:nvPr/>
        </p:nvSpPr>
        <p:spPr>
          <a:xfrm>
            <a:off x="225426" y="1808811"/>
            <a:ext cx="71040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Найдем сотрудника, у которого наибольшая доля оплаченных броней от всего их количества: за хорошую работу выплатим ему премию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133C7-FF6B-6877-3AB5-4199E495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3" y="3071812"/>
            <a:ext cx="10835576" cy="24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0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A492F98-8439-F761-BB5F-5B7C09A09362}"/>
              </a:ext>
            </a:extLst>
          </p:cNvPr>
          <p:cNvSpPr txBox="1">
            <a:spLocks/>
          </p:cNvSpPr>
          <p:nvPr/>
        </p:nvSpPr>
        <p:spPr>
          <a:xfrm>
            <a:off x="491645" y="0"/>
            <a:ext cx="64728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 descr="Изображение выглядит как Мобильный телефон, снимок экрана, Мобильное устройство, мультимедиа&#10;&#10;Автоматически созданное описание">
            <a:extLst>
              <a:ext uri="{FF2B5EF4-FFF2-40B4-BE49-F238E27FC236}">
                <a16:creationId xmlns:a16="http://schemas.microsoft.com/office/drawing/2014/main" id="{BC6BBDE0-6C8D-4033-6D2D-AEBF088301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21" t="33299" r="21308" b="14180"/>
          <a:stretch/>
        </p:blipFill>
        <p:spPr>
          <a:xfrm>
            <a:off x="7843837" y="-93425"/>
            <a:ext cx="3749196" cy="6712332"/>
          </a:xfrm>
          <a:prstGeom prst="rect">
            <a:avLst/>
          </a:prstGeom>
        </p:spPr>
      </p:pic>
      <p:sp>
        <p:nvSpPr>
          <p:cNvPr id="15" name="Объект 14">
            <a:extLst>
              <a:ext uri="{FF2B5EF4-FFF2-40B4-BE49-F238E27FC236}">
                <a16:creationId xmlns:a16="http://schemas.microsoft.com/office/drawing/2014/main" id="{F7192CA6-4F23-1A4E-4F62-EAD75D634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67" y="1482140"/>
            <a:ext cx="6830012" cy="5176458"/>
          </a:xfrm>
        </p:spPr>
        <p:txBody>
          <a:bodyPr>
            <a:normAutofit fontScale="70000" lnSpcReduction="20000"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Работа агентства устроена следующим образом: 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 сотрудников (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employee)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агентства есть четкая иерархия внутри компании: среди них есть начальники и подчиненные, одни сотрудники руководят другими (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leads)</a:t>
            </a:r>
            <a:endParaRPr lang="ru-RU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lient)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обращается к сотруднику (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employee)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они совершают (</a:t>
            </a:r>
            <a:r>
              <a:rPr lang="en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make)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бронирование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(booking)</a:t>
            </a:r>
            <a:endParaRPr lang="ru-RU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Бронирование происходит (</a:t>
            </a:r>
            <a:r>
              <a:rPr lang="en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book)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 числа доступных туров (</a:t>
            </a:r>
            <a:r>
              <a:rPr lang="ru-RU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ours)</a:t>
            </a:r>
            <a:endParaRPr lang="ru-RU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у клиента забронирован тур, то ему назначается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" sz="2800" b="0" i="0" u="none" strike="noStrike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assigned)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трансфер 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" sz="2800" b="0" i="0" u="none" strike="noStrike" dirty="0">
                <a:solidFill>
                  <a:srgbClr val="000000"/>
                </a:solidFill>
                <a:effectLst/>
                <a:highlight>
                  <a:srgbClr val="FBFBFB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Transfer) 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от аэропорта до отеля</a:t>
            </a: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После посещения тура клиент может оставить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(leave)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один или несколько отзывов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(review)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(about)</a:t>
            </a:r>
            <a:r>
              <a:rPr lang="ru-RU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своей поездке.</a:t>
            </a:r>
          </a:p>
          <a:p>
            <a:endParaRPr lang="ru-RU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499613B-DC6B-C6D9-270D-2E46D6ACC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7" y="28513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Описание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7762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CA8AF-C765-2F53-27A6-CAD19F1C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46" y="0"/>
            <a:ext cx="4969702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диаграмма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F8CA1-02F5-54C2-E0AC-AF34F5ACEFF9}"/>
              </a:ext>
            </a:extLst>
          </p:cNvPr>
          <p:cNvSpPr txBox="1"/>
          <p:nvPr/>
        </p:nvSpPr>
        <p:spPr>
          <a:xfrm>
            <a:off x="491646" y="1104583"/>
            <a:ext cx="736217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{[</a:t>
            </a:r>
            <a:r>
              <a:rPr lang="en" sz="14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id_tour</a:t>
            </a:r>
            <a:r>
              <a:rPr lang="en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destination: string, duration: int, price: decimal]}</a:t>
            </a:r>
            <a:endParaRPr lang="ru-RU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{[</a:t>
            </a:r>
            <a:r>
              <a:rPr lang="en" sz="14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id_client</a:t>
            </a:r>
            <a:r>
              <a:rPr lang="en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name: string, email: string]}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{[</a:t>
            </a:r>
            <a:r>
              <a:rPr lang="en" sz="14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id_emp</a:t>
            </a:r>
            <a:r>
              <a:rPr lang="en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name: string, email: string, post: string]}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{[</a:t>
            </a:r>
            <a:r>
              <a:rPr lang="en" sz="14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id_booking</a:t>
            </a:r>
            <a:r>
              <a:rPr lang="en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14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start_date</a:t>
            </a:r>
            <a:r>
              <a:rPr lang="en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date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id_client</a:t>
            </a:r>
            <a:r>
              <a:rPr lang="en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id_tour</a:t>
            </a:r>
            <a:r>
              <a:rPr lang="en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id_emp</a:t>
            </a:r>
            <a:r>
              <a:rPr lang="en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payment: string]}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{[</a:t>
            </a:r>
            <a:r>
              <a:rPr lang="en" sz="14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id_review</a:t>
            </a:r>
            <a:r>
              <a:rPr lang="en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4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id_tour</a:t>
            </a:r>
            <a:r>
              <a:rPr lang="en" sz="1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4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id_client</a:t>
            </a:r>
            <a:r>
              <a:rPr lang="en" sz="1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grade: int]}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{[</a:t>
            </a:r>
            <a:r>
              <a:rPr lang="en" sz="1400" b="0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car_number</a:t>
            </a:r>
            <a:r>
              <a:rPr lang="en" sz="14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string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car_brand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string, </a:t>
            </a:r>
            <a:r>
              <a:rPr lang="en" sz="14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id_booking</a:t>
            </a:r>
            <a:r>
              <a:rPr lang="en" sz="1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ru-RU" sz="14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start_date</a:t>
            </a:r>
            <a:r>
              <a:rPr lang="en" sz="1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date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]}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Leads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{[</a:t>
            </a:r>
            <a:r>
              <a:rPr lang="en" sz="14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id_boss</a:t>
            </a:r>
            <a:r>
              <a:rPr lang="en" sz="1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" sz="14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id_emp</a:t>
            </a:r>
            <a:r>
              <a:rPr lang="en" sz="1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]}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b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</a:p>
          <a:p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{[</a:t>
            </a:r>
            <a:r>
              <a:rPr lang="en" sz="14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id_client</a:t>
            </a:r>
            <a:r>
              <a:rPr lang="en" sz="1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int,</a:t>
            </a:r>
            <a:r>
              <a:rPr lang="en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4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id_emp:int</a:t>
            </a:r>
            <a:r>
              <a:rPr lang="en" sz="1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4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id_booking</a:t>
            </a:r>
            <a:r>
              <a:rPr lang="en" sz="1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int,</a:t>
            </a:r>
            <a:r>
              <a:rPr lang="en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sz="1400" b="1" i="0" u="sng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start_date</a:t>
            </a:r>
            <a:r>
              <a:rPr lang="en" sz="1400" b="1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date</a:t>
            </a:r>
            <a:r>
              <a:rPr lang="en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]}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Объект 9" descr="Изображение выглядит как снимок экрана, шаблон, Симметрия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2687BD6-A355-6BC2-0E29-6EF628194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7766" y="235666"/>
            <a:ext cx="5462588" cy="6386667"/>
          </a:xfrm>
        </p:spPr>
      </p:pic>
    </p:spTree>
    <p:extLst>
      <p:ext uri="{BB962C8B-B14F-4D97-AF65-F5344CB8AC3E}">
        <p14:creationId xmlns:p14="http://schemas.microsoft.com/office/powerpoint/2010/main" val="191155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E13A-A9CF-2324-0C6D-394D630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6BDD-F4D5-BEC3-69C5-50EE59AB18F3}"/>
              </a:ext>
            </a:extLst>
          </p:cNvPr>
          <p:cNvSpPr txBox="1"/>
          <p:nvPr/>
        </p:nvSpPr>
        <p:spPr>
          <a:xfrm>
            <a:off x="838200" y="1506022"/>
            <a:ext cx="38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41BACA0-EAEF-6DFA-ED33-3ADCA965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1" y="4963041"/>
            <a:ext cx="6051343" cy="1529834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A528A4F-FA07-F6B1-1439-89739B28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3" y="169307"/>
            <a:ext cx="5834062" cy="47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E13A-A9CF-2324-0C6D-394D630A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6BDD-F4D5-BEC3-69C5-50EE59AB18F3}"/>
              </a:ext>
            </a:extLst>
          </p:cNvPr>
          <p:cNvSpPr txBox="1"/>
          <p:nvPr/>
        </p:nvSpPr>
        <p:spPr>
          <a:xfrm>
            <a:off x="838200" y="1506022"/>
            <a:ext cx="38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Таблица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Изображение выглядит как текст, снимок экрана, документ, меню&#10;&#10;Автоматически созданное описание">
            <a:extLst>
              <a:ext uri="{FF2B5EF4-FFF2-40B4-BE49-F238E27FC236}">
                <a16:creationId xmlns:a16="http://schemas.microsoft.com/office/drawing/2014/main" id="{0DD2A839-E34D-912B-5DB3-8489329A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07" y="208999"/>
            <a:ext cx="4758762" cy="644000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A693B71-B82B-6C42-8164-23B87AAE0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0445"/>
            <a:ext cx="4758761" cy="1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9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E13A-A9CF-2324-0C6D-394D630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36" y="38051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6BDD-F4D5-BEC3-69C5-50EE59AB18F3}"/>
              </a:ext>
            </a:extLst>
          </p:cNvPr>
          <p:cNvSpPr txBox="1"/>
          <p:nvPr/>
        </p:nvSpPr>
        <p:spPr>
          <a:xfrm>
            <a:off x="617436" y="1506022"/>
            <a:ext cx="38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Employee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7BBB04C-08C9-D8F6-6E87-9DB1539E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1" y="2170624"/>
            <a:ext cx="5188115" cy="1722032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окумен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DF89F97-4891-96BF-5013-98C4370BF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669" y="333006"/>
            <a:ext cx="4531944" cy="65000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число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12222828-A33D-611A-1DAB-71F9B750F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9405" y="471488"/>
            <a:ext cx="2159663" cy="636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7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E13A-A9CF-2324-0C6D-394D630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85" y="38051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6BDD-F4D5-BEC3-69C5-50EE59AB18F3}"/>
              </a:ext>
            </a:extLst>
          </p:cNvPr>
          <p:cNvSpPr txBox="1"/>
          <p:nvPr/>
        </p:nvSpPr>
        <p:spPr>
          <a:xfrm>
            <a:off x="350085" y="1504306"/>
            <a:ext cx="38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Booking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2CC9AEF-8F4B-DD2C-B0FA-DD7F366C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2" y="2150576"/>
            <a:ext cx="5590067" cy="255684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3033757-6EB0-A859-28B3-787805610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92"/>
          <a:stretch/>
        </p:blipFill>
        <p:spPr>
          <a:xfrm>
            <a:off x="11144250" y="642938"/>
            <a:ext cx="1102000" cy="599002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число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A1B4378-6C8D-4578-682E-E68F62D78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58"/>
          <a:stretch/>
        </p:blipFill>
        <p:spPr>
          <a:xfrm>
            <a:off x="5676669" y="380513"/>
            <a:ext cx="5539018" cy="62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E13A-A9CF-2324-0C6D-394D630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25132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6BDD-F4D5-BEC3-69C5-50EE59AB18F3}"/>
              </a:ext>
            </a:extLst>
          </p:cNvPr>
          <p:cNvSpPr txBox="1"/>
          <p:nvPr/>
        </p:nvSpPr>
        <p:spPr>
          <a:xfrm>
            <a:off x="403225" y="1376832"/>
            <a:ext cx="38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Transfer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Изображение выглядит как текст, снимок экрана, Шрифт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09663436-33D5-1B9B-6B47-87D84813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5" y="4218273"/>
            <a:ext cx="7772400" cy="2214026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3F9BE53-7643-5D30-12E4-953B1C69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75" y="545269"/>
            <a:ext cx="6464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8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E13A-A9CF-2324-0C6D-394D630A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3" y="310474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базы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B6BDD-F4D5-BEC3-69C5-50EE59AB18F3}"/>
              </a:ext>
            </a:extLst>
          </p:cNvPr>
          <p:cNvSpPr txBox="1"/>
          <p:nvPr/>
        </p:nvSpPr>
        <p:spPr>
          <a:xfrm>
            <a:off x="354013" y="1435982"/>
            <a:ext cx="3829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Изображение выглядит как текст, число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6E7D6CD-00D2-EA16-24EC-105E4E1D6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3" y="541307"/>
            <a:ext cx="6362700" cy="35306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F43BE1F7-7437-3173-6465-4F55B644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3" y="4214810"/>
            <a:ext cx="75946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77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505</Words>
  <Application>Microsoft Macintosh PowerPoint</Application>
  <PresentationFormat>Widescreen</PresentationFormat>
  <Paragraphs>58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Тема Office</vt:lpstr>
      <vt:lpstr>Итоговый проект База данных турагентства</vt:lpstr>
      <vt:lpstr>Описание базы данных</vt:lpstr>
      <vt:lpstr>ER-диаграмма</vt:lpstr>
      <vt:lpstr>Структура базы данных</vt:lpstr>
      <vt:lpstr>Структура базы данных</vt:lpstr>
      <vt:lpstr>Структура базы данных</vt:lpstr>
      <vt:lpstr>Структура базы данных</vt:lpstr>
      <vt:lpstr>Структура базы данных</vt:lpstr>
      <vt:lpstr>Структура базы данных</vt:lpstr>
      <vt:lpstr>Примеры запросов</vt:lpstr>
      <vt:lpstr>Примеры запросов</vt:lpstr>
      <vt:lpstr>Примеры запросов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База данных турагентства</dc:title>
  <dc:creator>Пахолкова Мария Анатольевна</dc:creator>
  <cp:lastModifiedBy>Ekaterina Smeshkova</cp:lastModifiedBy>
  <cp:revision>2</cp:revision>
  <dcterms:created xsi:type="dcterms:W3CDTF">2024-06-05T10:23:38Z</dcterms:created>
  <dcterms:modified xsi:type="dcterms:W3CDTF">2024-06-06T05:51:39Z</dcterms:modified>
</cp:coreProperties>
</file>