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ITC Motter Corpus Regular" panose="02000505050000020004" pitchFamily="2" charset="77"/>
      <p:regular r:id="rId7"/>
    </p:embeddedFont>
    <p:embeddedFont>
      <p:font typeface="Montserrat Bold" pitchFamily="2" charset="77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01" autoAdjust="0"/>
  </p:normalViewPr>
  <p:slideViewPr>
    <p:cSldViewPr>
      <p:cViewPr varScale="1">
        <p:scale>
          <a:sx n="69" d="100"/>
          <a:sy n="69" d="100"/>
        </p:scale>
        <p:origin x="92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svg"/><Relationship Id="rId5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402473" y="1734786"/>
            <a:ext cx="11483055" cy="4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9"/>
              </a:lnSpc>
            </a:pPr>
            <a:r>
              <a:rPr lang="en-US" sz="15999" spc="479" dirty="0">
                <a:solidFill>
                  <a:srgbClr val="FFBD59"/>
                </a:solidFill>
                <a:latin typeface="ITC Motter Corpus Regular"/>
              </a:rPr>
              <a:t>LIBRARY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85695" y="4078052"/>
            <a:ext cx="15116610" cy="4913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9"/>
              </a:lnSpc>
            </a:pPr>
            <a:r>
              <a:rPr lang="en-US" sz="15999" spc="479">
                <a:solidFill>
                  <a:srgbClr val="FFBD59"/>
                </a:solidFill>
                <a:latin typeface="ITC Motter Corpus Regular"/>
              </a:rPr>
              <a:t>ORGANIZER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29019" y="6937979"/>
            <a:ext cx="642996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72">
                <a:solidFill>
                  <a:srgbClr val="E87341"/>
                </a:solidFill>
                <a:latin typeface="Montserrat Bold"/>
              </a:rPr>
              <a:t>Katrin Szikora</a:t>
            </a:r>
          </a:p>
        </p:txBody>
      </p:sp>
      <p:sp>
        <p:nvSpPr>
          <p:cNvPr id="7" name="Freeform 7"/>
          <p:cNvSpPr/>
          <p:nvPr/>
        </p:nvSpPr>
        <p:spPr>
          <a:xfrm rot="157598" flipH="1">
            <a:off x="3348811" y="8160809"/>
            <a:ext cx="3605806" cy="1364882"/>
          </a:xfrm>
          <a:custGeom>
            <a:avLst/>
            <a:gdLst/>
            <a:ahLst/>
            <a:cxnLst/>
            <a:rect l="l" t="t" r="r" b="b"/>
            <a:pathLst>
              <a:path w="3418989" h="1261918">
                <a:moveTo>
                  <a:pt x="3418989" y="0"/>
                </a:moveTo>
                <a:lnTo>
                  <a:pt x="0" y="0"/>
                </a:lnTo>
                <a:lnTo>
                  <a:pt x="0" y="1261918"/>
                </a:lnTo>
                <a:lnTo>
                  <a:pt x="3418989" y="1261918"/>
                </a:lnTo>
                <a:lnTo>
                  <a:pt x="341898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8" name="Freeform 8"/>
          <p:cNvSpPr/>
          <p:nvPr/>
        </p:nvSpPr>
        <p:spPr>
          <a:xfrm rot="1053766" flipV="1">
            <a:off x="12353983" y="803375"/>
            <a:ext cx="5588952" cy="2134261"/>
          </a:xfrm>
          <a:custGeom>
            <a:avLst/>
            <a:gdLst/>
            <a:ahLst/>
            <a:cxnLst/>
            <a:rect l="l" t="t" r="r" b="b"/>
            <a:pathLst>
              <a:path w="5782480" h="2134261">
                <a:moveTo>
                  <a:pt x="0" y="2134260"/>
                </a:moveTo>
                <a:lnTo>
                  <a:pt x="5782480" y="2134260"/>
                </a:lnTo>
                <a:lnTo>
                  <a:pt x="5782480" y="0"/>
                </a:lnTo>
                <a:lnTo>
                  <a:pt x="0" y="0"/>
                </a:lnTo>
                <a:lnTo>
                  <a:pt x="0" y="21342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9" name="Freeform 9"/>
          <p:cNvSpPr/>
          <p:nvPr/>
        </p:nvSpPr>
        <p:spPr>
          <a:xfrm rot="-586925">
            <a:off x="11226448" y="513403"/>
            <a:ext cx="2284989" cy="1366839"/>
          </a:xfrm>
          <a:custGeom>
            <a:avLst/>
            <a:gdLst/>
            <a:ahLst/>
            <a:cxnLst/>
            <a:rect l="l" t="t" r="r" b="b"/>
            <a:pathLst>
              <a:path w="2284989" h="1366839">
                <a:moveTo>
                  <a:pt x="0" y="0"/>
                </a:moveTo>
                <a:lnTo>
                  <a:pt x="2284989" y="0"/>
                </a:lnTo>
                <a:lnTo>
                  <a:pt x="2284989" y="1366839"/>
                </a:lnTo>
                <a:lnTo>
                  <a:pt x="0" y="13668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10" name="Freeform 10"/>
          <p:cNvSpPr/>
          <p:nvPr/>
        </p:nvSpPr>
        <p:spPr>
          <a:xfrm rot="1539436">
            <a:off x="15170857" y="1773725"/>
            <a:ext cx="2731417" cy="2069255"/>
          </a:xfrm>
          <a:custGeom>
            <a:avLst/>
            <a:gdLst/>
            <a:ahLst/>
            <a:cxnLst/>
            <a:rect l="l" t="t" r="r" b="b"/>
            <a:pathLst>
              <a:path w="2731417" h="2069255">
                <a:moveTo>
                  <a:pt x="0" y="0"/>
                </a:moveTo>
                <a:lnTo>
                  <a:pt x="2731417" y="0"/>
                </a:lnTo>
                <a:lnTo>
                  <a:pt x="2731417" y="2069255"/>
                </a:lnTo>
                <a:lnTo>
                  <a:pt x="0" y="2069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11" name="Freeform 11"/>
          <p:cNvSpPr/>
          <p:nvPr/>
        </p:nvSpPr>
        <p:spPr>
          <a:xfrm rot="268204">
            <a:off x="6096907" y="7854795"/>
            <a:ext cx="2783092" cy="1928155"/>
          </a:xfrm>
          <a:custGeom>
            <a:avLst/>
            <a:gdLst/>
            <a:ahLst/>
            <a:cxnLst/>
            <a:rect l="l" t="t" r="r" b="b"/>
            <a:pathLst>
              <a:path w="2783092" h="1928155">
                <a:moveTo>
                  <a:pt x="0" y="0"/>
                </a:moveTo>
                <a:lnTo>
                  <a:pt x="2783092" y="0"/>
                </a:lnTo>
                <a:lnTo>
                  <a:pt x="2783092" y="1928156"/>
                </a:lnTo>
                <a:lnTo>
                  <a:pt x="0" y="19281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615B6AA-78BF-C8E8-318F-F6069A1CE044}"/>
              </a:ext>
            </a:extLst>
          </p:cNvPr>
          <p:cNvSpPr/>
          <p:nvPr/>
        </p:nvSpPr>
        <p:spPr>
          <a:xfrm rot="934179">
            <a:off x="983479" y="7387776"/>
            <a:ext cx="2920458" cy="1555386"/>
          </a:xfrm>
          <a:custGeom>
            <a:avLst/>
            <a:gdLst/>
            <a:ahLst/>
            <a:cxnLst/>
            <a:rect l="l" t="t" r="r" b="b"/>
            <a:pathLst>
              <a:path w="2445960" h="1356396">
                <a:moveTo>
                  <a:pt x="0" y="0"/>
                </a:moveTo>
                <a:lnTo>
                  <a:pt x="2445961" y="0"/>
                </a:lnTo>
                <a:lnTo>
                  <a:pt x="2445961" y="1356396"/>
                </a:lnTo>
                <a:lnTo>
                  <a:pt x="0" y="13563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8373" y="2905224"/>
            <a:ext cx="16410927" cy="5114739"/>
          </a:xfrm>
          <a:custGeom>
            <a:avLst/>
            <a:gdLst/>
            <a:ahLst/>
            <a:cxnLst/>
            <a:rect l="l" t="t" r="r" b="b"/>
            <a:pathLst>
              <a:path w="16410927" h="5114739">
                <a:moveTo>
                  <a:pt x="0" y="0"/>
                </a:moveTo>
                <a:lnTo>
                  <a:pt x="16410927" y="0"/>
                </a:lnTo>
                <a:lnTo>
                  <a:pt x="16410927" y="5114739"/>
                </a:lnTo>
                <a:lnTo>
                  <a:pt x="0" y="5114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3" name="TextBox 3"/>
          <p:cNvSpPr txBox="1"/>
          <p:nvPr/>
        </p:nvSpPr>
        <p:spPr>
          <a:xfrm>
            <a:off x="848373" y="981075"/>
            <a:ext cx="1075870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 spc="198">
                <a:solidFill>
                  <a:srgbClr val="FFBD59"/>
                </a:solidFill>
                <a:latin typeface="ITC Motter Corpus Regular"/>
              </a:rPr>
              <a:t>DEKOMPOSITION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45449" y="418034"/>
            <a:ext cx="11678270" cy="9450932"/>
          </a:xfrm>
          <a:custGeom>
            <a:avLst/>
            <a:gdLst/>
            <a:ahLst/>
            <a:cxnLst/>
            <a:rect l="l" t="t" r="r" b="b"/>
            <a:pathLst>
              <a:path w="11678270" h="9450932">
                <a:moveTo>
                  <a:pt x="0" y="0"/>
                </a:moveTo>
                <a:lnTo>
                  <a:pt x="11678270" y="0"/>
                </a:lnTo>
                <a:lnTo>
                  <a:pt x="11678270" y="9450932"/>
                </a:lnTo>
                <a:lnTo>
                  <a:pt x="0" y="9450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3" name="TextBox 3"/>
          <p:cNvSpPr txBox="1"/>
          <p:nvPr/>
        </p:nvSpPr>
        <p:spPr>
          <a:xfrm>
            <a:off x="292049" y="3973286"/>
            <a:ext cx="11432261" cy="204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 spc="198" dirty="0">
                <a:solidFill>
                  <a:srgbClr val="FFBD59"/>
                </a:solidFill>
                <a:latin typeface="ITC Motter Corpus Regular"/>
              </a:rPr>
              <a:t>USE CASE </a:t>
            </a:r>
          </a:p>
          <a:p>
            <a:pPr>
              <a:lnSpc>
                <a:spcPts val="7920"/>
              </a:lnSpc>
            </a:pPr>
            <a:r>
              <a:rPr lang="en-US" sz="6600" spc="198" dirty="0">
                <a:solidFill>
                  <a:srgbClr val="FFBD59"/>
                </a:solidFill>
                <a:latin typeface="ITC Motter Corpus Regular"/>
              </a:rPr>
              <a:t>DIAGRAMM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76182" y="2110021"/>
            <a:ext cx="4441204" cy="7704862"/>
          </a:xfrm>
          <a:custGeom>
            <a:avLst/>
            <a:gdLst/>
            <a:ahLst/>
            <a:cxnLst/>
            <a:rect l="l" t="t" r="r" b="b"/>
            <a:pathLst>
              <a:path w="4441204" h="7704862">
                <a:moveTo>
                  <a:pt x="0" y="0"/>
                </a:moveTo>
                <a:lnTo>
                  <a:pt x="4441205" y="0"/>
                </a:lnTo>
                <a:lnTo>
                  <a:pt x="4441205" y="7704861"/>
                </a:lnTo>
                <a:lnTo>
                  <a:pt x="0" y="770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3" name="Freeform 3"/>
          <p:cNvSpPr/>
          <p:nvPr/>
        </p:nvSpPr>
        <p:spPr>
          <a:xfrm>
            <a:off x="8980714" y="2283354"/>
            <a:ext cx="4531575" cy="5720293"/>
          </a:xfrm>
          <a:custGeom>
            <a:avLst/>
            <a:gdLst/>
            <a:ahLst/>
            <a:cxnLst/>
            <a:rect l="l" t="t" r="r" b="b"/>
            <a:pathLst>
              <a:path w="4531575" h="5720293">
                <a:moveTo>
                  <a:pt x="0" y="0"/>
                </a:moveTo>
                <a:lnTo>
                  <a:pt x="4531575" y="0"/>
                </a:lnTo>
                <a:lnTo>
                  <a:pt x="4531575" y="5720292"/>
                </a:lnTo>
                <a:lnTo>
                  <a:pt x="0" y="5720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4" name="TextBox 4"/>
          <p:cNvSpPr txBox="1"/>
          <p:nvPr/>
        </p:nvSpPr>
        <p:spPr>
          <a:xfrm>
            <a:off x="1028700" y="981075"/>
            <a:ext cx="1075870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6600" spc="198">
                <a:solidFill>
                  <a:srgbClr val="FFBD59"/>
                </a:solidFill>
                <a:latin typeface="ITC Motter Corpus Regular"/>
              </a:rPr>
              <a:t>ABLAUFDIAGRAMME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2538" flipH="1">
            <a:off x="2400405" y="7747169"/>
            <a:ext cx="4513715" cy="1665971"/>
          </a:xfrm>
          <a:custGeom>
            <a:avLst/>
            <a:gdLst/>
            <a:ahLst/>
            <a:cxnLst/>
            <a:rect l="l" t="t" r="r" b="b"/>
            <a:pathLst>
              <a:path w="4513715" h="1665971">
                <a:moveTo>
                  <a:pt x="4513715" y="0"/>
                </a:moveTo>
                <a:lnTo>
                  <a:pt x="0" y="0"/>
                </a:lnTo>
                <a:lnTo>
                  <a:pt x="0" y="1665971"/>
                </a:lnTo>
                <a:lnTo>
                  <a:pt x="4513715" y="1665971"/>
                </a:lnTo>
                <a:lnTo>
                  <a:pt x="45137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5" name="TextBox 5"/>
          <p:cNvSpPr txBox="1"/>
          <p:nvPr/>
        </p:nvSpPr>
        <p:spPr>
          <a:xfrm>
            <a:off x="4754593" y="4334559"/>
            <a:ext cx="8068138" cy="4369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99"/>
              </a:lnSpc>
            </a:pPr>
            <a:r>
              <a:rPr lang="en-US" sz="16000" spc="479" dirty="0">
                <a:solidFill>
                  <a:srgbClr val="FFBD59"/>
                </a:solidFill>
                <a:latin typeface="ITC Motter Corpus Regular"/>
              </a:rPr>
              <a:t>DEMO</a:t>
            </a:r>
          </a:p>
          <a:p>
            <a:pPr algn="ctr">
              <a:lnSpc>
                <a:spcPts val="19199"/>
              </a:lnSpc>
            </a:pPr>
            <a:endParaRPr dirty="0"/>
          </a:p>
        </p:txBody>
      </p:sp>
      <p:sp>
        <p:nvSpPr>
          <p:cNvPr id="6" name="Freeform 6"/>
          <p:cNvSpPr/>
          <p:nvPr/>
        </p:nvSpPr>
        <p:spPr>
          <a:xfrm rot="734419">
            <a:off x="5646226" y="7509324"/>
            <a:ext cx="2445960" cy="1356396"/>
          </a:xfrm>
          <a:custGeom>
            <a:avLst/>
            <a:gdLst/>
            <a:ahLst/>
            <a:cxnLst/>
            <a:rect l="l" t="t" r="r" b="b"/>
            <a:pathLst>
              <a:path w="2445960" h="1356396">
                <a:moveTo>
                  <a:pt x="0" y="0"/>
                </a:moveTo>
                <a:lnTo>
                  <a:pt x="2445961" y="0"/>
                </a:lnTo>
                <a:lnTo>
                  <a:pt x="2445961" y="1356396"/>
                </a:lnTo>
                <a:lnTo>
                  <a:pt x="0" y="1356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8" name="TextBox 8"/>
          <p:cNvSpPr txBox="1"/>
          <p:nvPr/>
        </p:nvSpPr>
        <p:spPr>
          <a:xfrm>
            <a:off x="5942794" y="2317373"/>
            <a:ext cx="5691736" cy="2826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9"/>
              </a:lnSpc>
            </a:pPr>
            <a:r>
              <a:rPr lang="en-US" sz="15999" spc="479" dirty="0">
                <a:solidFill>
                  <a:srgbClr val="FFBD59"/>
                </a:solidFill>
                <a:latin typeface="ITC Motter Corpus Regular"/>
              </a:rPr>
              <a:t>LIVE</a:t>
            </a:r>
          </a:p>
        </p:txBody>
      </p:sp>
      <p:sp>
        <p:nvSpPr>
          <p:cNvPr id="9" name="Freeform 9"/>
          <p:cNvSpPr/>
          <p:nvPr/>
        </p:nvSpPr>
        <p:spPr>
          <a:xfrm rot="-1391881">
            <a:off x="1252157" y="6661721"/>
            <a:ext cx="1109670" cy="1362318"/>
          </a:xfrm>
          <a:custGeom>
            <a:avLst/>
            <a:gdLst/>
            <a:ahLst/>
            <a:cxnLst/>
            <a:rect l="l" t="t" r="r" b="b"/>
            <a:pathLst>
              <a:path w="1109670" h="1362318">
                <a:moveTo>
                  <a:pt x="0" y="0"/>
                </a:moveTo>
                <a:lnTo>
                  <a:pt x="1109670" y="0"/>
                </a:lnTo>
                <a:lnTo>
                  <a:pt x="1109670" y="1362318"/>
                </a:lnTo>
                <a:lnTo>
                  <a:pt x="0" y="1362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10" name="Freeform 10"/>
          <p:cNvSpPr/>
          <p:nvPr/>
        </p:nvSpPr>
        <p:spPr>
          <a:xfrm rot="1119636">
            <a:off x="1642592" y="7410726"/>
            <a:ext cx="1137500" cy="1396485"/>
          </a:xfrm>
          <a:custGeom>
            <a:avLst/>
            <a:gdLst/>
            <a:ahLst/>
            <a:cxnLst/>
            <a:rect l="l" t="t" r="r" b="b"/>
            <a:pathLst>
              <a:path w="1137500" h="1396485">
                <a:moveTo>
                  <a:pt x="0" y="0"/>
                </a:moveTo>
                <a:lnTo>
                  <a:pt x="1137500" y="0"/>
                </a:lnTo>
                <a:lnTo>
                  <a:pt x="1137500" y="1396485"/>
                </a:lnTo>
                <a:lnTo>
                  <a:pt x="0" y="1396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133B8913-4B7A-6A99-109F-0DF13B3B43CA}"/>
              </a:ext>
            </a:extLst>
          </p:cNvPr>
          <p:cNvSpPr/>
          <p:nvPr/>
        </p:nvSpPr>
        <p:spPr>
          <a:xfrm rot="1053766" flipV="1">
            <a:off x="12870706" y="1479277"/>
            <a:ext cx="4842982" cy="2011029"/>
          </a:xfrm>
          <a:custGeom>
            <a:avLst/>
            <a:gdLst/>
            <a:ahLst/>
            <a:cxnLst/>
            <a:rect l="l" t="t" r="r" b="b"/>
            <a:pathLst>
              <a:path w="5782480" h="2134261">
                <a:moveTo>
                  <a:pt x="0" y="2134260"/>
                </a:moveTo>
                <a:lnTo>
                  <a:pt x="5782480" y="2134260"/>
                </a:lnTo>
                <a:lnTo>
                  <a:pt x="5782480" y="0"/>
                </a:lnTo>
                <a:lnTo>
                  <a:pt x="0" y="0"/>
                </a:lnTo>
                <a:lnTo>
                  <a:pt x="0" y="21342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162321D-DFAB-D33E-7B51-4E66B7E501AF}"/>
              </a:ext>
            </a:extLst>
          </p:cNvPr>
          <p:cNvSpPr/>
          <p:nvPr/>
        </p:nvSpPr>
        <p:spPr>
          <a:xfrm rot="-586925">
            <a:off x="11680237" y="605921"/>
            <a:ext cx="2284989" cy="1366839"/>
          </a:xfrm>
          <a:custGeom>
            <a:avLst/>
            <a:gdLst/>
            <a:ahLst/>
            <a:cxnLst/>
            <a:rect l="l" t="t" r="r" b="b"/>
            <a:pathLst>
              <a:path w="2284989" h="1366839">
                <a:moveTo>
                  <a:pt x="0" y="0"/>
                </a:moveTo>
                <a:lnTo>
                  <a:pt x="2284989" y="0"/>
                </a:lnTo>
                <a:lnTo>
                  <a:pt x="2284989" y="1366839"/>
                </a:lnTo>
                <a:lnTo>
                  <a:pt x="0" y="1366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CE673F6D-80E3-72C7-966B-65B9C9B162F1}"/>
              </a:ext>
            </a:extLst>
          </p:cNvPr>
          <p:cNvSpPr/>
          <p:nvPr/>
        </p:nvSpPr>
        <p:spPr>
          <a:xfrm rot="1539436">
            <a:off x="14949700" y="2356220"/>
            <a:ext cx="2731417" cy="2069255"/>
          </a:xfrm>
          <a:custGeom>
            <a:avLst/>
            <a:gdLst/>
            <a:ahLst/>
            <a:cxnLst/>
            <a:rect l="l" t="t" r="r" b="b"/>
            <a:pathLst>
              <a:path w="2731417" h="2069255">
                <a:moveTo>
                  <a:pt x="0" y="0"/>
                </a:moveTo>
                <a:lnTo>
                  <a:pt x="2731417" y="0"/>
                </a:lnTo>
                <a:lnTo>
                  <a:pt x="2731417" y="2069255"/>
                </a:lnTo>
                <a:lnTo>
                  <a:pt x="0" y="2069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Benutzerdefiniert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ITC Motter Corpus Regular</vt:lpstr>
      <vt:lpstr>Montserrat 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Orange Colorful Book Club Presentation</dc:title>
  <cp:lastModifiedBy>Szikora Katrin - s2310892030</cp:lastModifiedBy>
  <cp:revision>3</cp:revision>
  <dcterms:created xsi:type="dcterms:W3CDTF">2006-08-16T00:00:00Z</dcterms:created>
  <dcterms:modified xsi:type="dcterms:W3CDTF">2024-01-18T21:08:24Z</dcterms:modified>
  <dc:identifier>DAF6RPFntH8</dc:identifier>
</cp:coreProperties>
</file>