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3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0DC1E-3DF2-4B67-89A3-6A8F210A898F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14253"/>
            <a:ext cx="10058400" cy="356616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DOMINATION 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1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U7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SOEN 6441 FALL 2023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 Dr. Amin Ranj Bar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88229"/>
            <a:ext cx="4410203" cy="19864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1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40261785 – </a:t>
            </a:r>
            <a:r>
              <a:rPr lang="en-IN" sz="16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ABHISHEKKUmar</a:t>
            </a:r>
            <a:r>
              <a:rPr lang="en-IN" sz="1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MAVANI </a:t>
            </a:r>
          </a:p>
          <a:p>
            <a:pPr>
              <a:lnSpc>
                <a:spcPct val="120000"/>
              </a:lnSpc>
            </a:pPr>
            <a:r>
              <a:rPr lang="en-IN" sz="1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40226105 - AKSHARKUMAR PATEL</a:t>
            </a:r>
          </a:p>
          <a:p>
            <a:pPr>
              <a:lnSpc>
                <a:spcPct val="120000"/>
              </a:lnSpc>
            </a:pPr>
            <a:r>
              <a:rPr lang="en-IN" sz="1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40230415 - KARNIK SHAH  </a:t>
            </a:r>
          </a:p>
        </p:txBody>
      </p:sp>
      <p:pic>
        <p:nvPicPr>
          <p:cNvPr id="1026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75B602B-E027-796D-1151-FC9709475880}"/>
              </a:ext>
            </a:extLst>
          </p:cNvPr>
          <p:cNvSpPr txBox="1">
            <a:spLocks/>
          </p:cNvSpPr>
          <p:nvPr/>
        </p:nvSpPr>
        <p:spPr>
          <a:xfrm>
            <a:off x="6096000" y="4588229"/>
            <a:ext cx="4410203" cy="1986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600" kern="1200" cap="all" spc="-50" baseline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40231114 - SHREY Agrawal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600" kern="1200" cap="all" spc="-50" baseline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40274495 - SHUBH </a:t>
            </a:r>
            <a:r>
              <a:rPr lang="en-IN" sz="1600" kern="1200" cap="all" spc="-50" baseline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thummar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600" kern="1200" cap="all" spc="-50" baseline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40265305 - UMANG </a:t>
            </a:r>
            <a:r>
              <a:rPr lang="en-IN" sz="1600" kern="1200" cap="all" spc="-50" baseline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savlA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0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2106"/>
            <a:ext cx="10058400" cy="3946988"/>
          </a:xfrm>
        </p:spPr>
        <p:txBody>
          <a:bodyPr/>
          <a:lstStyle/>
          <a:p>
            <a:r>
              <a:rPr lang="en-IN" dirty="0"/>
              <a:t>1. Architectural design of the Project.</a:t>
            </a:r>
          </a:p>
          <a:p>
            <a:r>
              <a:rPr lang="en-IN" dirty="0"/>
              <a:t>2. Class Diagram of Build 1.</a:t>
            </a:r>
          </a:p>
          <a:p>
            <a:r>
              <a:rPr lang="en-IN" dirty="0"/>
              <a:t>3. Coding Conventions and tools used.</a:t>
            </a:r>
          </a:p>
          <a:p>
            <a:r>
              <a:rPr lang="en-IN" dirty="0"/>
              <a:t>4. Demonstration of functional requirements.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ARCHITECTURAL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890" y="2820473"/>
            <a:ext cx="1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1262" y="2807594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0490" y="477799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17842" y="2227087"/>
            <a:ext cx="2202287" cy="12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953393" y="4166245"/>
            <a:ext cx="2202287" cy="12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145774" y="4166244"/>
            <a:ext cx="2202287" cy="12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06974" y="2227087"/>
            <a:ext cx="2202287" cy="12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>
            <a:endCxn id="15" idx="0"/>
          </p:cNvCxnSpPr>
          <p:nvPr/>
        </p:nvCxnSpPr>
        <p:spPr>
          <a:xfrm>
            <a:off x="8120129" y="2807594"/>
            <a:ext cx="1934408" cy="1358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7817096" y="3450580"/>
            <a:ext cx="1934407" cy="1327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0"/>
            <a:endCxn id="12" idx="1"/>
          </p:cNvCxnSpPr>
          <p:nvPr/>
        </p:nvCxnSpPr>
        <p:spPr>
          <a:xfrm rot="5400000" flipH="1" flipV="1">
            <a:off x="4418675" y="2667077"/>
            <a:ext cx="1327410" cy="1670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93376" y="2560194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14272" y="4593509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9077" y="4593324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9466" y="2619708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40" name="Elbow Connector 39"/>
          <p:cNvCxnSpPr>
            <a:stCxn id="17" idx="2"/>
            <a:endCxn id="16" idx="1"/>
          </p:cNvCxnSpPr>
          <p:nvPr/>
        </p:nvCxnSpPr>
        <p:spPr>
          <a:xfrm rot="16200000" flipH="1">
            <a:off x="1663241" y="3295457"/>
            <a:ext cx="1327411" cy="16376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27630" y="2294595"/>
            <a:ext cx="12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UPDATE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58089" y="4809231"/>
            <a:ext cx="12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FEEDBACK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16737" y="4854100"/>
            <a:ext cx="12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FEEDBACK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09078" y="2435042"/>
            <a:ext cx="122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32024" y="5743977"/>
            <a:ext cx="5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– VIEW – CONTROLLER ARCHITECTURE</a:t>
            </a:r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>
            <a:stCxn id="12" idx="2"/>
            <a:endCxn id="16" idx="3"/>
          </p:cNvCxnSpPr>
          <p:nvPr/>
        </p:nvCxnSpPr>
        <p:spPr>
          <a:xfrm rot="5400000">
            <a:off x="5519819" y="3278823"/>
            <a:ext cx="1327411" cy="1670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14" y="404868"/>
            <a:ext cx="3219060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4E6CC1A-397A-EBB4-5335-B4F75F5429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91" y="190500"/>
            <a:ext cx="7321327" cy="6332947"/>
          </a:xfrm>
          <a:prstGeom prst="rect">
            <a:avLst/>
          </a:prstGeom>
        </p:spPr>
      </p:pic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CODING CONVENTIONS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5452"/>
            <a:ext cx="10058400" cy="39936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 names in </a:t>
            </a:r>
            <a:r>
              <a:rPr lang="en-US" b="1" dirty="0" err="1"/>
              <a:t>CamelCase</a:t>
            </a:r>
            <a:r>
              <a:rPr lang="en-US" dirty="0"/>
              <a:t> that starts with a capital letter.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members start with </a:t>
            </a:r>
            <a:r>
              <a:rPr lang="en-US" b="1" dirty="0"/>
              <a:t>d_ 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Method parameters start with </a:t>
            </a:r>
            <a:r>
              <a:rPr lang="en-US" b="1" dirty="0"/>
              <a:t>p_</a:t>
            </a:r>
            <a:r>
              <a:rPr lang="en-US" dirty="0"/>
              <a:t>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Local variables start with </a:t>
            </a:r>
            <a:r>
              <a:rPr lang="en-US" b="1" dirty="0"/>
              <a:t>l_</a:t>
            </a:r>
            <a:r>
              <a:rPr lang="en-US" dirty="0"/>
              <a:t>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Static members start with a capital letter, non-static members start with a lower case letter.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For version control we have used </a:t>
            </a:r>
            <a:r>
              <a:rPr lang="en-IN" b="1" dirty="0" err="1"/>
              <a:t>VSCode</a:t>
            </a:r>
            <a:r>
              <a:rPr lang="en-IN" b="1" dirty="0"/>
              <a:t> </a:t>
            </a:r>
            <a:r>
              <a:rPr lang="en-IN" dirty="0"/>
              <a:t>and </a:t>
            </a:r>
            <a:r>
              <a:rPr lang="en-IN" b="1" dirty="0" err="1"/>
              <a:t>Github</a:t>
            </a:r>
            <a:r>
              <a:rPr lang="en-IN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For documentation we have used </a:t>
            </a:r>
            <a:r>
              <a:rPr lang="en-IN" b="1" dirty="0"/>
              <a:t>Javadoc </a:t>
            </a:r>
            <a:r>
              <a:rPr lang="en-IN" dirty="0"/>
              <a:t>and</a:t>
            </a:r>
            <a:r>
              <a:rPr lang="en-IN" b="1" dirty="0"/>
              <a:t> </a:t>
            </a:r>
            <a:r>
              <a:rPr lang="en-IN" b="1" dirty="0" err="1"/>
              <a:t>PlantUML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For unit testing we have used </a:t>
            </a:r>
            <a:r>
              <a:rPr lang="en-IN" b="1" dirty="0"/>
              <a:t>JUnit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For Continuous Integration we have used </a:t>
            </a:r>
            <a:r>
              <a:rPr lang="en-IN" b="1" dirty="0" err="1"/>
              <a:t>Github</a:t>
            </a:r>
            <a:r>
              <a:rPr lang="en-IN" dirty="0"/>
              <a:t> </a:t>
            </a:r>
            <a:r>
              <a:rPr lang="en-IN" b="1" dirty="0"/>
              <a:t>Actions</a:t>
            </a:r>
            <a:r>
              <a:rPr lang="en-IN" dirty="0"/>
              <a:t>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83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203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Retrospect</vt:lpstr>
      <vt:lpstr>RISK DOMINATION  BUILD 1  TEAM U7 SOEN 6441 FALL 2023   Submitted to: Dr. Amin Ranj Bar</vt:lpstr>
      <vt:lpstr>FLOW OF THE PRESENTATION</vt:lpstr>
      <vt:lpstr>ARCHITECTURAL DESIGN</vt:lpstr>
      <vt:lpstr>CLASS DIAGRAM</vt:lpstr>
      <vt:lpstr>CODING CONVENTIONS AND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  BUILD 1 (TEAM 07) SOEN 6441 Winter 2021</dc:title>
  <dc:creator>Windows User</dc:creator>
  <cp:lastModifiedBy>Aksharkumar Yogeshkumar Patel</cp:lastModifiedBy>
  <cp:revision>12</cp:revision>
  <dcterms:created xsi:type="dcterms:W3CDTF">2021-02-24T17:26:04Z</dcterms:created>
  <dcterms:modified xsi:type="dcterms:W3CDTF">2023-10-04T23:16:59Z</dcterms:modified>
</cp:coreProperties>
</file>