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60" r:id="rId2"/>
    <p:sldId id="257" r:id="rId3"/>
    <p:sldId id="261" r:id="rId4"/>
    <p:sldId id="262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39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3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92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8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34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2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93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A0DC1E-3DF2-4B67-89A3-6A8F210A898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7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C1E-3DF2-4B67-89A3-6A8F210A898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52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A0DC1E-3DF2-4B67-89A3-6A8F210A898F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CA2E95-EFD9-4CA5-A203-9CAB1A127AA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15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514253"/>
            <a:ext cx="10058400" cy="356616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DOMINATION 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2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U7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SOEN 6441 FALL 2023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 Dr. Amin Ranj Bar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588229"/>
            <a:ext cx="4410203" cy="19864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sz="16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40261785 – </a:t>
            </a:r>
            <a:r>
              <a:rPr lang="en-IN" sz="16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ABHISHEKKUmar</a:t>
            </a:r>
            <a:r>
              <a:rPr lang="en-IN" sz="16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MAVANI </a:t>
            </a:r>
          </a:p>
          <a:p>
            <a:pPr>
              <a:lnSpc>
                <a:spcPct val="120000"/>
              </a:lnSpc>
            </a:pPr>
            <a:r>
              <a:rPr lang="en-IN" sz="16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40226105 - AKSHARKUMAR PATEL</a:t>
            </a:r>
          </a:p>
          <a:p>
            <a:pPr>
              <a:lnSpc>
                <a:spcPct val="120000"/>
              </a:lnSpc>
            </a:pPr>
            <a:r>
              <a:rPr lang="en-IN" sz="16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40230415 - KARNIK SHAH  </a:t>
            </a:r>
          </a:p>
        </p:txBody>
      </p:sp>
      <p:pic>
        <p:nvPicPr>
          <p:cNvPr id="1026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875B602B-E027-796D-1151-FC9709475880}"/>
              </a:ext>
            </a:extLst>
          </p:cNvPr>
          <p:cNvSpPr txBox="1">
            <a:spLocks/>
          </p:cNvSpPr>
          <p:nvPr/>
        </p:nvSpPr>
        <p:spPr>
          <a:xfrm>
            <a:off x="6096000" y="4588229"/>
            <a:ext cx="4410203" cy="1986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1600" kern="1200" cap="all" spc="-50" baseline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40231114 - SHREY Agrawal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1600" kern="1200" cap="all" spc="-50" baseline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40274495 - SHUBH </a:t>
            </a:r>
            <a:r>
              <a:rPr lang="en-IN" sz="1600" kern="1200" cap="all" spc="-50" baseline="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thummar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1600" kern="1200" cap="all" spc="-50" baseline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40265305 - UMANG </a:t>
            </a:r>
            <a:r>
              <a:rPr lang="en-IN" sz="1600" kern="1200" cap="all" spc="-50" baseline="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savlA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42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FLOW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Architectural design of the Project.</a:t>
            </a:r>
          </a:p>
          <a:p>
            <a:pPr lvl="1"/>
            <a:r>
              <a:rPr lang="en-IN" dirty="0"/>
              <a:t>a) State Pattern</a:t>
            </a:r>
          </a:p>
          <a:p>
            <a:pPr lvl="1"/>
            <a:r>
              <a:rPr lang="en-IN" dirty="0"/>
              <a:t>b) Observer Pattern</a:t>
            </a:r>
          </a:p>
          <a:p>
            <a:pPr lvl="1"/>
            <a:r>
              <a:rPr lang="en-IN" dirty="0"/>
              <a:t>c) Command Pattern </a:t>
            </a:r>
          </a:p>
          <a:p>
            <a:r>
              <a:rPr lang="en-IN" dirty="0"/>
              <a:t>2. Demonstration of functional requirements.</a:t>
            </a:r>
          </a:p>
          <a:p>
            <a:r>
              <a:rPr lang="en-IN" dirty="0"/>
              <a:t>3. Coding Conventions and tools used.</a:t>
            </a:r>
          </a:p>
          <a:p>
            <a:r>
              <a:rPr lang="en-IN" dirty="0"/>
              <a:t>4. Discussion of Refactoring document.</a:t>
            </a:r>
          </a:p>
        </p:txBody>
      </p:sp>
      <p:pic>
        <p:nvPicPr>
          <p:cNvPr id="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6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ARCHITECTURAL DESIGN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32024" y="5743977"/>
            <a:ext cx="52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– VIEW – CONTROLLER ARCHITECTURE</a:t>
            </a:r>
          </a:p>
        </p:txBody>
      </p:sp>
      <p:pic>
        <p:nvPicPr>
          <p:cNvPr id="2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50BFA0C1-5175-4E36-AC8A-BED98753ACF9}"/>
              </a:ext>
            </a:extLst>
          </p:cNvPr>
          <p:cNvSpPr txBox="1"/>
          <p:nvPr/>
        </p:nvSpPr>
        <p:spPr>
          <a:xfrm>
            <a:off x="9443885" y="1973283"/>
            <a:ext cx="131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Phase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08A2A9B-0FD4-41F4-A4E0-CA3CB687D947}"/>
              </a:ext>
            </a:extLst>
          </p:cNvPr>
          <p:cNvSpPr txBox="1"/>
          <p:nvPr/>
        </p:nvSpPr>
        <p:spPr>
          <a:xfrm>
            <a:off x="11369889" y="4610676"/>
            <a:ext cx="91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Bomb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668C0-8801-8319-B4F2-84F8E19DA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8" y="1847462"/>
            <a:ext cx="10543592" cy="37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3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5C36-5178-B9BE-A37E-6902D07A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Command Pattern	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5FE6E1A1-EEE9-2BB3-148C-CD355D367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1" y="1884784"/>
            <a:ext cx="10722192" cy="4058816"/>
          </a:xfrm>
        </p:spPr>
      </p:pic>
    </p:spTree>
    <p:extLst>
      <p:ext uri="{BB962C8B-B14F-4D97-AF65-F5344CB8AC3E}">
        <p14:creationId xmlns:p14="http://schemas.microsoft.com/office/powerpoint/2010/main" val="100183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E9FC-6784-CE7F-657F-F4208EA8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State Pattern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CEF5F1AA-946B-46C2-2C8B-70943804C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19469"/>
            <a:ext cx="10058400" cy="4273421"/>
          </a:xfrm>
        </p:spPr>
      </p:pic>
    </p:spTree>
    <p:extLst>
      <p:ext uri="{BB962C8B-B14F-4D97-AF65-F5344CB8AC3E}">
        <p14:creationId xmlns:p14="http://schemas.microsoft.com/office/powerpoint/2010/main" val="151299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260F-5E2D-D7B7-5DEB-9C9C5102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Observer Pattern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96DE52-6879-E8BE-D079-CFB8061BF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53" y="1846263"/>
            <a:ext cx="6279502" cy="4451900"/>
          </a:xfrm>
        </p:spPr>
      </p:pic>
    </p:spTree>
    <p:extLst>
      <p:ext uri="{BB962C8B-B14F-4D97-AF65-F5344CB8AC3E}">
        <p14:creationId xmlns:p14="http://schemas.microsoft.com/office/powerpoint/2010/main" val="13369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CODING CONVENTIONS AND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 names in </a:t>
            </a:r>
            <a:r>
              <a:rPr lang="en-US" dirty="0" err="1"/>
              <a:t>CamelCase</a:t>
            </a:r>
            <a:r>
              <a:rPr lang="en-US" dirty="0"/>
              <a:t> that starts with a capital letter.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members start with d_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Method parameters start with p_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Local variables start with l_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Static members start with a capital letter, non-static members start with a lower case letter.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version control we have used </a:t>
            </a:r>
            <a:r>
              <a:rPr lang="en-IN" b="1" dirty="0" err="1"/>
              <a:t>EGit</a:t>
            </a:r>
            <a:r>
              <a:rPr lang="en-IN" b="1" dirty="0"/>
              <a:t> </a:t>
            </a:r>
            <a:r>
              <a:rPr lang="en-IN" dirty="0"/>
              <a:t>(Eclipse Git) and </a:t>
            </a:r>
            <a:r>
              <a:rPr lang="en-IN" b="1" dirty="0" err="1"/>
              <a:t>Github</a:t>
            </a:r>
            <a:r>
              <a:rPr lang="en-IN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documentation we have used </a:t>
            </a:r>
            <a:r>
              <a:rPr lang="en-IN" b="1" dirty="0" err="1"/>
              <a:t>Javadoc</a:t>
            </a:r>
            <a:r>
              <a:rPr lang="en-IN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unit testing we have used </a:t>
            </a:r>
            <a:r>
              <a:rPr lang="en-IN" b="1" dirty="0" err="1"/>
              <a:t>JUnit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Continuous Integration we have used </a:t>
            </a:r>
            <a:r>
              <a:rPr lang="en-IN" b="1" dirty="0" err="1"/>
              <a:t>Github</a:t>
            </a:r>
            <a:r>
              <a:rPr lang="en-IN" dirty="0"/>
              <a:t> </a:t>
            </a:r>
            <a:r>
              <a:rPr lang="en-IN" b="1" dirty="0"/>
              <a:t>Actions</a:t>
            </a:r>
            <a:r>
              <a:rPr lang="en-IN" dirty="0"/>
              <a:t>.</a:t>
            </a:r>
          </a:p>
        </p:txBody>
      </p:sp>
      <p:pic>
        <p:nvPicPr>
          <p:cNvPr id="4" name="Picture 2" descr="Web Services &amp; Applications (BCompSc) - SUSPENDED ADMISS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87" y="5581445"/>
            <a:ext cx="2362513" cy="7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830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</TotalTime>
  <Words>217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</vt:lpstr>
      <vt:lpstr>RISK DOMINATION  BUILD 2  TEAM U7 SOEN 6441 FALL 2023   Submitted to: Dr. Amin Ranj Bar</vt:lpstr>
      <vt:lpstr>FLOW OF THE PRESENTATION</vt:lpstr>
      <vt:lpstr>ARCHITECTURAL DESIGN</vt:lpstr>
      <vt:lpstr>   Command Pattern </vt:lpstr>
      <vt:lpstr>   State Pattern</vt:lpstr>
      <vt:lpstr>    Observer Pattern</vt:lpstr>
      <vt:lpstr>CODING CONVENTIONS AND TOOLS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GAME  BUILD 1 (TEAM 07) SOEN 6441 Winter 2021</dc:title>
  <dc:creator>Windows User</dc:creator>
  <cp:lastModifiedBy>Shrey Satish Agrawal</cp:lastModifiedBy>
  <cp:revision>45</cp:revision>
  <dcterms:created xsi:type="dcterms:W3CDTF">2021-02-24T17:26:04Z</dcterms:created>
  <dcterms:modified xsi:type="dcterms:W3CDTF">2023-11-09T03:08:54Z</dcterms:modified>
</cp:coreProperties>
</file>