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3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3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9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4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2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3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A0DC1E-3DF2-4B67-89A3-6A8F210A898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A0DC1E-3DF2-4B67-89A3-6A8F210A898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514253"/>
            <a:ext cx="10058400" cy="356616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WarZone</a:t>
            </a:r>
            <a:br>
              <a:rPr lang="en-US" sz="6000" dirty="0"/>
            </a:br>
            <a:r>
              <a:rPr lang="en-US" sz="6000" dirty="0"/>
              <a:t>BUILD 3</a:t>
            </a:r>
            <a:br>
              <a:rPr lang="en-US" sz="6000" dirty="0"/>
            </a:br>
            <a:r>
              <a:rPr lang="en-US" sz="3000" dirty="0"/>
              <a:t>(TEAM U7)</a:t>
            </a:r>
            <a:br>
              <a:rPr lang="en-US" sz="3000" dirty="0"/>
            </a:br>
            <a:r>
              <a:rPr lang="en-US" sz="3000" dirty="0"/>
              <a:t>SOEN 6441 Fall 2023</a:t>
            </a:r>
            <a:br>
              <a:rPr lang="en-US" sz="3000" dirty="0"/>
            </a:br>
            <a:r>
              <a:rPr lang="en-US" sz="1800" dirty="0"/>
              <a:t>Submitted to: Dr. Amin Ranj Bar</a:t>
            </a: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76627"/>
            <a:ext cx="10058400" cy="1740837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IN" sz="4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40261785 – </a:t>
            </a:r>
            <a:r>
              <a:rPr lang="en-IN" sz="49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ABHISHEKKUmar</a:t>
            </a:r>
            <a:r>
              <a:rPr lang="en-IN" sz="4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MAVANI 		</a:t>
            </a:r>
            <a:r>
              <a:rPr lang="en-IN" sz="4900" kern="1200" cap="all" spc="-50" baseline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40231114 - SHREY Agrawal</a:t>
            </a:r>
            <a:endParaRPr lang="en-IN" sz="4900" spc="-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4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40226105 - AKSHARKUMAR PATEL		</a:t>
            </a:r>
            <a:r>
              <a:rPr lang="en-IN" sz="4900" kern="1200" cap="all" spc="-50" baseline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40274495 - SHUBH </a:t>
            </a:r>
            <a:r>
              <a:rPr lang="en-IN" sz="4900" kern="1200" cap="all" spc="-50" baseline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thummar</a:t>
            </a:r>
            <a:endParaRPr lang="en-IN" sz="4900" spc="-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4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40230415 - KARNIK SHAH			</a:t>
            </a:r>
            <a:r>
              <a:rPr lang="en-IN" sz="4900" kern="1200" cap="all" spc="-50" baseline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40265305 - UMANG </a:t>
            </a:r>
            <a:r>
              <a:rPr lang="en-IN" sz="4900" kern="1200" cap="all" spc="-50" baseline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savlA</a:t>
            </a:r>
            <a:endParaRPr lang="en-IN" sz="4900" spc="-5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1026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0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Architectural design of the Project.</a:t>
            </a:r>
          </a:p>
          <a:p>
            <a:r>
              <a:rPr lang="en-IN" dirty="0"/>
              <a:t>2. Demonstration of functional requirements.</a:t>
            </a:r>
          </a:p>
          <a:p>
            <a:r>
              <a:rPr lang="en-IN" dirty="0"/>
              <a:t>3. Coding Conventions and tools used.</a:t>
            </a:r>
          </a:p>
          <a:p>
            <a:r>
              <a:rPr lang="en-IN" dirty="0"/>
              <a:t>4. Discussion of Refactoring document.</a:t>
            </a:r>
          </a:p>
        </p:txBody>
      </p:sp>
      <p:pic>
        <p:nvPicPr>
          <p:cNvPr id="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6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ARCHITECTURAL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2890" y="2820473"/>
            <a:ext cx="1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1262" y="2807594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0490" y="4777992"/>
            <a:ext cx="16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8585" y="1828801"/>
            <a:ext cx="1522870" cy="130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284666" y="3752112"/>
            <a:ext cx="1311900" cy="148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613927" y="3661172"/>
            <a:ext cx="1134193" cy="63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475069" y="2820473"/>
            <a:ext cx="1134192" cy="63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Elbow Connector 17"/>
          <p:cNvCxnSpPr>
            <a:cxnSpLocks/>
            <a:stCxn id="12" idx="3"/>
            <a:endCxn id="15" idx="0"/>
          </p:cNvCxnSpPr>
          <p:nvPr/>
        </p:nvCxnSpPr>
        <p:spPr>
          <a:xfrm>
            <a:off x="5821455" y="2482164"/>
            <a:ext cx="119161" cy="1269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  <a:stCxn id="15" idx="1"/>
            <a:endCxn id="12" idx="2"/>
          </p:cNvCxnSpPr>
          <p:nvPr/>
        </p:nvCxnSpPr>
        <p:spPr>
          <a:xfrm rot="10800000">
            <a:off x="5060020" y="3135528"/>
            <a:ext cx="224646" cy="1358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cxnSpLocks/>
            <a:stCxn id="16" idx="0"/>
            <a:endCxn id="12" idx="1"/>
          </p:cNvCxnSpPr>
          <p:nvPr/>
        </p:nvCxnSpPr>
        <p:spPr>
          <a:xfrm rot="5400000" flipH="1" flipV="1">
            <a:off x="3150300" y="2512888"/>
            <a:ext cx="1179008" cy="1117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04490" y="3117813"/>
            <a:ext cx="161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2934" y="3690411"/>
            <a:ext cx="16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37525" y="2941680"/>
            <a:ext cx="89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40" name="Elbow Connector 39"/>
          <p:cNvCxnSpPr>
            <a:cxnSpLocks/>
            <a:stCxn id="17" idx="2"/>
            <a:endCxn id="16" idx="1"/>
          </p:cNvCxnSpPr>
          <p:nvPr/>
        </p:nvCxnSpPr>
        <p:spPr>
          <a:xfrm rot="16200000" flipH="1">
            <a:off x="2065223" y="3427522"/>
            <a:ext cx="525646" cy="571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32024" y="5743977"/>
            <a:ext cx="5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– VIEW – CONTROLLER ARCHITECTURE</a:t>
            </a:r>
          </a:p>
        </p:txBody>
      </p:sp>
      <p:pic>
        <p:nvPicPr>
          <p:cNvPr id="2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/>
          <p:cNvCxnSpPr>
            <a:cxnSpLocks/>
            <a:endCxn id="16" idx="3"/>
          </p:cNvCxnSpPr>
          <p:nvPr/>
        </p:nvCxnSpPr>
        <p:spPr>
          <a:xfrm rot="10800000" flipV="1">
            <a:off x="3748121" y="2972472"/>
            <a:ext cx="1226075" cy="1003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A97F8ED-AE3E-444D-B3FD-EF24CB125651}"/>
              </a:ext>
            </a:extLst>
          </p:cNvPr>
          <p:cNvSpPr txBox="1"/>
          <p:nvPr/>
        </p:nvSpPr>
        <p:spPr>
          <a:xfrm>
            <a:off x="4248840" y="1881825"/>
            <a:ext cx="16223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IN" sz="1400" b="1" dirty="0">
                <a:solidFill>
                  <a:schemeClr val="bg1"/>
                </a:solidFill>
              </a:rPr>
              <a:t>GameEngine</a:t>
            </a:r>
          </a:p>
          <a:p>
            <a:pPr algn="ctr"/>
            <a:r>
              <a:rPr lang="en-IN" sz="1400" b="1" dirty="0" err="1">
                <a:solidFill>
                  <a:schemeClr val="bg1"/>
                </a:solidFill>
              </a:rPr>
              <a:t>MapController</a:t>
            </a:r>
            <a:endParaRPr lang="en-IN" sz="1400" b="1" dirty="0">
              <a:solidFill>
                <a:schemeClr val="bg1"/>
              </a:solidFill>
            </a:endParaRPr>
          </a:p>
          <a:p>
            <a:pPr algn="ctr"/>
            <a:r>
              <a:rPr lang="en-IN" sz="1400" b="1" dirty="0" err="1">
                <a:solidFill>
                  <a:schemeClr val="bg1"/>
                </a:solidFill>
              </a:rPr>
              <a:t>PlayerController</a:t>
            </a:r>
            <a:endParaRPr lang="en-IN" sz="1400" b="1" dirty="0">
              <a:solidFill>
                <a:schemeClr val="bg1"/>
              </a:solidFill>
            </a:endParaRPr>
          </a:p>
          <a:p>
            <a:pPr algn="ctr"/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7CE72F-56E8-4E7F-BB11-4F81070967E7}"/>
              </a:ext>
            </a:extLst>
          </p:cNvPr>
          <p:cNvSpPr txBox="1"/>
          <p:nvPr/>
        </p:nvSpPr>
        <p:spPr>
          <a:xfrm>
            <a:off x="5336766" y="3790945"/>
            <a:ext cx="117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2AE149-738A-4BF4-9A46-DFA2979393B1}"/>
              </a:ext>
            </a:extLst>
          </p:cNvPr>
          <p:cNvSpPr/>
          <p:nvPr/>
        </p:nvSpPr>
        <p:spPr>
          <a:xfrm>
            <a:off x="9488309" y="1792469"/>
            <a:ext cx="1312997" cy="73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BFA0C1-5175-4E36-AC8A-BED98753ACF9}"/>
              </a:ext>
            </a:extLst>
          </p:cNvPr>
          <p:cNvSpPr txBox="1"/>
          <p:nvPr/>
        </p:nvSpPr>
        <p:spPr>
          <a:xfrm>
            <a:off x="9443885" y="1973283"/>
            <a:ext cx="131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Phase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87B2E7-8B3E-4A0C-B942-D65D26E341F4}"/>
              </a:ext>
            </a:extLst>
          </p:cNvPr>
          <p:cNvSpPr/>
          <p:nvPr/>
        </p:nvSpPr>
        <p:spPr>
          <a:xfrm>
            <a:off x="7767256" y="3052620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D4EE508-B559-410C-A71F-AF36AEFBEC4F}"/>
              </a:ext>
            </a:extLst>
          </p:cNvPr>
          <p:cNvSpPr/>
          <p:nvPr/>
        </p:nvSpPr>
        <p:spPr>
          <a:xfrm>
            <a:off x="8667788" y="30479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16BA99-AF94-4404-AC74-AAFCA1254520}"/>
              </a:ext>
            </a:extLst>
          </p:cNvPr>
          <p:cNvSpPr/>
          <p:nvPr/>
        </p:nvSpPr>
        <p:spPr>
          <a:xfrm>
            <a:off x="9520151" y="30479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9F2B8FD-60C0-4FBA-9EE1-5E8903307ED9}"/>
              </a:ext>
            </a:extLst>
          </p:cNvPr>
          <p:cNvSpPr/>
          <p:nvPr/>
        </p:nvSpPr>
        <p:spPr>
          <a:xfrm>
            <a:off x="10372514" y="30476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D843C0B5-757D-415F-BADD-478AF81ED175}"/>
              </a:ext>
            </a:extLst>
          </p:cNvPr>
          <p:cNvSpPr/>
          <p:nvPr/>
        </p:nvSpPr>
        <p:spPr>
          <a:xfrm>
            <a:off x="5821455" y="1985252"/>
            <a:ext cx="348526" cy="273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A91F34-BD61-4C19-BAFB-A75725B3BF79}"/>
              </a:ext>
            </a:extLst>
          </p:cNvPr>
          <p:cNvSpPr txBox="1"/>
          <p:nvPr/>
        </p:nvSpPr>
        <p:spPr>
          <a:xfrm>
            <a:off x="7661131" y="3144595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Edit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81199C-117E-4927-8418-CC92E56A46C1}"/>
              </a:ext>
            </a:extLst>
          </p:cNvPr>
          <p:cNvSpPr txBox="1"/>
          <p:nvPr/>
        </p:nvSpPr>
        <p:spPr>
          <a:xfrm>
            <a:off x="8574694" y="3110638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Startup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C97FE0-A9F5-4F0D-A4D2-C09C267FEC03}"/>
              </a:ext>
            </a:extLst>
          </p:cNvPr>
          <p:cNvSpPr txBox="1"/>
          <p:nvPr/>
        </p:nvSpPr>
        <p:spPr>
          <a:xfrm>
            <a:off x="9437260" y="3155035"/>
            <a:ext cx="918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Reinforcement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A1FFFA-D300-40A8-96CE-E23ABFEB31B4}"/>
              </a:ext>
            </a:extLst>
          </p:cNvPr>
          <p:cNvSpPr txBox="1"/>
          <p:nvPr/>
        </p:nvSpPr>
        <p:spPr>
          <a:xfrm>
            <a:off x="10263968" y="3103787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IssueOrder</a:t>
            </a:r>
            <a:endParaRPr lang="en-IN" sz="1200" b="1" dirty="0">
              <a:solidFill>
                <a:schemeClr val="bg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BAF200F-A791-4B0F-B0C7-311F5F0FB4A7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169981" y="2023849"/>
            <a:ext cx="3322722" cy="981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946E50-5607-4B11-89B5-521BB3C431E7}"/>
              </a:ext>
            </a:extLst>
          </p:cNvPr>
          <p:cNvSpPr/>
          <p:nvPr/>
        </p:nvSpPr>
        <p:spPr>
          <a:xfrm>
            <a:off x="6908439" y="305704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0E79D5-9C9D-4BA9-9100-FC6C9F1DF5A6}"/>
              </a:ext>
            </a:extLst>
          </p:cNvPr>
          <p:cNvSpPr/>
          <p:nvPr/>
        </p:nvSpPr>
        <p:spPr>
          <a:xfrm>
            <a:off x="11275071" y="30476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2F825C1-9F1C-4AB2-8A5A-5906D64704E4}"/>
              </a:ext>
            </a:extLst>
          </p:cNvPr>
          <p:cNvSpPr txBox="1"/>
          <p:nvPr/>
        </p:nvSpPr>
        <p:spPr>
          <a:xfrm>
            <a:off x="6835523" y="3128451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AA01326-13FC-4AE4-8025-2C2D3D87C06B}"/>
              </a:ext>
            </a:extLst>
          </p:cNvPr>
          <p:cNvSpPr txBox="1"/>
          <p:nvPr/>
        </p:nvSpPr>
        <p:spPr>
          <a:xfrm>
            <a:off x="11199222" y="3036117"/>
            <a:ext cx="91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Execute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3D6547D-6BD6-4D04-86DD-45281FC1292D}"/>
              </a:ext>
            </a:extLst>
          </p:cNvPr>
          <p:cNvSpPr txBox="1"/>
          <p:nvPr/>
        </p:nvSpPr>
        <p:spPr>
          <a:xfrm>
            <a:off x="5216178" y="4124736"/>
            <a:ext cx="14121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err="1">
                <a:solidFill>
                  <a:schemeClr val="bg1"/>
                </a:solidFill>
              </a:rPr>
              <a:t>GameModel</a:t>
            </a:r>
            <a:endParaRPr lang="en-IN" sz="1100" b="1" dirty="0">
              <a:solidFill>
                <a:schemeClr val="bg1"/>
              </a:solidFill>
            </a:endParaRP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Map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Continent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Country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Player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Order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6DE157D-EE6A-41C5-8151-1FC45DFDDFEB}"/>
              </a:ext>
            </a:extLst>
          </p:cNvPr>
          <p:cNvCxnSpPr>
            <a:stCxn id="106" idx="0"/>
            <a:endCxn id="74" idx="2"/>
          </p:cNvCxnSpPr>
          <p:nvPr/>
        </p:nvCxnSpPr>
        <p:spPr>
          <a:xfrm rot="5400000" flipH="1" flipV="1">
            <a:off x="8449633" y="1361871"/>
            <a:ext cx="533616" cy="2856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C9B43A8-3B74-4FD3-85C4-2DB00FEBC3F5}"/>
              </a:ext>
            </a:extLst>
          </p:cNvPr>
          <p:cNvCxnSpPr>
            <a:cxnSpLocks/>
            <a:stCxn id="87" idx="0"/>
            <a:endCxn id="74" idx="2"/>
          </p:cNvCxnSpPr>
          <p:nvPr/>
        </p:nvCxnSpPr>
        <p:spPr>
          <a:xfrm rot="5400000" flipH="1" flipV="1">
            <a:off x="8881254" y="1789067"/>
            <a:ext cx="529190" cy="1997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322A6308-C0B2-43B7-A434-96764C3CE99D}"/>
              </a:ext>
            </a:extLst>
          </p:cNvPr>
          <p:cNvCxnSpPr>
            <a:stCxn id="88" idx="0"/>
            <a:endCxn id="74" idx="2"/>
          </p:cNvCxnSpPr>
          <p:nvPr/>
        </p:nvCxnSpPr>
        <p:spPr>
          <a:xfrm rot="5400000" flipH="1" flipV="1">
            <a:off x="9333866" y="2236987"/>
            <a:ext cx="524498" cy="1097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25F194D-7E97-4BE7-90C1-498D232BEDC3}"/>
              </a:ext>
            </a:extLst>
          </p:cNvPr>
          <p:cNvCxnSpPr>
            <a:stCxn id="89" idx="0"/>
            <a:endCxn id="74" idx="2"/>
          </p:cNvCxnSpPr>
          <p:nvPr/>
        </p:nvCxnSpPr>
        <p:spPr>
          <a:xfrm rot="5400000" flipH="1" flipV="1">
            <a:off x="9760048" y="2663168"/>
            <a:ext cx="524498" cy="245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A6B49A1-FC37-4909-80AB-ABD1699E5737}"/>
              </a:ext>
            </a:extLst>
          </p:cNvPr>
          <p:cNvCxnSpPr>
            <a:stCxn id="90" idx="0"/>
            <a:endCxn id="74" idx="2"/>
          </p:cNvCxnSpPr>
          <p:nvPr/>
        </p:nvCxnSpPr>
        <p:spPr>
          <a:xfrm rot="16200000" flipV="1">
            <a:off x="10186380" y="2481858"/>
            <a:ext cx="524198" cy="607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BF22CB6-C754-44FA-A6A1-BE1515698C3A}"/>
              </a:ext>
            </a:extLst>
          </p:cNvPr>
          <p:cNvCxnSpPr>
            <a:stCxn id="109" idx="0"/>
            <a:endCxn id="74" idx="2"/>
          </p:cNvCxnSpPr>
          <p:nvPr/>
        </p:nvCxnSpPr>
        <p:spPr>
          <a:xfrm rot="16200000" flipV="1">
            <a:off x="10645175" y="2023064"/>
            <a:ext cx="512687" cy="1513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B5E71FD-90D0-47C2-AA96-A23BD16AD572}"/>
              </a:ext>
            </a:extLst>
          </p:cNvPr>
          <p:cNvSpPr txBox="1"/>
          <p:nvPr/>
        </p:nvSpPr>
        <p:spPr>
          <a:xfrm>
            <a:off x="2376234" y="3961189"/>
            <a:ext cx="1622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err="1">
                <a:solidFill>
                  <a:schemeClr val="bg1"/>
                </a:solidFill>
              </a:rPr>
              <a:t>CommandPrompt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8D374E5-06ED-40D7-A632-66F8E0629D04}"/>
              </a:ext>
            </a:extLst>
          </p:cNvPr>
          <p:cNvSpPr/>
          <p:nvPr/>
        </p:nvSpPr>
        <p:spPr>
          <a:xfrm>
            <a:off x="9115335" y="3674150"/>
            <a:ext cx="906713" cy="50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8E09B3B-7C7C-48CD-A31B-7A8617F21E30}"/>
              </a:ext>
            </a:extLst>
          </p:cNvPr>
          <p:cNvSpPr txBox="1"/>
          <p:nvPr/>
        </p:nvSpPr>
        <p:spPr>
          <a:xfrm>
            <a:off x="9115334" y="3715301"/>
            <a:ext cx="90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8A53641-8E73-4D77-A779-96C66ED1D023}"/>
              </a:ext>
            </a:extLst>
          </p:cNvPr>
          <p:cNvSpPr txBox="1"/>
          <p:nvPr/>
        </p:nvSpPr>
        <p:spPr>
          <a:xfrm>
            <a:off x="7709174" y="4309402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1E88371-96EA-4C24-B2BE-A3B120D76EF7}"/>
              </a:ext>
            </a:extLst>
          </p:cNvPr>
          <p:cNvSpPr txBox="1"/>
          <p:nvPr/>
        </p:nvSpPr>
        <p:spPr>
          <a:xfrm>
            <a:off x="8892402" y="4619621"/>
            <a:ext cx="161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3ED95D3-E850-4338-8272-3D84AB2D45DA}"/>
              </a:ext>
            </a:extLst>
          </p:cNvPr>
          <p:cNvSpPr/>
          <p:nvPr/>
        </p:nvSpPr>
        <p:spPr>
          <a:xfrm>
            <a:off x="7955168" y="45544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15F8655-7E27-4267-8103-68121B965B86}"/>
              </a:ext>
            </a:extLst>
          </p:cNvPr>
          <p:cNvSpPr/>
          <p:nvPr/>
        </p:nvSpPr>
        <p:spPr>
          <a:xfrm>
            <a:off x="8855700" y="45497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9A50676-A6C6-4096-8631-38DDD5D9293A}"/>
              </a:ext>
            </a:extLst>
          </p:cNvPr>
          <p:cNvSpPr/>
          <p:nvPr/>
        </p:nvSpPr>
        <p:spPr>
          <a:xfrm>
            <a:off x="9708063" y="45497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E732F5-66F4-49C2-893F-7A2552A3EFE2}"/>
              </a:ext>
            </a:extLst>
          </p:cNvPr>
          <p:cNvSpPr/>
          <p:nvPr/>
        </p:nvSpPr>
        <p:spPr>
          <a:xfrm>
            <a:off x="10560426" y="45494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8666FA5-C0D4-4B21-B8A9-E3987B5394BD}"/>
              </a:ext>
            </a:extLst>
          </p:cNvPr>
          <p:cNvSpPr txBox="1"/>
          <p:nvPr/>
        </p:nvSpPr>
        <p:spPr>
          <a:xfrm>
            <a:off x="7849043" y="4646403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Deploy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958D732-41EC-4E29-BB37-E1B609EF6CF5}"/>
              </a:ext>
            </a:extLst>
          </p:cNvPr>
          <p:cNvSpPr txBox="1"/>
          <p:nvPr/>
        </p:nvSpPr>
        <p:spPr>
          <a:xfrm>
            <a:off x="8762606" y="4612446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Blockade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CA8E678-C86C-48A6-86AB-F0FB7C0B80AB}"/>
              </a:ext>
            </a:extLst>
          </p:cNvPr>
          <p:cNvSpPr txBox="1"/>
          <p:nvPr/>
        </p:nvSpPr>
        <p:spPr>
          <a:xfrm>
            <a:off x="9607416" y="4630209"/>
            <a:ext cx="918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Negotiate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76A2BC-4C1C-467D-9106-63F10BAB4549}"/>
              </a:ext>
            </a:extLst>
          </p:cNvPr>
          <p:cNvSpPr txBox="1"/>
          <p:nvPr/>
        </p:nvSpPr>
        <p:spPr>
          <a:xfrm>
            <a:off x="10451880" y="4605595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Airlift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6605B80-EA63-47AC-B019-BB0914DD6F2F}"/>
              </a:ext>
            </a:extLst>
          </p:cNvPr>
          <p:cNvSpPr/>
          <p:nvPr/>
        </p:nvSpPr>
        <p:spPr>
          <a:xfrm>
            <a:off x="7096351" y="4558854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0E8B561-1BDB-46F9-A7AA-8351ADCD9C6A}"/>
              </a:ext>
            </a:extLst>
          </p:cNvPr>
          <p:cNvSpPr/>
          <p:nvPr/>
        </p:nvSpPr>
        <p:spPr>
          <a:xfrm>
            <a:off x="11462983" y="45494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553CFA-BF9B-491B-86EA-44571A7F90C9}"/>
              </a:ext>
            </a:extLst>
          </p:cNvPr>
          <p:cNvSpPr txBox="1"/>
          <p:nvPr/>
        </p:nvSpPr>
        <p:spPr>
          <a:xfrm>
            <a:off x="7023435" y="4639492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Advance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08A2A9B-0FD4-41F4-A4E0-CA3CB687D947}"/>
              </a:ext>
            </a:extLst>
          </p:cNvPr>
          <p:cNvSpPr txBox="1"/>
          <p:nvPr/>
        </p:nvSpPr>
        <p:spPr>
          <a:xfrm>
            <a:off x="11369889" y="4610676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Bomb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29A04AE2-49C2-4F38-93BD-DE298AB3BE2B}"/>
              </a:ext>
            </a:extLst>
          </p:cNvPr>
          <p:cNvCxnSpPr>
            <a:stCxn id="151" idx="0"/>
            <a:endCxn id="139" idx="2"/>
          </p:cNvCxnSpPr>
          <p:nvPr/>
        </p:nvCxnSpPr>
        <p:spPr>
          <a:xfrm rot="5400000" flipH="1" flipV="1">
            <a:off x="8332376" y="3322538"/>
            <a:ext cx="379926" cy="2092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E2B5DC45-CE47-4B72-8E39-44C28359E106}"/>
              </a:ext>
            </a:extLst>
          </p:cNvPr>
          <p:cNvCxnSpPr>
            <a:stCxn id="143" idx="0"/>
            <a:endCxn id="139" idx="2"/>
          </p:cNvCxnSpPr>
          <p:nvPr/>
        </p:nvCxnSpPr>
        <p:spPr>
          <a:xfrm rot="5400000" flipH="1" flipV="1">
            <a:off x="8763997" y="3749734"/>
            <a:ext cx="375500" cy="123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1FDEA49E-70F0-4395-8B35-5E7B5289D153}"/>
              </a:ext>
            </a:extLst>
          </p:cNvPr>
          <p:cNvCxnSpPr>
            <a:stCxn id="144" idx="0"/>
            <a:endCxn id="139" idx="2"/>
          </p:cNvCxnSpPr>
          <p:nvPr/>
        </p:nvCxnSpPr>
        <p:spPr>
          <a:xfrm rot="5400000" flipH="1" flipV="1">
            <a:off x="9216609" y="4197654"/>
            <a:ext cx="370808" cy="333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FB2ADCF2-EDF7-4CF3-AF75-FFC10B337224}"/>
              </a:ext>
            </a:extLst>
          </p:cNvPr>
          <p:cNvCxnSpPr>
            <a:stCxn id="145" idx="0"/>
            <a:endCxn id="139" idx="2"/>
          </p:cNvCxnSpPr>
          <p:nvPr/>
        </p:nvCxnSpPr>
        <p:spPr>
          <a:xfrm rot="16200000" flipV="1">
            <a:off x="9642791" y="4104829"/>
            <a:ext cx="370808" cy="519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82C98B70-ECDB-47D1-AD3C-66631A0D288D}"/>
              </a:ext>
            </a:extLst>
          </p:cNvPr>
          <p:cNvCxnSpPr>
            <a:stCxn id="146" idx="0"/>
            <a:endCxn id="139" idx="2"/>
          </p:cNvCxnSpPr>
          <p:nvPr/>
        </p:nvCxnSpPr>
        <p:spPr>
          <a:xfrm rot="16200000" flipV="1">
            <a:off x="10069123" y="3678497"/>
            <a:ext cx="370508" cy="1371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2BBC7BE9-FC5D-4705-95A0-3E9E354F2227}"/>
              </a:ext>
            </a:extLst>
          </p:cNvPr>
          <p:cNvCxnSpPr>
            <a:stCxn id="152" idx="0"/>
            <a:endCxn id="139" idx="2"/>
          </p:cNvCxnSpPr>
          <p:nvPr/>
        </p:nvCxnSpPr>
        <p:spPr>
          <a:xfrm rot="16200000" flipV="1">
            <a:off x="10520401" y="3227219"/>
            <a:ext cx="370508" cy="2273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2749A32-760F-4499-B593-70738991A69E}"/>
              </a:ext>
            </a:extLst>
          </p:cNvPr>
          <p:cNvSpPr txBox="1"/>
          <p:nvPr/>
        </p:nvSpPr>
        <p:spPr>
          <a:xfrm>
            <a:off x="3088809" y="2164440"/>
            <a:ext cx="87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A5DF48E-E540-4D75-A564-1B722F12FB99}"/>
              </a:ext>
            </a:extLst>
          </p:cNvPr>
          <p:cNvSpPr txBox="1"/>
          <p:nvPr/>
        </p:nvSpPr>
        <p:spPr>
          <a:xfrm rot="5400000">
            <a:off x="5638014" y="2938621"/>
            <a:ext cx="87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BB8BFA0-DBEB-456D-B835-8E6BF95CBED4}"/>
              </a:ext>
            </a:extLst>
          </p:cNvPr>
          <p:cNvSpPr txBox="1"/>
          <p:nvPr/>
        </p:nvSpPr>
        <p:spPr>
          <a:xfrm rot="16200000">
            <a:off x="4331657" y="3975611"/>
            <a:ext cx="115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32309CA-EB51-4E57-AB15-4F96A2510424}"/>
              </a:ext>
            </a:extLst>
          </p:cNvPr>
          <p:cNvSpPr txBox="1"/>
          <p:nvPr/>
        </p:nvSpPr>
        <p:spPr>
          <a:xfrm rot="16200000">
            <a:off x="3870421" y="3524918"/>
            <a:ext cx="115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23746F9-AF66-45CD-A397-F1BC32D609E0}"/>
              </a:ext>
            </a:extLst>
          </p:cNvPr>
          <p:cNvCxnSpPr>
            <a:stCxn id="15" idx="3"/>
            <a:endCxn id="140" idx="1"/>
          </p:cNvCxnSpPr>
          <p:nvPr/>
        </p:nvCxnSpPr>
        <p:spPr>
          <a:xfrm flipV="1">
            <a:off x="6596566" y="3899967"/>
            <a:ext cx="2518768" cy="594101"/>
          </a:xfrm>
          <a:prstGeom prst="bentConnector3">
            <a:avLst>
              <a:gd name="adj1" fmla="val 186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38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Strategy Pattern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2576" y="4866772"/>
            <a:ext cx="16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VIEW</a:t>
            </a:r>
          </a:p>
        </p:txBody>
      </p:sp>
      <p:pic>
        <p:nvPicPr>
          <p:cNvPr id="2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276A2BC-4C1C-467D-9106-63F10BAB4549}"/>
              </a:ext>
            </a:extLst>
          </p:cNvPr>
          <p:cNvSpPr txBox="1"/>
          <p:nvPr/>
        </p:nvSpPr>
        <p:spPr>
          <a:xfrm>
            <a:off x="7917788" y="4793980"/>
            <a:ext cx="148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>
                <a:solidFill>
                  <a:schemeClr val="bg1"/>
                </a:solidFill>
              </a:rPr>
              <a:t>Adaptee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loadConquestMap()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saveConquestmap()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553CFA-BF9B-491B-86EA-44571A7F90C9}"/>
              </a:ext>
            </a:extLst>
          </p:cNvPr>
          <p:cNvSpPr txBox="1"/>
          <p:nvPr/>
        </p:nvSpPr>
        <p:spPr>
          <a:xfrm>
            <a:off x="3203658" y="3839377"/>
            <a:ext cx="99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200" b="1" u="sng" dirty="0">
              <a:solidFill>
                <a:schemeClr val="bg1"/>
              </a:solidFill>
            </a:endParaRP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GameEngine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F15E52F-B5D3-4CB7-882A-AA33486271F8}"/>
              </a:ext>
            </a:extLst>
          </p:cNvPr>
          <p:cNvSpPr txBox="1"/>
          <p:nvPr/>
        </p:nvSpPr>
        <p:spPr>
          <a:xfrm>
            <a:off x="5545543" y="4786573"/>
            <a:ext cx="148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>
                <a:solidFill>
                  <a:schemeClr val="bg1"/>
                </a:solidFill>
              </a:rPr>
              <a:t>Adaptor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loadMap()</a:t>
            </a:r>
          </a:p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SaveMap</a:t>
            </a:r>
            <a:r>
              <a:rPr lang="en-IN" sz="1200" b="1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49DADDAD-A6DE-B611-8D4E-32DA00872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595" y="1815327"/>
            <a:ext cx="6755770" cy="43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0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Adapter Pattern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2576" y="4866772"/>
            <a:ext cx="16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VIEW</a:t>
            </a:r>
          </a:p>
        </p:txBody>
      </p:sp>
      <p:pic>
        <p:nvPicPr>
          <p:cNvPr id="2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276A2BC-4C1C-467D-9106-63F10BAB4549}"/>
              </a:ext>
            </a:extLst>
          </p:cNvPr>
          <p:cNvSpPr txBox="1"/>
          <p:nvPr/>
        </p:nvSpPr>
        <p:spPr>
          <a:xfrm>
            <a:off x="7917788" y="4793980"/>
            <a:ext cx="148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>
                <a:solidFill>
                  <a:schemeClr val="bg1"/>
                </a:solidFill>
              </a:rPr>
              <a:t>Adaptee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loadConquestMap()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saveConquestmap()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553CFA-BF9B-491B-86EA-44571A7F90C9}"/>
              </a:ext>
            </a:extLst>
          </p:cNvPr>
          <p:cNvSpPr txBox="1"/>
          <p:nvPr/>
        </p:nvSpPr>
        <p:spPr>
          <a:xfrm>
            <a:off x="3203658" y="3839377"/>
            <a:ext cx="99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200" b="1" u="sng" dirty="0">
              <a:solidFill>
                <a:schemeClr val="bg1"/>
              </a:solidFill>
            </a:endParaRP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GameEngine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F15E52F-B5D3-4CB7-882A-AA33486271F8}"/>
              </a:ext>
            </a:extLst>
          </p:cNvPr>
          <p:cNvSpPr txBox="1"/>
          <p:nvPr/>
        </p:nvSpPr>
        <p:spPr>
          <a:xfrm>
            <a:off x="5545543" y="4786573"/>
            <a:ext cx="148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>
                <a:solidFill>
                  <a:schemeClr val="bg1"/>
                </a:solidFill>
              </a:rPr>
              <a:t>Adaptor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loadMap()</a:t>
            </a:r>
          </a:p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SaveMap</a:t>
            </a:r>
            <a:r>
              <a:rPr lang="en-IN" sz="1200" b="1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92AB92FB-47B6-C9C0-EBF5-47B7C46A2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847461"/>
            <a:ext cx="5686425" cy="43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5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CODING CONVENTIONS AND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 names in </a:t>
            </a:r>
            <a:r>
              <a:rPr lang="en-US" dirty="0" err="1"/>
              <a:t>CamelCase</a:t>
            </a:r>
            <a:r>
              <a:rPr lang="en-US" dirty="0"/>
              <a:t> that starts with a capital letter.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members start with d_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Method parameters start with p_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Local variables start with l_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Static members start with a capital letter, non-static members start with a lower case letter.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version control we have used </a:t>
            </a:r>
            <a:r>
              <a:rPr lang="en-IN" b="1" dirty="0" err="1"/>
              <a:t>EGit</a:t>
            </a:r>
            <a:r>
              <a:rPr lang="en-IN" b="1" dirty="0"/>
              <a:t> </a:t>
            </a:r>
            <a:r>
              <a:rPr lang="en-IN" dirty="0"/>
              <a:t>(Eclipse Git) and </a:t>
            </a:r>
            <a:r>
              <a:rPr lang="en-IN" b="1" dirty="0" err="1"/>
              <a:t>Github</a:t>
            </a:r>
            <a:r>
              <a:rPr lang="en-IN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documentation we have used </a:t>
            </a:r>
            <a:r>
              <a:rPr lang="en-IN" b="1" dirty="0" err="1"/>
              <a:t>Javadoc</a:t>
            </a:r>
            <a:r>
              <a:rPr lang="en-IN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unit testing we have used </a:t>
            </a:r>
            <a:r>
              <a:rPr lang="en-IN" b="1" dirty="0" err="1"/>
              <a:t>JUnit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Continuous Integration we have used </a:t>
            </a:r>
            <a:r>
              <a:rPr lang="en-IN" b="1" dirty="0" err="1"/>
              <a:t>Github</a:t>
            </a:r>
            <a:r>
              <a:rPr lang="en-IN" dirty="0"/>
              <a:t> </a:t>
            </a:r>
            <a:r>
              <a:rPr lang="en-IN" b="1" dirty="0"/>
              <a:t>Actions</a:t>
            </a:r>
            <a:r>
              <a:rPr lang="en-IN" dirty="0"/>
              <a:t>.</a:t>
            </a:r>
          </a:p>
        </p:txBody>
      </p:sp>
      <p:pic>
        <p:nvPicPr>
          <p:cNvPr id="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83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</TotalTime>
  <Words>260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Retrospect</vt:lpstr>
      <vt:lpstr>WarZone BUILD 3 (TEAM U7) SOEN 6441 Fall 2023 Submitted to: Dr. Amin Ranj Bar</vt:lpstr>
      <vt:lpstr>FLOW OF THE PRESENTATION</vt:lpstr>
      <vt:lpstr>ARCHITECTURAL DESIGN</vt:lpstr>
      <vt:lpstr>Strategy Pattern</vt:lpstr>
      <vt:lpstr>Adapter Pattern</vt:lpstr>
      <vt:lpstr>CODING CONVENTIONS AND 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GAME  BUILD 1 (TEAM 07) SOEN 6441 Winter 2021</dc:title>
  <dc:creator>Windows User</dc:creator>
  <cp:lastModifiedBy>Shrey Satish Agrawal</cp:lastModifiedBy>
  <cp:revision>98</cp:revision>
  <dcterms:created xsi:type="dcterms:W3CDTF">2021-02-24T17:26:04Z</dcterms:created>
  <dcterms:modified xsi:type="dcterms:W3CDTF">2023-11-29T16:20:43Z</dcterms:modified>
</cp:coreProperties>
</file>