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9" r:id="rId4"/>
    <p:sldId id="263" r:id="rId5"/>
    <p:sldId id="257" r:id="rId6"/>
    <p:sldId id="258" r:id="rId7"/>
    <p:sldId id="260" r:id="rId8"/>
    <p:sldId id="262" r:id="rId9"/>
    <p:sldId id="264" r:id="rId10"/>
    <p:sldId id="261" r:id="rId11"/>
    <p:sldId id="265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62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107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77A3-1B04-4072-AA67-78954F6523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3380938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DE2DA-AA29-4729-99FD-F968BF0A4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and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272DA-BD3C-4A63-8972-1EBAAEE00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Map - </a:t>
            </a:r>
            <a:r>
              <a:rPr lang="en-US" dirty="0"/>
              <a:t>creates a new array populated with the results of calling a provided function on every element in the calling array.</a:t>
            </a:r>
          </a:p>
          <a:p>
            <a:r>
              <a:rPr lang="en-US" b="1" dirty="0"/>
              <a:t>Filter - </a:t>
            </a:r>
            <a:r>
              <a:rPr lang="en-US" dirty="0"/>
              <a:t>creates a new array with all elements that pass the test implemented by the provided function.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995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73909-2894-4F70-AB12-CD156DF3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A762E0-382F-4D15-A995-C83D27F5C1FC}"/>
              </a:ext>
            </a:extLst>
          </p:cNvPr>
          <p:cNvSpPr/>
          <p:nvPr/>
        </p:nvSpPr>
        <p:spPr>
          <a:xfrm>
            <a:off x="3739896" y="1490472"/>
            <a:ext cx="2734056" cy="832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StudentView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C84A120-26EC-4BF5-9148-D324E5398520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5400000">
            <a:off x="2648712" y="1470660"/>
            <a:ext cx="1606296" cy="33101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F340C68-FD29-4DB4-BAE1-CAED619DE6D3}"/>
              </a:ext>
            </a:extLst>
          </p:cNvPr>
          <p:cNvSpPr/>
          <p:nvPr/>
        </p:nvSpPr>
        <p:spPr>
          <a:xfrm>
            <a:off x="429768" y="3928872"/>
            <a:ext cx="2734056" cy="832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5FFF25-5273-4F6D-AAC6-7C845EC0404B}"/>
              </a:ext>
            </a:extLst>
          </p:cNvPr>
          <p:cNvSpPr/>
          <p:nvPr/>
        </p:nvSpPr>
        <p:spPr>
          <a:xfrm>
            <a:off x="3741420" y="3904995"/>
            <a:ext cx="2734056" cy="832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0A3BC4-3F89-4DA8-AC96-05B727D522DD}"/>
              </a:ext>
            </a:extLst>
          </p:cNvPr>
          <p:cNvSpPr/>
          <p:nvPr/>
        </p:nvSpPr>
        <p:spPr>
          <a:xfrm>
            <a:off x="7232687" y="3928872"/>
            <a:ext cx="2734056" cy="832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Subjects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650028A-44EA-4162-99AF-057F0559F008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rot="16200000" flipH="1">
            <a:off x="6050171" y="1379328"/>
            <a:ext cx="1606296" cy="34927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484A96E-FA50-401E-A41E-520BBB5C2CA4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rot="16200000" flipH="1">
            <a:off x="4316477" y="3113023"/>
            <a:ext cx="1582419" cy="15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F3D73DC-CFDF-4F37-B31D-F4AE1829FDB9}"/>
              </a:ext>
            </a:extLst>
          </p:cNvPr>
          <p:cNvSpPr txBox="1"/>
          <p:nvPr/>
        </p:nvSpPr>
        <p:spPr>
          <a:xfrm>
            <a:off x="7083553" y="1331612"/>
            <a:ext cx="2720331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u="sng" dirty="0"/>
              <a:t>List of objects</a:t>
            </a:r>
          </a:p>
          <a:p>
            <a:r>
              <a:rPr lang="en-US" sz="1400" dirty="0"/>
              <a:t>Name : string</a:t>
            </a:r>
          </a:p>
          <a:p>
            <a:r>
              <a:rPr lang="en-US" sz="1400" dirty="0"/>
              <a:t>Grade : int</a:t>
            </a:r>
          </a:p>
          <a:p>
            <a:r>
              <a:rPr lang="en-US" sz="1400" dirty="0"/>
              <a:t>Age : int</a:t>
            </a:r>
          </a:p>
          <a:p>
            <a:r>
              <a:rPr lang="en-US" sz="1400" dirty="0"/>
              <a:t>Subjects : list of string </a:t>
            </a:r>
          </a:p>
        </p:txBody>
      </p:sp>
    </p:spTree>
    <p:extLst>
      <p:ext uri="{BB962C8B-B14F-4D97-AF65-F5344CB8AC3E}">
        <p14:creationId xmlns:p14="http://schemas.microsoft.com/office/powerpoint/2010/main" val="3879583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6A2F-4E3D-49AE-98E2-1CC470BAC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F7E2B6-6D71-4504-BE6E-00118E030D85}"/>
              </a:ext>
            </a:extLst>
          </p:cNvPr>
          <p:cNvSpPr/>
          <p:nvPr/>
        </p:nvSpPr>
        <p:spPr>
          <a:xfrm>
            <a:off x="677334" y="1930400"/>
            <a:ext cx="2734056" cy="832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F4F96F-D989-491E-81B0-07C2068924C5}"/>
              </a:ext>
            </a:extLst>
          </p:cNvPr>
          <p:cNvSpPr/>
          <p:nvPr/>
        </p:nvSpPr>
        <p:spPr>
          <a:xfrm>
            <a:off x="677334" y="3248153"/>
            <a:ext cx="2734056" cy="832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00762D-EE46-4020-8B46-7A4017034D00}"/>
              </a:ext>
            </a:extLst>
          </p:cNvPr>
          <p:cNvSpPr/>
          <p:nvPr/>
        </p:nvSpPr>
        <p:spPr>
          <a:xfrm>
            <a:off x="677334" y="4565906"/>
            <a:ext cx="2734056" cy="832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5B982C-5796-4693-A284-1048B99ED79B}"/>
              </a:ext>
            </a:extLst>
          </p:cNvPr>
          <p:cNvSpPr txBox="1"/>
          <p:nvPr/>
        </p:nvSpPr>
        <p:spPr>
          <a:xfrm>
            <a:off x="4256705" y="1115025"/>
            <a:ext cx="1677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Name: Kier</a:t>
            </a:r>
          </a:p>
          <a:p>
            <a:r>
              <a:rPr lang="en-US" sz="1400" dirty="0"/>
              <a:t>Age: 22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BEDABF-750D-4871-956B-8A08FC4F62DF}"/>
              </a:ext>
            </a:extLst>
          </p:cNvPr>
          <p:cNvSpPr txBox="1"/>
          <p:nvPr/>
        </p:nvSpPr>
        <p:spPr>
          <a:xfrm>
            <a:off x="4256705" y="1822145"/>
            <a:ext cx="1677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Name: James</a:t>
            </a:r>
          </a:p>
          <a:p>
            <a:r>
              <a:rPr lang="en-US" sz="1400" dirty="0"/>
              <a:t>Age: 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2B600-618C-4C2D-BB47-A2FBF47578AD}"/>
              </a:ext>
            </a:extLst>
          </p:cNvPr>
          <p:cNvSpPr txBox="1"/>
          <p:nvPr/>
        </p:nvSpPr>
        <p:spPr>
          <a:xfrm>
            <a:off x="4256705" y="2491979"/>
            <a:ext cx="1677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Name:‘Kurt</a:t>
            </a:r>
            <a:r>
              <a:rPr lang="en-US" sz="1400" dirty="0"/>
              <a:t>’</a:t>
            </a:r>
          </a:p>
          <a:p>
            <a:r>
              <a:rPr lang="en-US" sz="1400" dirty="0"/>
              <a:t>Age: 20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CBB595-1841-467D-B39B-71B6B46B0DAB}"/>
              </a:ext>
            </a:extLst>
          </p:cNvPr>
          <p:cNvCxnSpPr/>
          <p:nvPr/>
        </p:nvCxnSpPr>
        <p:spPr>
          <a:xfrm>
            <a:off x="4075611" y="679269"/>
            <a:ext cx="0" cy="5259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54DF64-7334-4D03-8E6A-5C8C8EB42BC3}"/>
              </a:ext>
            </a:extLst>
          </p:cNvPr>
          <p:cNvCxnSpPr>
            <a:cxnSpLocks/>
          </p:cNvCxnSpPr>
          <p:nvPr/>
        </p:nvCxnSpPr>
        <p:spPr>
          <a:xfrm>
            <a:off x="4075611" y="679269"/>
            <a:ext cx="5045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635E712-C9E5-4638-AD92-D9781EF7194F}"/>
              </a:ext>
            </a:extLst>
          </p:cNvPr>
          <p:cNvSpPr txBox="1"/>
          <p:nvPr/>
        </p:nvSpPr>
        <p:spPr>
          <a:xfrm>
            <a:off x="4256705" y="735705"/>
            <a:ext cx="269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Information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D35031-AB13-4C93-AF21-3B0D2D51DDAC}"/>
              </a:ext>
            </a:extLst>
          </p:cNvPr>
          <p:cNvSpPr txBox="1"/>
          <p:nvPr/>
        </p:nvSpPr>
        <p:spPr>
          <a:xfrm>
            <a:off x="4256704" y="3189234"/>
            <a:ext cx="443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Students with grades &gt;= {</a:t>
            </a:r>
            <a:r>
              <a:rPr lang="en-US" dirty="0" err="1"/>
              <a:t>passingGrade</a:t>
            </a:r>
            <a:r>
              <a:rPr lang="en-US" dirty="0"/>
              <a:t>}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7A9529-F4BE-4E34-B9FA-5DAEDE2FC58A}"/>
              </a:ext>
            </a:extLst>
          </p:cNvPr>
          <p:cNvCxnSpPr/>
          <p:nvPr/>
        </p:nvCxnSpPr>
        <p:spPr>
          <a:xfrm>
            <a:off x="9121602" y="679269"/>
            <a:ext cx="0" cy="5259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01D1916-A137-4C2C-B1F1-B93F243A0320}"/>
              </a:ext>
            </a:extLst>
          </p:cNvPr>
          <p:cNvCxnSpPr>
            <a:cxnSpLocks/>
          </p:cNvCxnSpPr>
          <p:nvPr/>
        </p:nvCxnSpPr>
        <p:spPr>
          <a:xfrm>
            <a:off x="4075611" y="5939246"/>
            <a:ext cx="5045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4B1B18-EF80-4097-9C94-5877CCDBC682}"/>
              </a:ext>
            </a:extLst>
          </p:cNvPr>
          <p:cNvSpPr txBox="1"/>
          <p:nvPr/>
        </p:nvSpPr>
        <p:spPr>
          <a:xfrm>
            <a:off x="4256705" y="3489736"/>
            <a:ext cx="1677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Name: ‘James’</a:t>
            </a:r>
          </a:p>
          <a:p>
            <a:r>
              <a:rPr lang="en-US" sz="1400" dirty="0"/>
              <a:t>Grade: 85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80CC75-F4D3-4821-85BF-42B8B5DE3AF5}"/>
              </a:ext>
            </a:extLst>
          </p:cNvPr>
          <p:cNvSpPr txBox="1"/>
          <p:nvPr/>
        </p:nvSpPr>
        <p:spPr>
          <a:xfrm>
            <a:off x="4256705" y="3973305"/>
            <a:ext cx="1677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Name:‘Kurt</a:t>
            </a:r>
            <a:r>
              <a:rPr lang="en-US" sz="1400" dirty="0"/>
              <a:t>’</a:t>
            </a:r>
          </a:p>
          <a:p>
            <a:r>
              <a:rPr lang="en-US" sz="1400" dirty="0"/>
              <a:t>Grade: 90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659216-DB65-4B3B-BC84-435CC66254D5}"/>
              </a:ext>
            </a:extLst>
          </p:cNvPr>
          <p:cNvSpPr txBox="1"/>
          <p:nvPr/>
        </p:nvSpPr>
        <p:spPr>
          <a:xfrm>
            <a:off x="4256704" y="4650046"/>
            <a:ext cx="420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Students who took {subject}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28D397-A98D-4C6A-97B7-24650B83C94A}"/>
              </a:ext>
            </a:extLst>
          </p:cNvPr>
          <p:cNvSpPr txBox="1"/>
          <p:nvPr/>
        </p:nvSpPr>
        <p:spPr>
          <a:xfrm>
            <a:off x="4256705" y="4980818"/>
            <a:ext cx="1677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Kier</a:t>
            </a:r>
          </a:p>
          <a:p>
            <a:r>
              <a:rPr lang="en-US" sz="1400" dirty="0"/>
              <a:t>Kurt</a:t>
            </a:r>
          </a:p>
        </p:txBody>
      </p:sp>
    </p:spTree>
    <p:extLst>
      <p:ext uri="{BB962C8B-B14F-4D97-AF65-F5344CB8AC3E}">
        <p14:creationId xmlns:p14="http://schemas.microsoft.com/office/powerpoint/2010/main" val="2110590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D2E33-016A-4420-B9BB-C54E3356F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E1D9A-B9C6-488C-9704-9EF7AA9F3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data should be in </a:t>
            </a:r>
            <a:r>
              <a:rPr lang="en-US" dirty="0" err="1"/>
              <a:t>StudentView</a:t>
            </a:r>
            <a:r>
              <a:rPr lang="en-US" dirty="0"/>
              <a:t> component</a:t>
            </a:r>
          </a:p>
          <a:p>
            <a:pPr lvl="1"/>
            <a:r>
              <a:rPr lang="en-US" dirty="0"/>
              <a:t>Use state for your data</a:t>
            </a:r>
          </a:p>
          <a:p>
            <a:pPr lvl="1"/>
            <a:r>
              <a:rPr lang="en-US" dirty="0" err="1"/>
              <a:t>studentList</a:t>
            </a:r>
            <a:r>
              <a:rPr lang="en-US" dirty="0"/>
              <a:t>: [ {name:’kier’,age:22,grade:75,subjects: [‘</a:t>
            </a:r>
            <a:r>
              <a:rPr lang="en-US" dirty="0" err="1"/>
              <a:t>Math’,’Science</a:t>
            </a:r>
            <a:r>
              <a:rPr lang="en-US" dirty="0"/>
              <a:t>’]}  ] </a:t>
            </a:r>
          </a:p>
          <a:p>
            <a:r>
              <a:rPr lang="en-US" dirty="0"/>
              <a:t>Pass the data from </a:t>
            </a:r>
            <a:r>
              <a:rPr lang="en-US" dirty="0" err="1"/>
              <a:t>StudentView</a:t>
            </a:r>
            <a:r>
              <a:rPr lang="en-US" dirty="0"/>
              <a:t> to its child components</a:t>
            </a:r>
          </a:p>
          <a:p>
            <a:r>
              <a:rPr lang="en-US" dirty="0"/>
              <a:t>Display the data using map</a:t>
            </a:r>
          </a:p>
          <a:p>
            <a:r>
              <a:rPr lang="en-US" dirty="0"/>
              <a:t>Create a function with a parameter ‘</a:t>
            </a:r>
            <a:r>
              <a:rPr lang="en-US" dirty="0" err="1"/>
              <a:t>passingGrade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Use filter to get the students with greater than or equal to ‘</a:t>
            </a:r>
            <a:r>
              <a:rPr lang="en-US" dirty="0" err="1"/>
              <a:t>passingGrade</a:t>
            </a:r>
            <a:r>
              <a:rPr lang="en-US" dirty="0"/>
              <a:t>’</a:t>
            </a:r>
          </a:p>
          <a:p>
            <a:r>
              <a:rPr lang="en-US" dirty="0"/>
              <a:t>Create a function with a parameter ‘subject’</a:t>
            </a:r>
          </a:p>
          <a:p>
            <a:pPr lvl="1"/>
            <a:r>
              <a:rPr lang="en-US" dirty="0"/>
              <a:t>Use filter to get the students who took ‘subject’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17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5213-40D3-42FC-800B-DA0FB834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CC4E-0B60-4F4E-8B58-E2502EA4F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</a:t>
            </a:r>
          </a:p>
          <a:p>
            <a:r>
              <a:rPr lang="en-US" dirty="0" err="1"/>
              <a:t>Javascript</a:t>
            </a:r>
            <a:r>
              <a:rPr lang="en-US" dirty="0"/>
              <a:t> Expressions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State and Props</a:t>
            </a:r>
          </a:p>
          <a:p>
            <a:r>
              <a:rPr lang="en-US" dirty="0"/>
              <a:t>React Lifecyle</a:t>
            </a:r>
          </a:p>
          <a:p>
            <a:r>
              <a:rPr lang="en-US" dirty="0"/>
              <a:t>Map and Filter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03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FC0A-8327-4BD9-8241-D0E93AA7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9BA09-14F0-4126-93C1-A517DE538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Describes what you want to see on the screen</a:t>
            </a:r>
          </a:p>
          <a:p>
            <a:r>
              <a:rPr lang="en-US" sz="2400" dirty="0"/>
              <a:t>React elements are plain objects</a:t>
            </a:r>
          </a:p>
          <a:p>
            <a:pPr marL="0" indent="0">
              <a:buNone/>
            </a:pPr>
            <a:r>
              <a:rPr lang="en-US" sz="2400" dirty="0"/>
              <a:t>Example: </a:t>
            </a:r>
          </a:p>
          <a:p>
            <a:pPr marL="0" indent="0">
              <a:buNone/>
            </a:pPr>
            <a:r>
              <a:rPr lang="en-US" sz="2400" dirty="0"/>
              <a:t>	const hello =  &lt;h1&gt; Hello World! &lt;/h1&gt;</a:t>
            </a:r>
          </a:p>
          <a:p>
            <a:pPr marL="0" indent="0">
              <a:buNone/>
            </a:pPr>
            <a:r>
              <a:rPr lang="en-US" sz="2400" dirty="0"/>
              <a:t>	let name = “Kier”;</a:t>
            </a:r>
          </a:p>
          <a:p>
            <a:pPr marL="0" indent="0">
              <a:buNone/>
            </a:pPr>
            <a:r>
              <a:rPr lang="en-US" sz="2400" dirty="0"/>
              <a:t>	const </a:t>
            </a:r>
            <a:r>
              <a:rPr lang="en-US" sz="2400" dirty="0" err="1"/>
              <a:t>helloName</a:t>
            </a:r>
            <a:r>
              <a:rPr lang="en-US" sz="2400" dirty="0"/>
              <a:t> = &lt;h1&gt; Hello {name} &lt;/h1&gt;;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1900" dirty="0"/>
              <a:t>Note: Elements must be wrapped in an enclosing tag</a:t>
            </a:r>
          </a:p>
          <a:p>
            <a:pPr marL="0" indent="0">
              <a:buNone/>
            </a:pPr>
            <a:r>
              <a:rPr lang="en-US" sz="2400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98681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601F-B8B7-4FDC-A78A-EB93D934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34767"/>
            <a:ext cx="8596668" cy="1320800"/>
          </a:xfrm>
        </p:spPr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D5787-CE7E-4B46-897F-9C579C23F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26"/>
            <a:ext cx="8596668" cy="48945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Arithmetic  </a:t>
            </a:r>
          </a:p>
          <a:p>
            <a:pPr lvl="1"/>
            <a:r>
              <a:rPr lang="en-US" sz="1400" dirty="0"/>
              <a:t>10 </a:t>
            </a:r>
          </a:p>
          <a:p>
            <a:pPr lvl="1"/>
            <a:r>
              <a:rPr lang="en-US" sz="1400" dirty="0"/>
              <a:t>10+2</a:t>
            </a:r>
          </a:p>
          <a:p>
            <a:r>
              <a:rPr lang="en-US" dirty="0"/>
              <a:t>String </a:t>
            </a:r>
          </a:p>
          <a:p>
            <a:pPr lvl="1"/>
            <a:r>
              <a:rPr lang="en-US" dirty="0"/>
              <a:t>‘Hello’</a:t>
            </a:r>
          </a:p>
          <a:p>
            <a:pPr lvl="1"/>
            <a:r>
              <a:rPr lang="en-US" dirty="0"/>
              <a:t>‘Hello’ + ‘World!’</a:t>
            </a:r>
          </a:p>
          <a:p>
            <a:r>
              <a:rPr lang="en-US" dirty="0"/>
              <a:t>Logical</a:t>
            </a:r>
          </a:p>
          <a:p>
            <a:pPr lvl="1"/>
            <a:r>
              <a:rPr lang="en-US" dirty="0"/>
              <a:t>10 === 5 ? ‘10 is equals to 5’ : ’10 is not equals to 5’</a:t>
            </a:r>
          </a:p>
          <a:p>
            <a:pPr lvl="1"/>
            <a:r>
              <a:rPr lang="en-US" dirty="0"/>
              <a:t>10 &gt; 5 ? ‘10 is greater than 5 : ’10 is less than or equal to 5’</a:t>
            </a:r>
          </a:p>
          <a:p>
            <a:r>
              <a:rPr lang="en-US" dirty="0"/>
              <a:t>Primary expressions</a:t>
            </a:r>
          </a:p>
          <a:p>
            <a:pPr lvl="1"/>
            <a:r>
              <a:rPr lang="en-US" dirty="0"/>
              <a:t>23</a:t>
            </a:r>
          </a:p>
          <a:p>
            <a:pPr lvl="1"/>
            <a:r>
              <a:rPr lang="en-US" dirty="0"/>
              <a:t>‘hello’</a:t>
            </a:r>
          </a:p>
          <a:p>
            <a:pPr lvl="1"/>
            <a:r>
              <a:rPr lang="en-US" dirty="0"/>
              <a:t>sum</a:t>
            </a:r>
          </a:p>
          <a:p>
            <a:r>
              <a:rPr lang="en-US" dirty="0"/>
              <a:t>Left-hand-side expressions</a:t>
            </a:r>
          </a:p>
          <a:p>
            <a:pPr lvl="1"/>
            <a:r>
              <a:rPr lang="en-US" dirty="0"/>
              <a:t>e = m * ( c * c)</a:t>
            </a:r>
          </a:p>
          <a:p>
            <a:pPr lvl="1"/>
            <a:r>
              <a:rPr lang="en-US" dirty="0"/>
              <a:t>e = ‘mc^2’</a:t>
            </a:r>
          </a:p>
        </p:txBody>
      </p:sp>
    </p:spTree>
    <p:extLst>
      <p:ext uri="{BB962C8B-B14F-4D97-AF65-F5344CB8AC3E}">
        <p14:creationId xmlns:p14="http://schemas.microsoft.com/office/powerpoint/2010/main" val="15182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CFE5-2B78-4A27-ABCA-F3DE9F59E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BD045-0774-4B32-BFD4-B9DCABC24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Components are like </a:t>
            </a:r>
            <a:r>
              <a:rPr lang="en-US" sz="2400" dirty="0" err="1"/>
              <a:t>javascript</a:t>
            </a:r>
            <a:r>
              <a:rPr lang="en-US" sz="2400" dirty="0"/>
              <a:t> functions </a:t>
            </a:r>
          </a:p>
          <a:p>
            <a:r>
              <a:rPr lang="en-US" sz="2400" dirty="0"/>
              <a:t>Let you split the UI into independent, reusable pieces, and think about each piece in isolation.</a:t>
            </a:r>
          </a:p>
        </p:txBody>
      </p:sp>
    </p:spTree>
    <p:extLst>
      <p:ext uri="{BB962C8B-B14F-4D97-AF65-F5344CB8AC3E}">
        <p14:creationId xmlns:p14="http://schemas.microsoft.com/office/powerpoint/2010/main" val="12217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AE7B-9A86-4A56-B512-84921259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Types of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59BB-807F-4053-9CBC-B785B2C52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Function Component (stateless component)</a:t>
            </a:r>
          </a:p>
          <a:p>
            <a:pPr marL="457200" lvl="1" indent="0">
              <a:buNone/>
            </a:pPr>
            <a:r>
              <a:rPr lang="en-US" sz="1900" i="1" dirty="0"/>
              <a:t>function Welcome(props) {</a:t>
            </a:r>
          </a:p>
          <a:p>
            <a:pPr marL="457200" lvl="1" indent="0">
              <a:buNone/>
            </a:pPr>
            <a:r>
              <a:rPr lang="en-US" sz="1900" i="1" dirty="0"/>
              <a:t>	return &lt;h1&gt; Hello {props.name} &lt;/h1&gt;</a:t>
            </a:r>
          </a:p>
          <a:p>
            <a:pPr marL="457200" lvl="1" indent="0">
              <a:buNone/>
            </a:pPr>
            <a:r>
              <a:rPr lang="en-US" sz="1900" i="1" dirty="0"/>
              <a:t>}</a:t>
            </a:r>
          </a:p>
          <a:p>
            <a:r>
              <a:rPr lang="en-US" sz="2400" dirty="0"/>
              <a:t>Class Component (stateful component)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1900" i="1" dirty="0"/>
              <a:t>class Welcome extends </a:t>
            </a:r>
            <a:r>
              <a:rPr lang="en-US" sz="1900" i="1" dirty="0" err="1"/>
              <a:t>React.Component</a:t>
            </a:r>
            <a:r>
              <a:rPr lang="en-US" sz="1900" i="1" dirty="0"/>
              <a:t> {</a:t>
            </a:r>
          </a:p>
          <a:p>
            <a:pPr marL="0" indent="0">
              <a:buNone/>
            </a:pPr>
            <a:r>
              <a:rPr lang="en-US" sz="1900" i="1" dirty="0"/>
              <a:t>		render() {</a:t>
            </a:r>
          </a:p>
          <a:p>
            <a:pPr marL="0" indent="0">
              <a:buNone/>
            </a:pPr>
            <a:r>
              <a:rPr lang="en-US" sz="1900" i="1" dirty="0"/>
              <a:t>			return &lt;h1&gt; Hello, {this.props.name} &lt;/h1&gt;;</a:t>
            </a:r>
          </a:p>
          <a:p>
            <a:pPr marL="0" indent="0">
              <a:buNone/>
            </a:pPr>
            <a:r>
              <a:rPr lang="en-US" sz="1900" i="1" dirty="0"/>
              <a:t>		}</a:t>
            </a:r>
          </a:p>
          <a:p>
            <a:pPr marL="0" indent="0">
              <a:buNone/>
            </a:pPr>
            <a:r>
              <a:rPr lang="en-US" sz="1900" i="1" dirty="0"/>
              <a:t>	}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783747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26BF-433D-4A12-BD13-847C07AD7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and 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9C27E-E02C-433A-8E98-9351E5A34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State – managed within the component (similar to variables declared within a function)</a:t>
            </a:r>
          </a:p>
          <a:p>
            <a:r>
              <a:rPr lang="en-US" sz="2400" dirty="0"/>
              <a:t>Props – (properties) these are like the parameters of a function where props get passed to the component</a:t>
            </a:r>
          </a:p>
        </p:txBody>
      </p:sp>
    </p:spTree>
    <p:extLst>
      <p:ext uri="{BB962C8B-B14F-4D97-AF65-F5344CB8AC3E}">
        <p14:creationId xmlns:p14="http://schemas.microsoft.com/office/powerpoint/2010/main" val="426810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0630-746C-4F72-91BA-271DA8BB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State Correctly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8E57E-0BE8-4DBD-95FB-872C45992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Do not modify state directly</a:t>
            </a:r>
          </a:p>
          <a:p>
            <a:r>
              <a:rPr lang="en-US" sz="2000" dirty="0"/>
              <a:t>State updates may be asynchronous</a:t>
            </a:r>
          </a:p>
          <a:p>
            <a:pPr lvl="1"/>
            <a:r>
              <a:rPr lang="en-US" sz="1800" dirty="0"/>
              <a:t>React may batch multiple </a:t>
            </a:r>
            <a:r>
              <a:rPr lang="en-US" sz="1800" dirty="0" err="1"/>
              <a:t>setState</a:t>
            </a:r>
            <a:r>
              <a:rPr lang="en-US" sz="1800" dirty="0"/>
              <a:t>() calls into a single call for performance</a:t>
            </a:r>
          </a:p>
          <a:p>
            <a:r>
              <a:rPr lang="en-US" sz="2000" dirty="0"/>
              <a:t>State Updates are merged</a:t>
            </a:r>
          </a:p>
          <a:p>
            <a:pPr lvl="1"/>
            <a:r>
              <a:rPr lang="en-US" sz="1800" dirty="0"/>
              <a:t>When you call </a:t>
            </a:r>
            <a:r>
              <a:rPr lang="en-US" sz="1800" dirty="0" err="1"/>
              <a:t>setState</a:t>
            </a:r>
            <a:r>
              <a:rPr lang="en-US" sz="1800" dirty="0"/>
              <a:t>(), React merges the object you provide into the current state.</a:t>
            </a:r>
          </a:p>
          <a:p>
            <a:r>
              <a:rPr lang="en-US" sz="2000" dirty="0"/>
              <a:t>The data flows down</a:t>
            </a:r>
          </a:p>
        </p:txBody>
      </p:sp>
    </p:spTree>
    <p:extLst>
      <p:ext uri="{BB962C8B-B14F-4D97-AF65-F5344CB8AC3E}">
        <p14:creationId xmlns:p14="http://schemas.microsoft.com/office/powerpoint/2010/main" val="184219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8D114-A739-4F26-AA8D-E9B6DD0F0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Lifecycle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15AC69C-F4F8-49E5-8693-993A0F8FE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671" y="1760188"/>
            <a:ext cx="9666292" cy="3511362"/>
          </a:xfrm>
        </p:spPr>
      </p:pic>
    </p:spTree>
    <p:extLst>
      <p:ext uri="{BB962C8B-B14F-4D97-AF65-F5344CB8AC3E}">
        <p14:creationId xmlns:p14="http://schemas.microsoft.com/office/powerpoint/2010/main" val="14114298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1662</TotalTime>
  <Words>440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React</vt:lpstr>
      <vt:lpstr>Topics to discuss</vt:lpstr>
      <vt:lpstr>Elements</vt:lpstr>
      <vt:lpstr>Javascript Expressions</vt:lpstr>
      <vt:lpstr>Components</vt:lpstr>
      <vt:lpstr>2 Types of Component</vt:lpstr>
      <vt:lpstr>State and Props</vt:lpstr>
      <vt:lpstr>Using State Correctly </vt:lpstr>
      <vt:lpstr>Lifecycle</vt:lpstr>
      <vt:lpstr>Map and Filter</vt:lpstr>
      <vt:lpstr>Activity</vt:lpstr>
      <vt:lpstr>Activity</vt:lpstr>
      <vt:lpstr>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Components</dc:title>
  <dc:creator>Kier Sostenes N. Guevara</dc:creator>
  <cp:lastModifiedBy>Kier Sostenes N. Guevara</cp:lastModifiedBy>
  <cp:revision>64</cp:revision>
  <dcterms:created xsi:type="dcterms:W3CDTF">2020-05-26T09:43:28Z</dcterms:created>
  <dcterms:modified xsi:type="dcterms:W3CDTF">2020-06-17T08:51:33Z</dcterms:modified>
</cp:coreProperties>
</file>