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62" r:id="rId14"/>
    <p:sldId id="276" r:id="rId15"/>
    <p:sldId id="27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67" autoAdjust="0"/>
  </p:normalViewPr>
  <p:slideViewPr>
    <p:cSldViewPr>
      <p:cViewPr varScale="1">
        <p:scale>
          <a:sx n="65" d="100"/>
          <a:sy n="65" d="100"/>
        </p:scale>
        <p:origin x="-1524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7518-677A-4115-BDC0-A96D2B92D5AE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95EA2-96AB-4F6E-96D9-67DBF7A3DCF7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8AF-212A-438C-BE72-8FAF311D790F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6280-9D73-416E-9A08-96C8767B6FF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8AF-212A-438C-BE72-8FAF311D790F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6280-9D73-416E-9A08-96C8767B6FF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8AF-212A-438C-BE72-8FAF311D790F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6280-9D73-416E-9A08-96C8767B6FF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8AF-212A-438C-BE72-8FAF311D790F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6280-9D73-416E-9A08-96C8767B6FF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8AF-212A-438C-BE72-8FAF311D790F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6280-9D73-416E-9A08-96C8767B6FF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8AF-212A-438C-BE72-8FAF311D790F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6280-9D73-416E-9A08-96C8767B6FF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8AF-212A-438C-BE72-8FAF311D790F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6280-9D73-416E-9A08-96C8767B6FF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8AF-212A-438C-BE72-8FAF311D790F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6280-9D73-416E-9A08-96C8767B6FF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8AF-212A-438C-BE72-8FAF311D790F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6280-9D73-416E-9A08-96C8767B6FF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8AF-212A-438C-BE72-8FAF311D790F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6280-9D73-416E-9A08-96C8767B6FF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D8AF-212A-438C-BE72-8FAF311D790F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6280-9D73-416E-9A08-96C8767B6FF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D8AF-212A-438C-BE72-8FAF311D790F}" type="datetimeFigureOut">
              <a:rPr lang="es-ES" smtClean="0"/>
              <a:pPr/>
              <a:t>13/04/2016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26280-9D73-416E-9A08-96C8767B6FF2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0444" y="1268760"/>
            <a:ext cx="775244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1942 report" pitchFamily="1" charset="0"/>
              </a:rPr>
              <a:t>Multipage</a:t>
            </a:r>
          </a:p>
          <a:p>
            <a:pPr algn="ctr"/>
            <a:r>
              <a:rPr lang="en-US" sz="96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1942 report" pitchFamily="1" charset="0"/>
              </a:rPr>
              <a:t>Webside</a:t>
            </a:r>
            <a:endParaRPr lang="en-US" sz="9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bg1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1942 report" pitchFamily="1" charset="0"/>
            </a:endParaRPr>
          </a:p>
        </p:txBody>
      </p:sp>
      <p:sp>
        <p:nvSpPr>
          <p:cNvPr id="8" name="Moon 7"/>
          <p:cNvSpPr/>
          <p:nvPr/>
        </p:nvSpPr>
        <p:spPr>
          <a:xfrm rot="10800000">
            <a:off x="6643702" y="-714430"/>
            <a:ext cx="4429156" cy="8286833"/>
          </a:xfrm>
          <a:prstGeom prst="moon">
            <a:avLst>
              <a:gd name="adj" fmla="val 510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465" y="836712"/>
            <a:ext cx="8752535" cy="492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oon 7"/>
          <p:cNvSpPr/>
          <p:nvPr/>
        </p:nvSpPr>
        <p:spPr>
          <a:xfrm rot="10800000">
            <a:off x="6643702" y="-714430"/>
            <a:ext cx="4429156" cy="8286833"/>
          </a:xfrm>
          <a:prstGeom prst="moon">
            <a:avLst>
              <a:gd name="adj" fmla="val 510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9668" t="10943" r="11231" b="6205"/>
          <a:stretch>
            <a:fillRect/>
          </a:stretch>
        </p:blipFill>
        <p:spPr bwMode="auto">
          <a:xfrm>
            <a:off x="611560" y="836712"/>
            <a:ext cx="8136904" cy="479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oon 7"/>
          <p:cNvSpPr/>
          <p:nvPr/>
        </p:nvSpPr>
        <p:spPr>
          <a:xfrm rot="10800000">
            <a:off x="6643702" y="-714430"/>
            <a:ext cx="4429156" cy="8286833"/>
          </a:xfrm>
          <a:prstGeom prst="moon">
            <a:avLst>
              <a:gd name="adj" fmla="val 510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92696"/>
            <a:ext cx="8168424" cy="515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Moon 5"/>
          <p:cNvSpPr/>
          <p:nvPr/>
        </p:nvSpPr>
        <p:spPr>
          <a:xfrm rot="10800000">
            <a:off x="6643702" y="-714430"/>
            <a:ext cx="4429156" cy="8286833"/>
          </a:xfrm>
          <a:prstGeom prst="moon">
            <a:avLst>
              <a:gd name="adj" fmla="val 510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6088" t="11812" r="5916" b="8454"/>
          <a:stretch>
            <a:fillRect/>
          </a:stretch>
        </p:blipFill>
        <p:spPr bwMode="auto">
          <a:xfrm>
            <a:off x="915594" y="908720"/>
            <a:ext cx="848094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Moon 5"/>
          <p:cNvSpPr/>
          <p:nvPr/>
        </p:nvSpPr>
        <p:spPr>
          <a:xfrm rot="10800000">
            <a:off x="6643702" y="-714430"/>
            <a:ext cx="4429156" cy="8286833"/>
          </a:xfrm>
          <a:prstGeom prst="moon">
            <a:avLst>
              <a:gd name="adj" fmla="val 510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23312" t="11308" r="23707" b="5765"/>
          <a:stretch>
            <a:fillRect/>
          </a:stretch>
        </p:blipFill>
        <p:spPr bwMode="auto">
          <a:xfrm>
            <a:off x="1043608" y="692696"/>
            <a:ext cx="6696744" cy="5173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Moon 5"/>
          <p:cNvSpPr/>
          <p:nvPr/>
        </p:nvSpPr>
        <p:spPr>
          <a:xfrm rot="10800000">
            <a:off x="6643702" y="-714430"/>
            <a:ext cx="4429156" cy="8286833"/>
          </a:xfrm>
          <a:prstGeom prst="moon">
            <a:avLst>
              <a:gd name="adj" fmla="val 510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5"/>
          <p:cNvSpPr txBox="1">
            <a:spLocks/>
          </p:cNvSpPr>
          <p:nvPr/>
        </p:nvSpPr>
        <p:spPr>
          <a:xfrm>
            <a:off x="1428728" y="2928934"/>
            <a:ext cx="6715172" cy="1285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</a:t>
            </a:r>
            <a:r>
              <a:rPr kumimoji="0" lang="es-E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Moon 5"/>
          <p:cNvSpPr/>
          <p:nvPr/>
        </p:nvSpPr>
        <p:spPr>
          <a:xfrm rot="10800000">
            <a:off x="6643702" y="-714430"/>
            <a:ext cx="4429156" cy="8286833"/>
          </a:xfrm>
          <a:prstGeom prst="moon">
            <a:avLst>
              <a:gd name="adj" fmla="val 510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oon 7"/>
          <p:cNvSpPr/>
          <p:nvPr/>
        </p:nvSpPr>
        <p:spPr>
          <a:xfrm rot="10800000">
            <a:off x="6643702" y="-714430"/>
            <a:ext cx="4429156" cy="8286833"/>
          </a:xfrm>
          <a:prstGeom prst="moon">
            <a:avLst>
              <a:gd name="adj" fmla="val 510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 descr="ho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1556792"/>
            <a:ext cx="4752528" cy="42921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7864" y="105273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1942 report" pitchFamily="1" charset="0"/>
              </a:rPr>
              <a:t>Top </a:t>
            </a:r>
            <a:r>
              <a:rPr lang="es-ES" dirty="0" err="1" smtClean="0">
                <a:latin typeface="1942 report" pitchFamily="1" charset="0"/>
              </a:rPr>
              <a:t>Secret</a:t>
            </a:r>
            <a:r>
              <a:rPr lang="es-ES" dirty="0" smtClean="0">
                <a:latin typeface="1942 report" pitchFamily="1" charset="0"/>
              </a:rPr>
              <a:t> Files</a:t>
            </a:r>
            <a:endParaRPr lang="es-ES" dirty="0">
              <a:latin typeface="1942 report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oon 7"/>
          <p:cNvSpPr/>
          <p:nvPr/>
        </p:nvSpPr>
        <p:spPr>
          <a:xfrm rot="10800000">
            <a:off x="6643702" y="-714430"/>
            <a:ext cx="4429156" cy="8286833"/>
          </a:xfrm>
          <a:prstGeom prst="moon">
            <a:avLst>
              <a:gd name="adj" fmla="val 510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171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Is a full </a:t>
            </a:r>
            <a:r>
              <a:rPr lang="en-US" sz="3200" dirty="0" smtClean="0"/>
              <a:t>video, </a:t>
            </a:r>
            <a:r>
              <a:rPr lang="en-US" sz="3200" dirty="0" smtClean="0"/>
              <a:t>pictures and data webpage, where you can find all information about the skills of </a:t>
            </a:r>
            <a:r>
              <a:rPr lang="en-US" sz="3200" dirty="0" smtClean="0"/>
              <a:t>different </a:t>
            </a:r>
            <a:r>
              <a:rPr lang="en-US" sz="3200" dirty="0" smtClean="0"/>
              <a:t>secret agents, just people </a:t>
            </a:r>
            <a:r>
              <a:rPr lang="en-US" sz="3200" dirty="0" smtClean="0"/>
              <a:t>very important can </a:t>
            </a:r>
            <a:r>
              <a:rPr lang="en-US" sz="3200" dirty="0" smtClean="0"/>
              <a:t>access to this files with the function of find the perfect person to an impossible job.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oon 7"/>
          <p:cNvSpPr/>
          <p:nvPr/>
        </p:nvSpPr>
        <p:spPr>
          <a:xfrm rot="10800000">
            <a:off x="6643702" y="-714430"/>
            <a:ext cx="4429156" cy="8286833"/>
          </a:xfrm>
          <a:prstGeom prst="moon">
            <a:avLst>
              <a:gd name="adj" fmla="val 510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1710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My character is based in a Seth Macfarlane’s cartoon,  and for create it  was used Video and Audio editors, like as well  Photoshop and </a:t>
            </a:r>
            <a:r>
              <a:rPr lang="en-US" sz="3200" dirty="0" err="1" smtClean="0"/>
              <a:t>iIlustrator</a:t>
            </a:r>
            <a:r>
              <a:rPr lang="en-US" sz="3200" dirty="0" smtClean="0"/>
              <a:t> editor. 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Programs  like YT </a:t>
            </a:r>
            <a:r>
              <a:rPr lang="en-US" sz="3200" dirty="0" err="1" smtClean="0"/>
              <a:t>dowloader</a:t>
            </a:r>
            <a:r>
              <a:rPr lang="en-US" sz="3200" dirty="0" smtClean="0"/>
              <a:t> and windows movie maker help me with this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9986015" cy="561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oon 7"/>
          <p:cNvSpPr/>
          <p:nvPr/>
        </p:nvSpPr>
        <p:spPr>
          <a:xfrm rot="10800000">
            <a:off x="6643702" y="-714430"/>
            <a:ext cx="4429156" cy="8286833"/>
          </a:xfrm>
          <a:prstGeom prst="moon">
            <a:avLst>
              <a:gd name="adj" fmla="val 510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752" y="692696"/>
            <a:ext cx="870524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oon 7"/>
          <p:cNvSpPr/>
          <p:nvPr/>
        </p:nvSpPr>
        <p:spPr>
          <a:xfrm rot="10800000">
            <a:off x="6643702" y="-714430"/>
            <a:ext cx="4429156" cy="8286833"/>
          </a:xfrm>
          <a:prstGeom prst="moon">
            <a:avLst>
              <a:gd name="adj" fmla="val 510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oon 7"/>
          <p:cNvSpPr/>
          <p:nvPr/>
        </p:nvSpPr>
        <p:spPr>
          <a:xfrm rot="10800000">
            <a:off x="6643702" y="-714430"/>
            <a:ext cx="4429156" cy="8286833"/>
          </a:xfrm>
          <a:prstGeom prst="moon">
            <a:avLst>
              <a:gd name="adj" fmla="val 510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17100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 used skills like:</a:t>
            </a:r>
          </a:p>
          <a:p>
            <a:pPr algn="ctr"/>
            <a:r>
              <a:rPr lang="en-US" sz="3200" dirty="0" err="1" smtClean="0"/>
              <a:t>Fevicon</a:t>
            </a:r>
            <a:endParaRPr lang="en-US" sz="3200" dirty="0" smtClean="0"/>
          </a:p>
          <a:p>
            <a:pPr algn="ctr"/>
            <a:r>
              <a:rPr lang="en-US" sz="3200" dirty="0" smtClean="0"/>
              <a:t>uxrepo.com</a:t>
            </a:r>
          </a:p>
          <a:p>
            <a:pPr algn="ctr"/>
            <a:r>
              <a:rPr lang="en-US" sz="3200" dirty="0" err="1" smtClean="0"/>
              <a:t>Icomoon</a:t>
            </a:r>
            <a:endParaRPr lang="en-US" sz="3200" dirty="0" smtClean="0"/>
          </a:p>
          <a:p>
            <a:pPr algn="ctr"/>
            <a:r>
              <a:rPr lang="en-US" sz="3200" dirty="0" err="1" smtClean="0"/>
              <a:t>Lightbox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And </a:t>
            </a:r>
            <a:r>
              <a:rPr lang="en-US" sz="3200" dirty="0" err="1" smtClean="0"/>
              <a:t>youtube</a:t>
            </a:r>
            <a:r>
              <a:rPr lang="en-US" sz="3200" dirty="0" smtClean="0"/>
              <a:t> video tutorials to get </a:t>
            </a:r>
            <a:r>
              <a:rPr lang="en-US" sz="3200" dirty="0" smtClean="0"/>
              <a:t>s</a:t>
            </a:r>
            <a:r>
              <a:rPr lang="en-US" sz="3200" dirty="0" smtClean="0"/>
              <a:t>pecific animations in my page.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416" y="1124744"/>
            <a:ext cx="8837294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oon 7"/>
          <p:cNvSpPr/>
          <p:nvPr/>
        </p:nvSpPr>
        <p:spPr>
          <a:xfrm rot="10800000">
            <a:off x="6643702" y="-714430"/>
            <a:ext cx="4429156" cy="8286833"/>
          </a:xfrm>
          <a:prstGeom prst="moon">
            <a:avLst>
              <a:gd name="adj" fmla="val 510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412" t="10206" b="6690"/>
          <a:stretch>
            <a:fillRect/>
          </a:stretch>
        </p:blipFill>
        <p:spPr bwMode="auto">
          <a:xfrm>
            <a:off x="395536" y="1412776"/>
            <a:ext cx="874846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Moon 7"/>
          <p:cNvSpPr/>
          <p:nvPr/>
        </p:nvSpPr>
        <p:spPr>
          <a:xfrm rot="10800000">
            <a:off x="6643702" y="-714430"/>
            <a:ext cx="4429156" cy="8286833"/>
          </a:xfrm>
          <a:prstGeom prst="moon">
            <a:avLst>
              <a:gd name="adj" fmla="val 510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115</Words>
  <Application>Microsoft Office PowerPoint</Application>
  <PresentationFormat>On-screen Show (4:3)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¥۞ яєηα¢נєη∂σ ۞¥ katykat</dc:creator>
  <cp:lastModifiedBy>¥۞ яєηα¢נєη∂σ ۞¥ katykat</cp:lastModifiedBy>
  <cp:revision>7</cp:revision>
  <dcterms:created xsi:type="dcterms:W3CDTF">2016-03-13T21:46:12Z</dcterms:created>
  <dcterms:modified xsi:type="dcterms:W3CDTF">2016-04-13T04:51:46Z</dcterms:modified>
</cp:coreProperties>
</file>