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pao na fao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pao na petakso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