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1"/>
    <p:sldMasterId id="2147483777" r:id="rId2"/>
    <p:sldMasterId id="2147483713" r:id="rId3"/>
  </p:sldMasterIdLst>
  <p:notesMasterIdLst>
    <p:notesMasterId r:id="rId8"/>
  </p:notesMasterIdLst>
  <p:handoutMasterIdLst>
    <p:handoutMasterId r:id="rId9"/>
  </p:handoutMasterIdLst>
  <p:sldIdLst>
    <p:sldId id="284" r:id="rId4"/>
    <p:sldId id="281" r:id="rId5"/>
    <p:sldId id="282" r:id="rId6"/>
    <p:sldId id="283" r:id="rId7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ley Neill" initials="BN" lastIdx="7" clrIdx="0">
    <p:extLst/>
  </p:cmAuthor>
  <p:cmAuthor id="2" name="General Notes" initials="GN" lastIdx="128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2D7F"/>
    <a:srgbClr val="C8BEAF"/>
    <a:srgbClr val="DED8CF"/>
    <a:srgbClr val="E92841"/>
    <a:srgbClr val="9BD732"/>
    <a:srgbClr val="FF7D1E"/>
    <a:srgbClr val="00A7B5"/>
    <a:srgbClr val="3D1B6D"/>
    <a:srgbClr val="BBB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6215" autoAdjust="0"/>
  </p:normalViewPr>
  <p:slideViewPr>
    <p:cSldViewPr snapToGrid="0" snapToObjects="1">
      <p:cViewPr varScale="1">
        <p:scale>
          <a:sx n="88" d="100"/>
          <a:sy n="88" d="100"/>
        </p:scale>
        <p:origin x="765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3216" y="67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BFD0ED4-3F2C-A44D-BF2A-70F28B4760E9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AE6F2F5-76EA-6D4D-B2FB-9859484A56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841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0E53BD-8CD6-F647-884B-5A78FF9E62EE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7B8929E-C352-7849-9DF7-6A0F55DB2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18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2020888"/>
            <a:ext cx="3924301" cy="14986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sz="3000" b="1">
                <a:solidFill>
                  <a:srgbClr val="4F2D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here to add </a:t>
            </a:r>
            <a:br>
              <a:rPr lang="en-US" dirty="0"/>
            </a:br>
            <a:r>
              <a:rPr lang="en-US" dirty="0"/>
              <a:t>title on this slide</a:t>
            </a:r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4429125"/>
            <a:ext cx="3924300" cy="364079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buNone/>
              <a:defRPr sz="2000" b="1">
                <a:solidFill>
                  <a:srgbClr val="00A7B5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576263" y="5083709"/>
            <a:ext cx="3924300" cy="2857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aseline="0">
                <a:solidFill>
                  <a:srgbClr val="00A7B5"/>
                </a:solidFill>
              </a:defRPr>
            </a:lvl1pPr>
          </a:lstStyle>
          <a:p>
            <a:pPr lvl="0"/>
            <a:r>
              <a:rPr lang="en-US" dirty="0"/>
              <a:t>Click to add position or firm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19625" y="1412874"/>
            <a:ext cx="4524375" cy="5445125"/>
          </a:xfrm>
          <a:prstGeom prst="rect">
            <a:avLst/>
          </a:prstGeom>
        </p:spPr>
        <p:txBody>
          <a:bodyPr tIns="720000" anchor="ctr" anchorCtr="1"/>
          <a:lstStyle>
            <a:lvl1pPr marL="0" indent="0">
              <a:buNone/>
              <a:defRPr sz="1300" baseline="0">
                <a:solidFill>
                  <a:srgbClr val="00A7B5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illustration</a:t>
            </a:r>
          </a:p>
        </p:txBody>
      </p:sp>
      <p:sp>
        <p:nvSpPr>
          <p:cNvPr id="10" name="Copyright"/>
          <p:cNvSpPr txBox="1"/>
          <p:nvPr userDrawn="1"/>
        </p:nvSpPr>
        <p:spPr>
          <a:xfrm>
            <a:off x="582118" y="6521159"/>
            <a:ext cx="236319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AU" sz="600" smtClean="0">
                <a:solidFill>
                  <a:schemeClr val="tx1"/>
                </a:solidFill>
              </a:rPr>
              <a:t>©2020 Grant Thornton Australia Limited. All rights reserved.</a:t>
            </a:r>
            <a:endParaRPr lang="en-GB" sz="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582118" y="6519350"/>
            <a:ext cx="2590007" cy="0"/>
          </a:xfrm>
          <a:prstGeom prst="line">
            <a:avLst/>
          </a:prstGeom>
          <a:ln w="19050" cap="rnd">
            <a:solidFill>
              <a:srgbClr val="4F2D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TLogoNoTag" hidden="1">
            <a:extLst>
              <a:ext uri="{FF2B5EF4-FFF2-40B4-BE49-F238E27FC236}">
                <a16:creationId xmlns:a16="http://schemas.microsoft.com/office/drawing/2014/main" id="{6783DB90-85B3-4C34-968A-E4FF6E8ED1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0317" y="572983"/>
            <a:ext cx="1961941" cy="638130"/>
          </a:xfrm>
          <a:prstGeom prst="rect">
            <a:avLst/>
          </a:prstGeom>
        </p:spPr>
      </p:pic>
      <p:pic>
        <p:nvPicPr>
          <p:cNvPr id="16" name="GTLogo">
            <a:extLst>
              <a:ext uri="{FF2B5EF4-FFF2-40B4-BE49-F238E27FC236}">
                <a16:creationId xmlns:a16="http://schemas.microsoft.com/office/drawing/2014/main" id="{84C3CE65-F20C-4C77-A9E2-15AA7F2E6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317" y="572983"/>
            <a:ext cx="1961941" cy="6381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0A59DC-13BA-40C5-A7E4-1FB43D674350}"/>
              </a:ext>
            </a:extLst>
          </p:cNvPr>
          <p:cNvSpPr/>
          <p:nvPr userDrawn="1"/>
        </p:nvSpPr>
        <p:spPr>
          <a:xfrm>
            <a:off x="9220200" y="-1"/>
            <a:ext cx="1466850" cy="6857999"/>
          </a:xfrm>
          <a:prstGeom prst="rect">
            <a:avLst/>
          </a:prstGeom>
          <a:solidFill>
            <a:srgbClr val="C8BE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To insert an illustration click on the image frame and then insert your illustration using the </a:t>
            </a:r>
            <a:r>
              <a:rPr lang="en-GB" sz="1400" dirty="0" err="1"/>
              <a:t>BrandCentral</a:t>
            </a:r>
            <a:r>
              <a:rPr lang="en-GB" sz="1400" dirty="0"/>
              <a:t> button on your toolbar. To scale, crop and move the illustration, right click and choose the crop tool. You can now scale and move the illustration to the desired position.</a:t>
            </a:r>
          </a:p>
        </p:txBody>
      </p:sp>
    </p:spTree>
    <p:extLst>
      <p:ext uri="{BB962C8B-B14F-4D97-AF65-F5344CB8AC3E}">
        <p14:creationId xmlns:p14="http://schemas.microsoft.com/office/powerpoint/2010/main" val="134330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576263" y="3495675"/>
            <a:ext cx="1922462" cy="277812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0" indent="0"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GB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2" hasCustomPrompt="1"/>
          </p:nvPr>
        </p:nvSpPr>
        <p:spPr>
          <a:xfrm>
            <a:off x="576263" y="1817688"/>
            <a:ext cx="1922462" cy="1549400"/>
          </a:xfrm>
          <a:noFill/>
        </p:spPr>
        <p:txBody>
          <a:bodyPr anchor="ctr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None/>
              <a:tabLst/>
              <a:defRPr sz="13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insert illustration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6662870" y="3495675"/>
            <a:ext cx="1908175" cy="277812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0" indent="0"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GB" dirty="0"/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24" hasCustomPrompt="1"/>
          </p:nvPr>
        </p:nvSpPr>
        <p:spPr>
          <a:xfrm>
            <a:off x="6662870" y="1817688"/>
            <a:ext cx="1908175" cy="1549400"/>
          </a:xfrm>
          <a:noFill/>
        </p:spPr>
        <p:txBody>
          <a:bodyPr anchor="ctr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None/>
              <a:tabLst/>
              <a:defRPr sz="13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insert illustration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4638764" y="3495675"/>
            <a:ext cx="1908175" cy="277812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0" indent="0"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GB" dirty="0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26" hasCustomPrompt="1"/>
          </p:nvPr>
        </p:nvSpPr>
        <p:spPr>
          <a:xfrm>
            <a:off x="4638764" y="1817688"/>
            <a:ext cx="1908175" cy="1549400"/>
          </a:xfrm>
          <a:noFill/>
        </p:spPr>
        <p:txBody>
          <a:bodyPr anchor="ctr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None/>
              <a:tabLst/>
              <a:defRPr sz="13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insert illustration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2614657" y="3495675"/>
            <a:ext cx="1908175" cy="277812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0" indent="0"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GB" dirty="0"/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28" hasCustomPrompt="1"/>
          </p:nvPr>
        </p:nvSpPr>
        <p:spPr>
          <a:xfrm>
            <a:off x="2614657" y="1817688"/>
            <a:ext cx="1908175" cy="1549400"/>
          </a:xfrm>
          <a:noFill/>
        </p:spPr>
        <p:txBody>
          <a:bodyPr anchor="ctr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None/>
              <a:tabLst/>
              <a:defRPr sz="13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insert illustration</a:t>
            </a: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 algn="l">
              <a:defRPr/>
            </a:lvl1pPr>
          </a:lstStyle>
          <a:p>
            <a:fld id="{0E0C512C-2A69-4D15-9349-877CDA6B8A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150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643438" y="1825624"/>
            <a:ext cx="3924300" cy="44497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icture Placeholder 18"/>
          <p:cNvSpPr>
            <a:spLocks noGrp="1"/>
          </p:cNvSpPr>
          <p:nvPr>
            <p:ph type="pic" sz="quarter" idx="22" hasCustomPrompt="1"/>
          </p:nvPr>
        </p:nvSpPr>
        <p:spPr>
          <a:xfrm>
            <a:off x="576262" y="1825624"/>
            <a:ext cx="3924301" cy="4449600"/>
          </a:xfrm>
          <a:noFill/>
        </p:spPr>
        <p:txBody>
          <a:bodyPr anchor="ctr" anchorCtr="1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None/>
              <a:tabLst/>
              <a:defRPr sz="13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insert illustration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4643438" y="1825625"/>
            <a:ext cx="3924300" cy="4449763"/>
          </a:xfrm>
          <a:noFill/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None/>
              <a:defRPr>
                <a:solidFill>
                  <a:schemeClr val="bg1"/>
                </a:solidFill>
              </a:defRPr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6429375" y="2133600"/>
            <a:ext cx="358775" cy="266700"/>
            <a:chOff x="4050" y="1344"/>
            <a:chExt cx="226" cy="16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050" y="1344"/>
              <a:ext cx="22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4050" y="1344"/>
              <a:ext cx="228" cy="169"/>
            </a:xfrm>
            <a:custGeom>
              <a:avLst/>
              <a:gdLst>
                <a:gd name="T0" fmla="*/ 1416 w 1416"/>
                <a:gd name="T1" fmla="*/ 737 h 1055"/>
                <a:gd name="T2" fmla="*/ 1416 w 1416"/>
                <a:gd name="T3" fmla="*/ 737 h 1055"/>
                <a:gd name="T4" fmla="*/ 1104 w 1416"/>
                <a:gd name="T5" fmla="*/ 431 h 1055"/>
                <a:gd name="T6" fmla="*/ 1023 w 1416"/>
                <a:gd name="T7" fmla="*/ 452 h 1055"/>
                <a:gd name="T8" fmla="*/ 1400 w 1416"/>
                <a:gd name="T9" fmla="*/ 199 h 1055"/>
                <a:gd name="T10" fmla="*/ 1400 w 1416"/>
                <a:gd name="T11" fmla="*/ 0 h 1055"/>
                <a:gd name="T12" fmla="*/ 756 w 1416"/>
                <a:gd name="T13" fmla="*/ 652 h 1055"/>
                <a:gd name="T14" fmla="*/ 1104 w 1416"/>
                <a:gd name="T15" fmla="*/ 1055 h 1055"/>
                <a:gd name="T16" fmla="*/ 1416 w 1416"/>
                <a:gd name="T17" fmla="*/ 737 h 1055"/>
                <a:gd name="T18" fmla="*/ 659 w 1416"/>
                <a:gd name="T19" fmla="*/ 737 h 1055"/>
                <a:gd name="T20" fmla="*/ 659 w 1416"/>
                <a:gd name="T21" fmla="*/ 737 h 1055"/>
                <a:gd name="T22" fmla="*/ 348 w 1416"/>
                <a:gd name="T23" fmla="*/ 431 h 1055"/>
                <a:gd name="T24" fmla="*/ 267 w 1416"/>
                <a:gd name="T25" fmla="*/ 452 h 1055"/>
                <a:gd name="T26" fmla="*/ 643 w 1416"/>
                <a:gd name="T27" fmla="*/ 199 h 1055"/>
                <a:gd name="T28" fmla="*/ 643 w 1416"/>
                <a:gd name="T29" fmla="*/ 0 h 1055"/>
                <a:gd name="T30" fmla="*/ 0 w 1416"/>
                <a:gd name="T31" fmla="*/ 652 h 1055"/>
                <a:gd name="T32" fmla="*/ 348 w 1416"/>
                <a:gd name="T33" fmla="*/ 1055 h 1055"/>
                <a:gd name="T34" fmla="*/ 659 w 1416"/>
                <a:gd name="T35" fmla="*/ 737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6" h="1055">
                  <a:moveTo>
                    <a:pt x="1416" y="737"/>
                  </a:moveTo>
                  <a:lnTo>
                    <a:pt x="1416" y="737"/>
                  </a:lnTo>
                  <a:cubicBezTo>
                    <a:pt x="1416" y="566"/>
                    <a:pt x="1295" y="431"/>
                    <a:pt x="1104" y="431"/>
                  </a:cubicBezTo>
                  <a:cubicBezTo>
                    <a:pt x="1072" y="431"/>
                    <a:pt x="1031" y="444"/>
                    <a:pt x="1023" y="452"/>
                  </a:cubicBezTo>
                  <a:cubicBezTo>
                    <a:pt x="1040" y="329"/>
                    <a:pt x="1137" y="199"/>
                    <a:pt x="1400" y="199"/>
                  </a:cubicBezTo>
                  <a:lnTo>
                    <a:pt x="1400" y="0"/>
                  </a:lnTo>
                  <a:cubicBezTo>
                    <a:pt x="991" y="3"/>
                    <a:pt x="756" y="174"/>
                    <a:pt x="756" y="652"/>
                  </a:cubicBezTo>
                  <a:cubicBezTo>
                    <a:pt x="756" y="892"/>
                    <a:pt x="894" y="1055"/>
                    <a:pt x="1104" y="1055"/>
                  </a:cubicBezTo>
                  <a:cubicBezTo>
                    <a:pt x="1278" y="1055"/>
                    <a:pt x="1416" y="913"/>
                    <a:pt x="1416" y="737"/>
                  </a:cubicBezTo>
                  <a:close/>
                  <a:moveTo>
                    <a:pt x="659" y="737"/>
                  </a:moveTo>
                  <a:lnTo>
                    <a:pt x="659" y="737"/>
                  </a:lnTo>
                  <a:cubicBezTo>
                    <a:pt x="659" y="566"/>
                    <a:pt x="538" y="431"/>
                    <a:pt x="348" y="431"/>
                  </a:cubicBezTo>
                  <a:cubicBezTo>
                    <a:pt x="315" y="431"/>
                    <a:pt x="275" y="444"/>
                    <a:pt x="267" y="452"/>
                  </a:cubicBezTo>
                  <a:cubicBezTo>
                    <a:pt x="283" y="329"/>
                    <a:pt x="380" y="199"/>
                    <a:pt x="643" y="199"/>
                  </a:cubicBezTo>
                  <a:lnTo>
                    <a:pt x="643" y="0"/>
                  </a:lnTo>
                  <a:cubicBezTo>
                    <a:pt x="234" y="3"/>
                    <a:pt x="0" y="174"/>
                    <a:pt x="0" y="652"/>
                  </a:cubicBezTo>
                  <a:cubicBezTo>
                    <a:pt x="0" y="892"/>
                    <a:pt x="137" y="1055"/>
                    <a:pt x="348" y="1055"/>
                  </a:cubicBezTo>
                  <a:cubicBezTo>
                    <a:pt x="522" y="1055"/>
                    <a:pt x="659" y="913"/>
                    <a:pt x="659" y="73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" name="Freeform 9"/>
          <p:cNvSpPr>
            <a:spLocks noEditPoints="1"/>
          </p:cNvSpPr>
          <p:nvPr userDrawn="1"/>
        </p:nvSpPr>
        <p:spPr bwMode="auto">
          <a:xfrm rot="10800000">
            <a:off x="6426200" y="5691188"/>
            <a:ext cx="361950" cy="268288"/>
          </a:xfrm>
          <a:custGeom>
            <a:avLst/>
            <a:gdLst>
              <a:gd name="T0" fmla="*/ 1416 w 1416"/>
              <a:gd name="T1" fmla="*/ 737 h 1055"/>
              <a:gd name="T2" fmla="*/ 1416 w 1416"/>
              <a:gd name="T3" fmla="*/ 737 h 1055"/>
              <a:gd name="T4" fmla="*/ 1104 w 1416"/>
              <a:gd name="T5" fmla="*/ 431 h 1055"/>
              <a:gd name="T6" fmla="*/ 1023 w 1416"/>
              <a:gd name="T7" fmla="*/ 452 h 1055"/>
              <a:gd name="T8" fmla="*/ 1400 w 1416"/>
              <a:gd name="T9" fmla="*/ 199 h 1055"/>
              <a:gd name="T10" fmla="*/ 1400 w 1416"/>
              <a:gd name="T11" fmla="*/ 0 h 1055"/>
              <a:gd name="T12" fmla="*/ 756 w 1416"/>
              <a:gd name="T13" fmla="*/ 652 h 1055"/>
              <a:gd name="T14" fmla="*/ 1104 w 1416"/>
              <a:gd name="T15" fmla="*/ 1055 h 1055"/>
              <a:gd name="T16" fmla="*/ 1416 w 1416"/>
              <a:gd name="T17" fmla="*/ 737 h 1055"/>
              <a:gd name="T18" fmla="*/ 659 w 1416"/>
              <a:gd name="T19" fmla="*/ 737 h 1055"/>
              <a:gd name="T20" fmla="*/ 659 w 1416"/>
              <a:gd name="T21" fmla="*/ 737 h 1055"/>
              <a:gd name="T22" fmla="*/ 348 w 1416"/>
              <a:gd name="T23" fmla="*/ 431 h 1055"/>
              <a:gd name="T24" fmla="*/ 267 w 1416"/>
              <a:gd name="T25" fmla="*/ 452 h 1055"/>
              <a:gd name="T26" fmla="*/ 643 w 1416"/>
              <a:gd name="T27" fmla="*/ 199 h 1055"/>
              <a:gd name="T28" fmla="*/ 643 w 1416"/>
              <a:gd name="T29" fmla="*/ 0 h 1055"/>
              <a:gd name="T30" fmla="*/ 0 w 1416"/>
              <a:gd name="T31" fmla="*/ 652 h 1055"/>
              <a:gd name="T32" fmla="*/ 348 w 1416"/>
              <a:gd name="T33" fmla="*/ 1055 h 1055"/>
              <a:gd name="T34" fmla="*/ 659 w 1416"/>
              <a:gd name="T35" fmla="*/ 737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16" h="1055">
                <a:moveTo>
                  <a:pt x="1416" y="737"/>
                </a:moveTo>
                <a:lnTo>
                  <a:pt x="1416" y="737"/>
                </a:lnTo>
                <a:cubicBezTo>
                  <a:pt x="1416" y="566"/>
                  <a:pt x="1295" y="431"/>
                  <a:pt x="1104" y="431"/>
                </a:cubicBezTo>
                <a:cubicBezTo>
                  <a:pt x="1072" y="431"/>
                  <a:pt x="1031" y="444"/>
                  <a:pt x="1023" y="452"/>
                </a:cubicBezTo>
                <a:cubicBezTo>
                  <a:pt x="1040" y="329"/>
                  <a:pt x="1137" y="199"/>
                  <a:pt x="1400" y="199"/>
                </a:cubicBezTo>
                <a:lnTo>
                  <a:pt x="1400" y="0"/>
                </a:lnTo>
                <a:cubicBezTo>
                  <a:pt x="991" y="3"/>
                  <a:pt x="756" y="174"/>
                  <a:pt x="756" y="652"/>
                </a:cubicBezTo>
                <a:cubicBezTo>
                  <a:pt x="756" y="892"/>
                  <a:pt x="894" y="1055"/>
                  <a:pt x="1104" y="1055"/>
                </a:cubicBezTo>
                <a:cubicBezTo>
                  <a:pt x="1278" y="1055"/>
                  <a:pt x="1416" y="913"/>
                  <a:pt x="1416" y="737"/>
                </a:cubicBezTo>
                <a:close/>
                <a:moveTo>
                  <a:pt x="659" y="737"/>
                </a:moveTo>
                <a:lnTo>
                  <a:pt x="659" y="737"/>
                </a:lnTo>
                <a:cubicBezTo>
                  <a:pt x="659" y="566"/>
                  <a:pt x="538" y="431"/>
                  <a:pt x="348" y="431"/>
                </a:cubicBezTo>
                <a:cubicBezTo>
                  <a:pt x="315" y="431"/>
                  <a:pt x="275" y="444"/>
                  <a:pt x="267" y="452"/>
                </a:cubicBezTo>
                <a:cubicBezTo>
                  <a:pt x="283" y="329"/>
                  <a:pt x="380" y="199"/>
                  <a:pt x="643" y="199"/>
                </a:cubicBezTo>
                <a:lnTo>
                  <a:pt x="643" y="0"/>
                </a:lnTo>
                <a:cubicBezTo>
                  <a:pt x="234" y="3"/>
                  <a:pt x="0" y="174"/>
                  <a:pt x="0" y="652"/>
                </a:cubicBezTo>
                <a:cubicBezTo>
                  <a:pt x="0" y="892"/>
                  <a:pt x="137" y="1055"/>
                  <a:pt x="348" y="1055"/>
                </a:cubicBezTo>
                <a:cubicBezTo>
                  <a:pt x="522" y="1055"/>
                  <a:pt x="659" y="913"/>
                  <a:pt x="659" y="73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fld id="{0E0C512C-2A69-4D15-9349-877CDA6B8A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735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144000" cy="6273800"/>
          </a:xfrm>
          <a:prstGeom prst="rect">
            <a:avLst/>
          </a:prstGeom>
          <a:solidFill>
            <a:srgbClr val="4F2D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-1"/>
            <a:ext cx="9144000" cy="6273801"/>
          </a:xfrm>
        </p:spPr>
        <p:txBody>
          <a:bodyPr anchor="ctr" anchorCtr="1">
            <a:noAutofit/>
          </a:bodyPr>
          <a:lstStyle>
            <a:lvl1pPr marL="0" indent="0" algn="ctr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reeform 5"/>
          <p:cNvSpPr>
            <a:spLocks noEditPoints="1"/>
          </p:cNvSpPr>
          <p:nvPr userDrawn="1"/>
        </p:nvSpPr>
        <p:spPr bwMode="auto">
          <a:xfrm rot="10800000">
            <a:off x="4332287" y="5297488"/>
            <a:ext cx="481013" cy="357187"/>
          </a:xfrm>
          <a:custGeom>
            <a:avLst/>
            <a:gdLst>
              <a:gd name="T0" fmla="*/ 1416 w 1416"/>
              <a:gd name="T1" fmla="*/ 737 h 1055"/>
              <a:gd name="T2" fmla="*/ 1416 w 1416"/>
              <a:gd name="T3" fmla="*/ 737 h 1055"/>
              <a:gd name="T4" fmla="*/ 1104 w 1416"/>
              <a:gd name="T5" fmla="*/ 431 h 1055"/>
              <a:gd name="T6" fmla="*/ 1023 w 1416"/>
              <a:gd name="T7" fmla="*/ 452 h 1055"/>
              <a:gd name="T8" fmla="*/ 1400 w 1416"/>
              <a:gd name="T9" fmla="*/ 199 h 1055"/>
              <a:gd name="T10" fmla="*/ 1400 w 1416"/>
              <a:gd name="T11" fmla="*/ 0 h 1055"/>
              <a:gd name="T12" fmla="*/ 756 w 1416"/>
              <a:gd name="T13" fmla="*/ 652 h 1055"/>
              <a:gd name="T14" fmla="*/ 1104 w 1416"/>
              <a:gd name="T15" fmla="*/ 1055 h 1055"/>
              <a:gd name="T16" fmla="*/ 1416 w 1416"/>
              <a:gd name="T17" fmla="*/ 737 h 1055"/>
              <a:gd name="T18" fmla="*/ 659 w 1416"/>
              <a:gd name="T19" fmla="*/ 737 h 1055"/>
              <a:gd name="T20" fmla="*/ 659 w 1416"/>
              <a:gd name="T21" fmla="*/ 737 h 1055"/>
              <a:gd name="T22" fmla="*/ 348 w 1416"/>
              <a:gd name="T23" fmla="*/ 431 h 1055"/>
              <a:gd name="T24" fmla="*/ 267 w 1416"/>
              <a:gd name="T25" fmla="*/ 452 h 1055"/>
              <a:gd name="T26" fmla="*/ 643 w 1416"/>
              <a:gd name="T27" fmla="*/ 199 h 1055"/>
              <a:gd name="T28" fmla="*/ 643 w 1416"/>
              <a:gd name="T29" fmla="*/ 0 h 1055"/>
              <a:gd name="T30" fmla="*/ 0 w 1416"/>
              <a:gd name="T31" fmla="*/ 652 h 1055"/>
              <a:gd name="T32" fmla="*/ 348 w 1416"/>
              <a:gd name="T33" fmla="*/ 1055 h 1055"/>
              <a:gd name="T34" fmla="*/ 659 w 1416"/>
              <a:gd name="T35" fmla="*/ 737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16" h="1055">
                <a:moveTo>
                  <a:pt x="1416" y="737"/>
                </a:moveTo>
                <a:lnTo>
                  <a:pt x="1416" y="737"/>
                </a:lnTo>
                <a:cubicBezTo>
                  <a:pt x="1416" y="566"/>
                  <a:pt x="1295" y="431"/>
                  <a:pt x="1104" y="431"/>
                </a:cubicBezTo>
                <a:cubicBezTo>
                  <a:pt x="1072" y="431"/>
                  <a:pt x="1031" y="444"/>
                  <a:pt x="1023" y="452"/>
                </a:cubicBezTo>
                <a:cubicBezTo>
                  <a:pt x="1040" y="329"/>
                  <a:pt x="1137" y="199"/>
                  <a:pt x="1400" y="199"/>
                </a:cubicBezTo>
                <a:lnTo>
                  <a:pt x="1400" y="0"/>
                </a:lnTo>
                <a:cubicBezTo>
                  <a:pt x="991" y="3"/>
                  <a:pt x="756" y="174"/>
                  <a:pt x="756" y="652"/>
                </a:cubicBezTo>
                <a:cubicBezTo>
                  <a:pt x="756" y="892"/>
                  <a:pt x="894" y="1055"/>
                  <a:pt x="1104" y="1055"/>
                </a:cubicBezTo>
                <a:cubicBezTo>
                  <a:pt x="1278" y="1055"/>
                  <a:pt x="1416" y="913"/>
                  <a:pt x="1416" y="737"/>
                </a:cubicBezTo>
                <a:close/>
                <a:moveTo>
                  <a:pt x="659" y="737"/>
                </a:moveTo>
                <a:lnTo>
                  <a:pt x="659" y="737"/>
                </a:lnTo>
                <a:cubicBezTo>
                  <a:pt x="659" y="566"/>
                  <a:pt x="538" y="431"/>
                  <a:pt x="348" y="431"/>
                </a:cubicBezTo>
                <a:cubicBezTo>
                  <a:pt x="315" y="431"/>
                  <a:pt x="275" y="444"/>
                  <a:pt x="267" y="452"/>
                </a:cubicBezTo>
                <a:cubicBezTo>
                  <a:pt x="283" y="329"/>
                  <a:pt x="380" y="199"/>
                  <a:pt x="643" y="199"/>
                </a:cubicBezTo>
                <a:lnTo>
                  <a:pt x="643" y="0"/>
                </a:lnTo>
                <a:cubicBezTo>
                  <a:pt x="234" y="3"/>
                  <a:pt x="0" y="174"/>
                  <a:pt x="0" y="652"/>
                </a:cubicBezTo>
                <a:cubicBezTo>
                  <a:pt x="0" y="892"/>
                  <a:pt x="137" y="1055"/>
                  <a:pt x="348" y="1055"/>
                </a:cubicBezTo>
                <a:cubicBezTo>
                  <a:pt x="522" y="1055"/>
                  <a:pt x="659" y="913"/>
                  <a:pt x="659" y="73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Freeform 9"/>
          <p:cNvSpPr>
            <a:spLocks noEditPoints="1"/>
          </p:cNvSpPr>
          <p:nvPr userDrawn="1"/>
        </p:nvSpPr>
        <p:spPr bwMode="auto">
          <a:xfrm>
            <a:off x="4337055" y="1058863"/>
            <a:ext cx="481013" cy="357187"/>
          </a:xfrm>
          <a:custGeom>
            <a:avLst/>
            <a:gdLst>
              <a:gd name="T0" fmla="*/ 1416 w 1416"/>
              <a:gd name="T1" fmla="*/ 737 h 1055"/>
              <a:gd name="T2" fmla="*/ 1416 w 1416"/>
              <a:gd name="T3" fmla="*/ 737 h 1055"/>
              <a:gd name="T4" fmla="*/ 1104 w 1416"/>
              <a:gd name="T5" fmla="*/ 431 h 1055"/>
              <a:gd name="T6" fmla="*/ 1023 w 1416"/>
              <a:gd name="T7" fmla="*/ 452 h 1055"/>
              <a:gd name="T8" fmla="*/ 1400 w 1416"/>
              <a:gd name="T9" fmla="*/ 199 h 1055"/>
              <a:gd name="T10" fmla="*/ 1400 w 1416"/>
              <a:gd name="T11" fmla="*/ 0 h 1055"/>
              <a:gd name="T12" fmla="*/ 756 w 1416"/>
              <a:gd name="T13" fmla="*/ 652 h 1055"/>
              <a:gd name="T14" fmla="*/ 1104 w 1416"/>
              <a:gd name="T15" fmla="*/ 1055 h 1055"/>
              <a:gd name="T16" fmla="*/ 1416 w 1416"/>
              <a:gd name="T17" fmla="*/ 737 h 1055"/>
              <a:gd name="T18" fmla="*/ 659 w 1416"/>
              <a:gd name="T19" fmla="*/ 737 h 1055"/>
              <a:gd name="T20" fmla="*/ 659 w 1416"/>
              <a:gd name="T21" fmla="*/ 737 h 1055"/>
              <a:gd name="T22" fmla="*/ 348 w 1416"/>
              <a:gd name="T23" fmla="*/ 431 h 1055"/>
              <a:gd name="T24" fmla="*/ 267 w 1416"/>
              <a:gd name="T25" fmla="*/ 452 h 1055"/>
              <a:gd name="T26" fmla="*/ 643 w 1416"/>
              <a:gd name="T27" fmla="*/ 199 h 1055"/>
              <a:gd name="T28" fmla="*/ 643 w 1416"/>
              <a:gd name="T29" fmla="*/ 0 h 1055"/>
              <a:gd name="T30" fmla="*/ 0 w 1416"/>
              <a:gd name="T31" fmla="*/ 652 h 1055"/>
              <a:gd name="T32" fmla="*/ 348 w 1416"/>
              <a:gd name="T33" fmla="*/ 1055 h 1055"/>
              <a:gd name="T34" fmla="*/ 659 w 1416"/>
              <a:gd name="T35" fmla="*/ 737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16" h="1055">
                <a:moveTo>
                  <a:pt x="1416" y="737"/>
                </a:moveTo>
                <a:lnTo>
                  <a:pt x="1416" y="737"/>
                </a:lnTo>
                <a:cubicBezTo>
                  <a:pt x="1416" y="566"/>
                  <a:pt x="1295" y="431"/>
                  <a:pt x="1104" y="431"/>
                </a:cubicBezTo>
                <a:cubicBezTo>
                  <a:pt x="1072" y="431"/>
                  <a:pt x="1031" y="444"/>
                  <a:pt x="1023" y="452"/>
                </a:cubicBezTo>
                <a:cubicBezTo>
                  <a:pt x="1040" y="329"/>
                  <a:pt x="1137" y="199"/>
                  <a:pt x="1400" y="199"/>
                </a:cubicBezTo>
                <a:lnTo>
                  <a:pt x="1400" y="0"/>
                </a:lnTo>
                <a:cubicBezTo>
                  <a:pt x="991" y="3"/>
                  <a:pt x="756" y="174"/>
                  <a:pt x="756" y="652"/>
                </a:cubicBezTo>
                <a:cubicBezTo>
                  <a:pt x="756" y="892"/>
                  <a:pt x="894" y="1055"/>
                  <a:pt x="1104" y="1055"/>
                </a:cubicBezTo>
                <a:cubicBezTo>
                  <a:pt x="1278" y="1055"/>
                  <a:pt x="1416" y="913"/>
                  <a:pt x="1416" y="737"/>
                </a:cubicBezTo>
                <a:close/>
                <a:moveTo>
                  <a:pt x="659" y="737"/>
                </a:moveTo>
                <a:lnTo>
                  <a:pt x="659" y="737"/>
                </a:lnTo>
                <a:cubicBezTo>
                  <a:pt x="659" y="566"/>
                  <a:pt x="538" y="431"/>
                  <a:pt x="348" y="431"/>
                </a:cubicBezTo>
                <a:cubicBezTo>
                  <a:pt x="315" y="431"/>
                  <a:pt x="275" y="444"/>
                  <a:pt x="267" y="452"/>
                </a:cubicBezTo>
                <a:cubicBezTo>
                  <a:pt x="283" y="329"/>
                  <a:pt x="380" y="199"/>
                  <a:pt x="643" y="199"/>
                </a:cubicBezTo>
                <a:lnTo>
                  <a:pt x="643" y="0"/>
                </a:lnTo>
                <a:cubicBezTo>
                  <a:pt x="234" y="3"/>
                  <a:pt x="0" y="174"/>
                  <a:pt x="0" y="652"/>
                </a:cubicBezTo>
                <a:cubicBezTo>
                  <a:pt x="0" y="892"/>
                  <a:pt x="137" y="1055"/>
                  <a:pt x="348" y="1055"/>
                </a:cubicBezTo>
                <a:cubicBezTo>
                  <a:pt x="522" y="1055"/>
                  <a:pt x="659" y="913"/>
                  <a:pt x="659" y="73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0E0C512C-2A69-4D15-9349-877CDA6B8A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862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m 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6273800"/>
          </a:xfrm>
          <a:prstGeom prst="rect">
            <a:avLst/>
          </a:prstGeom>
          <a:solidFill>
            <a:srgbClr val="DED8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 rot="10800000">
            <a:off x="4332287" y="5297488"/>
            <a:ext cx="481013" cy="357187"/>
          </a:xfrm>
          <a:custGeom>
            <a:avLst/>
            <a:gdLst>
              <a:gd name="T0" fmla="*/ 1416 w 1416"/>
              <a:gd name="T1" fmla="*/ 737 h 1055"/>
              <a:gd name="T2" fmla="*/ 1416 w 1416"/>
              <a:gd name="T3" fmla="*/ 737 h 1055"/>
              <a:gd name="T4" fmla="*/ 1104 w 1416"/>
              <a:gd name="T5" fmla="*/ 431 h 1055"/>
              <a:gd name="T6" fmla="*/ 1023 w 1416"/>
              <a:gd name="T7" fmla="*/ 452 h 1055"/>
              <a:gd name="T8" fmla="*/ 1400 w 1416"/>
              <a:gd name="T9" fmla="*/ 199 h 1055"/>
              <a:gd name="T10" fmla="*/ 1400 w 1416"/>
              <a:gd name="T11" fmla="*/ 0 h 1055"/>
              <a:gd name="T12" fmla="*/ 756 w 1416"/>
              <a:gd name="T13" fmla="*/ 652 h 1055"/>
              <a:gd name="T14" fmla="*/ 1104 w 1416"/>
              <a:gd name="T15" fmla="*/ 1055 h 1055"/>
              <a:gd name="T16" fmla="*/ 1416 w 1416"/>
              <a:gd name="T17" fmla="*/ 737 h 1055"/>
              <a:gd name="T18" fmla="*/ 659 w 1416"/>
              <a:gd name="T19" fmla="*/ 737 h 1055"/>
              <a:gd name="T20" fmla="*/ 659 w 1416"/>
              <a:gd name="T21" fmla="*/ 737 h 1055"/>
              <a:gd name="T22" fmla="*/ 348 w 1416"/>
              <a:gd name="T23" fmla="*/ 431 h 1055"/>
              <a:gd name="T24" fmla="*/ 267 w 1416"/>
              <a:gd name="T25" fmla="*/ 452 h 1055"/>
              <a:gd name="T26" fmla="*/ 643 w 1416"/>
              <a:gd name="T27" fmla="*/ 199 h 1055"/>
              <a:gd name="T28" fmla="*/ 643 w 1416"/>
              <a:gd name="T29" fmla="*/ 0 h 1055"/>
              <a:gd name="T30" fmla="*/ 0 w 1416"/>
              <a:gd name="T31" fmla="*/ 652 h 1055"/>
              <a:gd name="T32" fmla="*/ 348 w 1416"/>
              <a:gd name="T33" fmla="*/ 1055 h 1055"/>
              <a:gd name="T34" fmla="*/ 659 w 1416"/>
              <a:gd name="T35" fmla="*/ 737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16" h="1055">
                <a:moveTo>
                  <a:pt x="1416" y="737"/>
                </a:moveTo>
                <a:lnTo>
                  <a:pt x="1416" y="737"/>
                </a:lnTo>
                <a:cubicBezTo>
                  <a:pt x="1416" y="566"/>
                  <a:pt x="1295" y="431"/>
                  <a:pt x="1104" y="431"/>
                </a:cubicBezTo>
                <a:cubicBezTo>
                  <a:pt x="1072" y="431"/>
                  <a:pt x="1031" y="444"/>
                  <a:pt x="1023" y="452"/>
                </a:cubicBezTo>
                <a:cubicBezTo>
                  <a:pt x="1040" y="329"/>
                  <a:pt x="1137" y="199"/>
                  <a:pt x="1400" y="199"/>
                </a:cubicBezTo>
                <a:lnTo>
                  <a:pt x="1400" y="0"/>
                </a:lnTo>
                <a:cubicBezTo>
                  <a:pt x="991" y="3"/>
                  <a:pt x="756" y="174"/>
                  <a:pt x="756" y="652"/>
                </a:cubicBezTo>
                <a:cubicBezTo>
                  <a:pt x="756" y="892"/>
                  <a:pt x="894" y="1055"/>
                  <a:pt x="1104" y="1055"/>
                </a:cubicBezTo>
                <a:cubicBezTo>
                  <a:pt x="1278" y="1055"/>
                  <a:pt x="1416" y="913"/>
                  <a:pt x="1416" y="737"/>
                </a:cubicBezTo>
                <a:close/>
                <a:moveTo>
                  <a:pt x="659" y="737"/>
                </a:moveTo>
                <a:lnTo>
                  <a:pt x="659" y="737"/>
                </a:lnTo>
                <a:cubicBezTo>
                  <a:pt x="659" y="566"/>
                  <a:pt x="538" y="431"/>
                  <a:pt x="348" y="431"/>
                </a:cubicBezTo>
                <a:cubicBezTo>
                  <a:pt x="315" y="431"/>
                  <a:pt x="275" y="444"/>
                  <a:pt x="267" y="452"/>
                </a:cubicBezTo>
                <a:cubicBezTo>
                  <a:pt x="283" y="329"/>
                  <a:pt x="380" y="199"/>
                  <a:pt x="643" y="199"/>
                </a:cubicBezTo>
                <a:lnTo>
                  <a:pt x="643" y="0"/>
                </a:lnTo>
                <a:cubicBezTo>
                  <a:pt x="234" y="3"/>
                  <a:pt x="0" y="174"/>
                  <a:pt x="0" y="652"/>
                </a:cubicBezTo>
                <a:cubicBezTo>
                  <a:pt x="0" y="892"/>
                  <a:pt x="137" y="1055"/>
                  <a:pt x="348" y="1055"/>
                </a:cubicBezTo>
                <a:cubicBezTo>
                  <a:pt x="522" y="1055"/>
                  <a:pt x="659" y="913"/>
                  <a:pt x="659" y="737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9"/>
          <p:cNvSpPr>
            <a:spLocks noEditPoints="1"/>
          </p:cNvSpPr>
          <p:nvPr userDrawn="1"/>
        </p:nvSpPr>
        <p:spPr bwMode="auto">
          <a:xfrm>
            <a:off x="4337055" y="1058863"/>
            <a:ext cx="481013" cy="357187"/>
          </a:xfrm>
          <a:custGeom>
            <a:avLst/>
            <a:gdLst>
              <a:gd name="T0" fmla="*/ 1416 w 1416"/>
              <a:gd name="T1" fmla="*/ 737 h 1055"/>
              <a:gd name="T2" fmla="*/ 1416 w 1416"/>
              <a:gd name="T3" fmla="*/ 737 h 1055"/>
              <a:gd name="T4" fmla="*/ 1104 w 1416"/>
              <a:gd name="T5" fmla="*/ 431 h 1055"/>
              <a:gd name="T6" fmla="*/ 1023 w 1416"/>
              <a:gd name="T7" fmla="*/ 452 h 1055"/>
              <a:gd name="T8" fmla="*/ 1400 w 1416"/>
              <a:gd name="T9" fmla="*/ 199 h 1055"/>
              <a:gd name="T10" fmla="*/ 1400 w 1416"/>
              <a:gd name="T11" fmla="*/ 0 h 1055"/>
              <a:gd name="T12" fmla="*/ 756 w 1416"/>
              <a:gd name="T13" fmla="*/ 652 h 1055"/>
              <a:gd name="T14" fmla="*/ 1104 w 1416"/>
              <a:gd name="T15" fmla="*/ 1055 h 1055"/>
              <a:gd name="T16" fmla="*/ 1416 w 1416"/>
              <a:gd name="T17" fmla="*/ 737 h 1055"/>
              <a:gd name="T18" fmla="*/ 659 w 1416"/>
              <a:gd name="T19" fmla="*/ 737 h 1055"/>
              <a:gd name="T20" fmla="*/ 659 w 1416"/>
              <a:gd name="T21" fmla="*/ 737 h 1055"/>
              <a:gd name="T22" fmla="*/ 348 w 1416"/>
              <a:gd name="T23" fmla="*/ 431 h 1055"/>
              <a:gd name="T24" fmla="*/ 267 w 1416"/>
              <a:gd name="T25" fmla="*/ 452 h 1055"/>
              <a:gd name="T26" fmla="*/ 643 w 1416"/>
              <a:gd name="T27" fmla="*/ 199 h 1055"/>
              <a:gd name="T28" fmla="*/ 643 w 1416"/>
              <a:gd name="T29" fmla="*/ 0 h 1055"/>
              <a:gd name="T30" fmla="*/ 0 w 1416"/>
              <a:gd name="T31" fmla="*/ 652 h 1055"/>
              <a:gd name="T32" fmla="*/ 348 w 1416"/>
              <a:gd name="T33" fmla="*/ 1055 h 1055"/>
              <a:gd name="T34" fmla="*/ 659 w 1416"/>
              <a:gd name="T35" fmla="*/ 737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16" h="1055">
                <a:moveTo>
                  <a:pt x="1416" y="737"/>
                </a:moveTo>
                <a:lnTo>
                  <a:pt x="1416" y="737"/>
                </a:lnTo>
                <a:cubicBezTo>
                  <a:pt x="1416" y="566"/>
                  <a:pt x="1295" y="431"/>
                  <a:pt x="1104" y="431"/>
                </a:cubicBezTo>
                <a:cubicBezTo>
                  <a:pt x="1072" y="431"/>
                  <a:pt x="1031" y="444"/>
                  <a:pt x="1023" y="452"/>
                </a:cubicBezTo>
                <a:cubicBezTo>
                  <a:pt x="1040" y="329"/>
                  <a:pt x="1137" y="199"/>
                  <a:pt x="1400" y="199"/>
                </a:cubicBezTo>
                <a:lnTo>
                  <a:pt x="1400" y="0"/>
                </a:lnTo>
                <a:cubicBezTo>
                  <a:pt x="991" y="3"/>
                  <a:pt x="756" y="174"/>
                  <a:pt x="756" y="652"/>
                </a:cubicBezTo>
                <a:cubicBezTo>
                  <a:pt x="756" y="892"/>
                  <a:pt x="894" y="1055"/>
                  <a:pt x="1104" y="1055"/>
                </a:cubicBezTo>
                <a:cubicBezTo>
                  <a:pt x="1278" y="1055"/>
                  <a:pt x="1416" y="913"/>
                  <a:pt x="1416" y="737"/>
                </a:cubicBezTo>
                <a:close/>
                <a:moveTo>
                  <a:pt x="659" y="737"/>
                </a:moveTo>
                <a:lnTo>
                  <a:pt x="659" y="737"/>
                </a:lnTo>
                <a:cubicBezTo>
                  <a:pt x="659" y="566"/>
                  <a:pt x="538" y="431"/>
                  <a:pt x="348" y="431"/>
                </a:cubicBezTo>
                <a:cubicBezTo>
                  <a:pt x="315" y="431"/>
                  <a:pt x="275" y="444"/>
                  <a:pt x="267" y="452"/>
                </a:cubicBezTo>
                <a:cubicBezTo>
                  <a:pt x="283" y="329"/>
                  <a:pt x="380" y="199"/>
                  <a:pt x="643" y="199"/>
                </a:cubicBezTo>
                <a:lnTo>
                  <a:pt x="643" y="0"/>
                </a:lnTo>
                <a:cubicBezTo>
                  <a:pt x="234" y="3"/>
                  <a:pt x="0" y="174"/>
                  <a:pt x="0" y="652"/>
                </a:cubicBezTo>
                <a:cubicBezTo>
                  <a:pt x="0" y="892"/>
                  <a:pt x="137" y="1055"/>
                  <a:pt x="348" y="1055"/>
                </a:cubicBezTo>
                <a:cubicBezTo>
                  <a:pt x="522" y="1055"/>
                  <a:pt x="659" y="913"/>
                  <a:pt x="659" y="737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-1"/>
            <a:ext cx="9144000" cy="6273801"/>
          </a:xfrm>
        </p:spPr>
        <p:txBody>
          <a:bodyPr anchor="ctr" anchorCtr="1">
            <a:noAutofit/>
          </a:bodyPr>
          <a:lstStyle>
            <a:lvl1pPr marL="0" indent="0" algn="ctr">
              <a:buClr>
                <a:schemeClr val="bg1"/>
              </a:buClr>
              <a:buNone/>
              <a:defRPr>
                <a:solidFill>
                  <a:schemeClr val="tx1"/>
                </a:solidFill>
              </a:defRPr>
            </a:lvl1pPr>
            <a:lvl2pPr marL="0" indent="0" algn="ctr">
              <a:buClr>
                <a:schemeClr val="bg1"/>
              </a:buClr>
              <a:buNone/>
              <a:defRPr>
                <a:solidFill>
                  <a:schemeClr val="tx1"/>
                </a:solidFill>
              </a:defRPr>
            </a:lvl2pPr>
            <a:lvl3pPr marL="0" indent="0" algn="ctr">
              <a:buNone/>
              <a:defRPr>
                <a:solidFill>
                  <a:schemeClr val="tx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4pPr>
            <a:lvl5pPr marL="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0E0C512C-2A69-4D15-9349-877CDA6B8A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2326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1738" y="1825622"/>
            <a:ext cx="3995999" cy="3634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6262" y="1825624"/>
            <a:ext cx="3995475" cy="3634002"/>
          </a:xfrm>
          <a:solidFill>
            <a:schemeClr val="accent1"/>
          </a:solidFill>
        </p:spPr>
        <p:txBody>
          <a:bodyPr lIns="72000" tIns="72000" rIns="180000" bIns="720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4350281" y="3421169"/>
            <a:ext cx="442913" cy="442913"/>
          </a:xfrm>
          <a:prstGeom prst="ellipse">
            <a:avLst/>
          </a:prstGeom>
          <a:solidFill>
            <a:srgbClr val="4F2D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70580" y="1825623"/>
            <a:ext cx="3697158" cy="3634002"/>
          </a:xfrm>
          <a:noFill/>
        </p:spPr>
        <p:txBody>
          <a:bodyPr lIns="72000" tIns="72000" rIns="72000" bIns="7200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0E0C512C-2A69-4D15-9349-877CDA6B8A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4722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571738" y="1825622"/>
            <a:ext cx="3995999" cy="36340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6262" y="1825624"/>
            <a:ext cx="3995476" cy="3634002"/>
          </a:xfrm>
          <a:solidFill>
            <a:schemeClr val="accent3"/>
          </a:solidFill>
        </p:spPr>
        <p:txBody>
          <a:bodyPr lIns="72000" tIns="72000" rIns="180000" bIns="720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4350281" y="3421169"/>
            <a:ext cx="442913" cy="4429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70580" y="1825623"/>
            <a:ext cx="3697158" cy="3634002"/>
          </a:xfrm>
          <a:noFill/>
        </p:spPr>
        <p:txBody>
          <a:bodyPr lIns="72000" tIns="72000" rIns="72000" bIns="7200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0E0C512C-2A69-4D15-9349-877CDA6B8A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5128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571738" y="1825622"/>
            <a:ext cx="3995999" cy="3634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6262" y="1825624"/>
            <a:ext cx="3995475" cy="3634002"/>
          </a:xfrm>
          <a:solidFill>
            <a:schemeClr val="accent5"/>
          </a:solidFill>
        </p:spPr>
        <p:txBody>
          <a:bodyPr lIns="72000" tIns="72000" rIns="180000" bIns="720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Oval 10"/>
          <p:cNvSpPr/>
          <p:nvPr userDrawn="1"/>
        </p:nvSpPr>
        <p:spPr>
          <a:xfrm>
            <a:off x="4350281" y="3421169"/>
            <a:ext cx="442913" cy="44291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70580" y="1825623"/>
            <a:ext cx="3697158" cy="3634002"/>
          </a:xfrm>
          <a:noFill/>
        </p:spPr>
        <p:txBody>
          <a:bodyPr lIns="72000" tIns="72000" rIns="72000" bIns="7200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0E0C512C-2A69-4D15-9349-877CDA6B8A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7267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571738" y="1825622"/>
            <a:ext cx="3995999" cy="36340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6262" y="1825624"/>
            <a:ext cx="3995475" cy="3634002"/>
          </a:xfrm>
          <a:solidFill>
            <a:schemeClr val="accent4"/>
          </a:solidFill>
        </p:spPr>
        <p:txBody>
          <a:bodyPr lIns="72000" tIns="72000" rIns="180000" bIns="720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Oval 10"/>
          <p:cNvSpPr/>
          <p:nvPr userDrawn="1"/>
        </p:nvSpPr>
        <p:spPr>
          <a:xfrm>
            <a:off x="4350281" y="3421169"/>
            <a:ext cx="442913" cy="44291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70580" y="1825623"/>
            <a:ext cx="3697158" cy="3634002"/>
          </a:xfrm>
          <a:noFill/>
        </p:spPr>
        <p:txBody>
          <a:bodyPr lIns="72000" tIns="72000" rIns="72000" bIns="7200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0E0C512C-2A69-4D15-9349-877CDA6B8A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8680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571738" y="1825622"/>
            <a:ext cx="3995999" cy="36340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6262" y="1825624"/>
            <a:ext cx="3995475" cy="3634002"/>
          </a:xfrm>
          <a:solidFill>
            <a:schemeClr val="accent6"/>
          </a:solidFill>
        </p:spPr>
        <p:txBody>
          <a:bodyPr lIns="72000" tIns="72000" rIns="180000" bIns="720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Oval 10"/>
          <p:cNvSpPr/>
          <p:nvPr userDrawn="1"/>
        </p:nvSpPr>
        <p:spPr>
          <a:xfrm>
            <a:off x="4350281" y="3421169"/>
            <a:ext cx="442913" cy="44291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70580" y="1825623"/>
            <a:ext cx="3697158" cy="3634002"/>
          </a:xfrm>
          <a:noFill/>
        </p:spPr>
        <p:txBody>
          <a:bodyPr lIns="72000" tIns="72000" rIns="72000" bIns="7200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0E0C512C-2A69-4D15-9349-877CDA6B8A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4998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571738" y="1825622"/>
            <a:ext cx="3995999" cy="3634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6262" y="1825624"/>
            <a:ext cx="3995475" cy="3634002"/>
          </a:xfrm>
          <a:solidFill>
            <a:schemeClr val="accent2"/>
          </a:solidFill>
        </p:spPr>
        <p:txBody>
          <a:bodyPr lIns="72000" tIns="72000" rIns="180000" bIns="720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Oval 10"/>
          <p:cNvSpPr/>
          <p:nvPr userDrawn="1"/>
        </p:nvSpPr>
        <p:spPr>
          <a:xfrm>
            <a:off x="4350281" y="3421169"/>
            <a:ext cx="442913" cy="44291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70580" y="1825623"/>
            <a:ext cx="3697158" cy="3634002"/>
          </a:xfrm>
          <a:noFill/>
        </p:spPr>
        <p:txBody>
          <a:bodyPr lIns="72000" tIns="72000" rIns="72000" bIns="7200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0E0C512C-2A69-4D15-9349-877CDA6B8A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2542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urv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4610933" y="2384425"/>
            <a:ext cx="4543922" cy="4473576"/>
          </a:xfrm>
          <a:custGeom>
            <a:avLst/>
            <a:gdLst>
              <a:gd name="connsiteX0" fmla="*/ 0 w 5751512"/>
              <a:gd name="connsiteY0" fmla="*/ 0 h 3946525"/>
              <a:gd name="connsiteX1" fmla="*/ 5751512 w 5751512"/>
              <a:gd name="connsiteY1" fmla="*/ 0 h 3946525"/>
              <a:gd name="connsiteX2" fmla="*/ 5751512 w 5751512"/>
              <a:gd name="connsiteY2" fmla="*/ 3946525 h 3946525"/>
              <a:gd name="connsiteX3" fmla="*/ 0 w 5751512"/>
              <a:gd name="connsiteY3" fmla="*/ 3946525 h 3946525"/>
              <a:gd name="connsiteX4" fmla="*/ 0 w 5751512"/>
              <a:gd name="connsiteY4" fmla="*/ 0 h 3946525"/>
              <a:gd name="connsiteX0" fmla="*/ 3038929 w 5751512"/>
              <a:gd name="connsiteY0" fmla="*/ 145143 h 3946525"/>
              <a:gd name="connsiteX1" fmla="*/ 5751512 w 5751512"/>
              <a:gd name="connsiteY1" fmla="*/ 0 h 3946525"/>
              <a:gd name="connsiteX2" fmla="*/ 5751512 w 5751512"/>
              <a:gd name="connsiteY2" fmla="*/ 3946525 h 3946525"/>
              <a:gd name="connsiteX3" fmla="*/ 0 w 5751512"/>
              <a:gd name="connsiteY3" fmla="*/ 3946525 h 3946525"/>
              <a:gd name="connsiteX4" fmla="*/ 3038929 w 5751512"/>
              <a:gd name="connsiteY4" fmla="*/ 145143 h 3946525"/>
              <a:gd name="connsiteX0" fmla="*/ 3038929 w 5751512"/>
              <a:gd name="connsiteY0" fmla="*/ 145143 h 3946525"/>
              <a:gd name="connsiteX1" fmla="*/ 5751512 w 5751512"/>
              <a:gd name="connsiteY1" fmla="*/ 0 h 3946525"/>
              <a:gd name="connsiteX2" fmla="*/ 5751512 w 5751512"/>
              <a:gd name="connsiteY2" fmla="*/ 3946525 h 3946525"/>
              <a:gd name="connsiteX3" fmla="*/ 0 w 5751512"/>
              <a:gd name="connsiteY3" fmla="*/ 3946525 h 3946525"/>
              <a:gd name="connsiteX4" fmla="*/ 3038929 w 5751512"/>
              <a:gd name="connsiteY4" fmla="*/ 145143 h 3946525"/>
              <a:gd name="connsiteX0" fmla="*/ 3185476 w 5898059"/>
              <a:gd name="connsiteY0" fmla="*/ 145143 h 3946525"/>
              <a:gd name="connsiteX1" fmla="*/ 5898059 w 5898059"/>
              <a:gd name="connsiteY1" fmla="*/ 0 h 3946525"/>
              <a:gd name="connsiteX2" fmla="*/ 5898059 w 5898059"/>
              <a:gd name="connsiteY2" fmla="*/ 3946525 h 3946525"/>
              <a:gd name="connsiteX3" fmla="*/ 146547 w 5898059"/>
              <a:gd name="connsiteY3" fmla="*/ 3946525 h 3946525"/>
              <a:gd name="connsiteX4" fmla="*/ 3185476 w 5898059"/>
              <a:gd name="connsiteY4" fmla="*/ 145143 h 3946525"/>
              <a:gd name="connsiteX0" fmla="*/ 4670912 w 5779285"/>
              <a:gd name="connsiteY0" fmla="*/ 53092 h 3946525"/>
              <a:gd name="connsiteX1" fmla="*/ 5779285 w 5779285"/>
              <a:gd name="connsiteY1" fmla="*/ 0 h 3946525"/>
              <a:gd name="connsiteX2" fmla="*/ 5779285 w 5779285"/>
              <a:gd name="connsiteY2" fmla="*/ 3946525 h 3946525"/>
              <a:gd name="connsiteX3" fmla="*/ 27773 w 5779285"/>
              <a:gd name="connsiteY3" fmla="*/ 3946525 h 3946525"/>
              <a:gd name="connsiteX4" fmla="*/ 4670912 w 5779285"/>
              <a:gd name="connsiteY4" fmla="*/ 53092 h 3946525"/>
              <a:gd name="connsiteX0" fmla="*/ 4661785 w 5770158"/>
              <a:gd name="connsiteY0" fmla="*/ 53092 h 3946525"/>
              <a:gd name="connsiteX1" fmla="*/ 5770158 w 5770158"/>
              <a:gd name="connsiteY1" fmla="*/ 0 h 3946525"/>
              <a:gd name="connsiteX2" fmla="*/ 5770158 w 5770158"/>
              <a:gd name="connsiteY2" fmla="*/ 3946525 h 3946525"/>
              <a:gd name="connsiteX3" fmla="*/ 18646 w 5770158"/>
              <a:gd name="connsiteY3" fmla="*/ 3946525 h 3946525"/>
              <a:gd name="connsiteX4" fmla="*/ 4661785 w 5770158"/>
              <a:gd name="connsiteY4" fmla="*/ 53092 h 3946525"/>
              <a:gd name="connsiteX0" fmla="*/ 4357352 w 5465725"/>
              <a:gd name="connsiteY0" fmla="*/ 53092 h 3946525"/>
              <a:gd name="connsiteX1" fmla="*/ 5465725 w 5465725"/>
              <a:gd name="connsiteY1" fmla="*/ 0 h 3946525"/>
              <a:gd name="connsiteX2" fmla="*/ 5465725 w 5465725"/>
              <a:gd name="connsiteY2" fmla="*/ 3946525 h 3946525"/>
              <a:gd name="connsiteX3" fmla="*/ 21686 w 5465725"/>
              <a:gd name="connsiteY3" fmla="*/ 3936297 h 3946525"/>
              <a:gd name="connsiteX4" fmla="*/ 4357352 w 5465725"/>
              <a:gd name="connsiteY4" fmla="*/ 53092 h 3946525"/>
              <a:gd name="connsiteX0" fmla="*/ 4337247 w 5445620"/>
              <a:gd name="connsiteY0" fmla="*/ 53092 h 3946525"/>
              <a:gd name="connsiteX1" fmla="*/ 5445620 w 5445620"/>
              <a:gd name="connsiteY1" fmla="*/ 0 h 3946525"/>
              <a:gd name="connsiteX2" fmla="*/ 5445620 w 5445620"/>
              <a:gd name="connsiteY2" fmla="*/ 3946525 h 3946525"/>
              <a:gd name="connsiteX3" fmla="*/ 1581 w 5445620"/>
              <a:gd name="connsiteY3" fmla="*/ 3936297 h 3946525"/>
              <a:gd name="connsiteX4" fmla="*/ 4337247 w 5445620"/>
              <a:gd name="connsiteY4" fmla="*/ 53092 h 3946525"/>
              <a:gd name="connsiteX0" fmla="*/ 5432791 w 5444953"/>
              <a:gd name="connsiteY0" fmla="*/ 12179 h 3946525"/>
              <a:gd name="connsiteX1" fmla="*/ 5444953 w 5444953"/>
              <a:gd name="connsiteY1" fmla="*/ 0 h 3946525"/>
              <a:gd name="connsiteX2" fmla="*/ 5444953 w 5444953"/>
              <a:gd name="connsiteY2" fmla="*/ 3946525 h 3946525"/>
              <a:gd name="connsiteX3" fmla="*/ 914 w 5444953"/>
              <a:gd name="connsiteY3" fmla="*/ 3936297 h 3946525"/>
              <a:gd name="connsiteX4" fmla="*/ 5432791 w 5444953"/>
              <a:gd name="connsiteY4" fmla="*/ 12179 h 3946525"/>
              <a:gd name="connsiteX0" fmla="*/ 5433450 w 5445612"/>
              <a:gd name="connsiteY0" fmla="*/ 12179 h 3946525"/>
              <a:gd name="connsiteX1" fmla="*/ 5445612 w 5445612"/>
              <a:gd name="connsiteY1" fmla="*/ 0 h 3946525"/>
              <a:gd name="connsiteX2" fmla="*/ 5445612 w 5445612"/>
              <a:gd name="connsiteY2" fmla="*/ 3946525 h 3946525"/>
              <a:gd name="connsiteX3" fmla="*/ 1573 w 5445612"/>
              <a:gd name="connsiteY3" fmla="*/ 3936297 h 3946525"/>
              <a:gd name="connsiteX4" fmla="*/ 5433450 w 5445612"/>
              <a:gd name="connsiteY4" fmla="*/ 12179 h 3946525"/>
              <a:gd name="connsiteX0" fmla="*/ 5380034 w 5392196"/>
              <a:gd name="connsiteY0" fmla="*/ 12179 h 3946525"/>
              <a:gd name="connsiteX1" fmla="*/ 5392196 w 5392196"/>
              <a:gd name="connsiteY1" fmla="*/ 0 h 3946525"/>
              <a:gd name="connsiteX2" fmla="*/ 5392196 w 5392196"/>
              <a:gd name="connsiteY2" fmla="*/ 3946525 h 3946525"/>
              <a:gd name="connsiteX3" fmla="*/ 1631 w 5392196"/>
              <a:gd name="connsiteY3" fmla="*/ 3721509 h 3946525"/>
              <a:gd name="connsiteX4" fmla="*/ 5380034 w 5392196"/>
              <a:gd name="connsiteY4" fmla="*/ 12179 h 3946525"/>
              <a:gd name="connsiteX0" fmla="*/ 5420095 w 5432257"/>
              <a:gd name="connsiteY0" fmla="*/ 12179 h 3946525"/>
              <a:gd name="connsiteX1" fmla="*/ 5432257 w 5432257"/>
              <a:gd name="connsiteY1" fmla="*/ 0 h 3946525"/>
              <a:gd name="connsiteX2" fmla="*/ 5432257 w 5432257"/>
              <a:gd name="connsiteY2" fmla="*/ 3946525 h 3946525"/>
              <a:gd name="connsiteX3" fmla="*/ 1587 w 5432257"/>
              <a:gd name="connsiteY3" fmla="*/ 3946525 h 3946525"/>
              <a:gd name="connsiteX4" fmla="*/ 5420095 w 5432257"/>
              <a:gd name="connsiteY4" fmla="*/ 12179 h 3946525"/>
              <a:gd name="connsiteX0" fmla="*/ 5334892 w 5347054"/>
              <a:gd name="connsiteY0" fmla="*/ 12179 h 3946525"/>
              <a:gd name="connsiteX1" fmla="*/ 5347054 w 5347054"/>
              <a:gd name="connsiteY1" fmla="*/ 0 h 3946525"/>
              <a:gd name="connsiteX2" fmla="*/ 5347054 w 5347054"/>
              <a:gd name="connsiteY2" fmla="*/ 3946525 h 3946525"/>
              <a:gd name="connsiteX3" fmla="*/ 1682 w 5347054"/>
              <a:gd name="connsiteY3" fmla="*/ 3933720 h 3946525"/>
              <a:gd name="connsiteX4" fmla="*/ 5334892 w 5347054"/>
              <a:gd name="connsiteY4" fmla="*/ 12179 h 3946525"/>
              <a:gd name="connsiteX0" fmla="*/ 5334983 w 5347145"/>
              <a:gd name="connsiteY0" fmla="*/ 12179 h 3946525"/>
              <a:gd name="connsiteX1" fmla="*/ 5347145 w 5347145"/>
              <a:gd name="connsiteY1" fmla="*/ 0 h 3946525"/>
              <a:gd name="connsiteX2" fmla="*/ 5347145 w 5347145"/>
              <a:gd name="connsiteY2" fmla="*/ 3946525 h 3946525"/>
              <a:gd name="connsiteX3" fmla="*/ 1773 w 5347145"/>
              <a:gd name="connsiteY3" fmla="*/ 3933720 h 3946525"/>
              <a:gd name="connsiteX4" fmla="*/ 5334983 w 5347145"/>
              <a:gd name="connsiteY4" fmla="*/ 12179 h 3946525"/>
              <a:gd name="connsiteX0" fmla="*/ 5312623 w 5324785"/>
              <a:gd name="connsiteY0" fmla="*/ 12179 h 3946525"/>
              <a:gd name="connsiteX1" fmla="*/ 5324785 w 5324785"/>
              <a:gd name="connsiteY1" fmla="*/ 0 h 3946525"/>
              <a:gd name="connsiteX2" fmla="*/ 5324785 w 5324785"/>
              <a:gd name="connsiteY2" fmla="*/ 3946525 h 3946525"/>
              <a:gd name="connsiteX3" fmla="*/ 1803 w 5324785"/>
              <a:gd name="connsiteY3" fmla="*/ 3933720 h 3946525"/>
              <a:gd name="connsiteX4" fmla="*/ 5312623 w 5324785"/>
              <a:gd name="connsiteY4" fmla="*/ 12179 h 3946525"/>
              <a:gd name="connsiteX0" fmla="*/ 5311495 w 5323657"/>
              <a:gd name="connsiteY0" fmla="*/ 12179 h 3946525"/>
              <a:gd name="connsiteX1" fmla="*/ 5323657 w 5323657"/>
              <a:gd name="connsiteY1" fmla="*/ 0 h 3946525"/>
              <a:gd name="connsiteX2" fmla="*/ 5323657 w 5323657"/>
              <a:gd name="connsiteY2" fmla="*/ 3946525 h 3946525"/>
              <a:gd name="connsiteX3" fmla="*/ 675 w 5323657"/>
              <a:gd name="connsiteY3" fmla="*/ 3933720 h 3946525"/>
              <a:gd name="connsiteX4" fmla="*/ 5311495 w 5323657"/>
              <a:gd name="connsiteY4" fmla="*/ 12179 h 3946525"/>
              <a:gd name="connsiteX0" fmla="*/ 5310899 w 5323061"/>
              <a:gd name="connsiteY0" fmla="*/ 12179 h 3946525"/>
              <a:gd name="connsiteX1" fmla="*/ 5323061 w 5323061"/>
              <a:gd name="connsiteY1" fmla="*/ 0 h 3946525"/>
              <a:gd name="connsiteX2" fmla="*/ 5323061 w 5323061"/>
              <a:gd name="connsiteY2" fmla="*/ 3946525 h 3946525"/>
              <a:gd name="connsiteX3" fmla="*/ 79 w 5323061"/>
              <a:gd name="connsiteY3" fmla="*/ 3933720 h 3946525"/>
              <a:gd name="connsiteX4" fmla="*/ 5310899 w 5323061"/>
              <a:gd name="connsiteY4" fmla="*/ 12179 h 3946525"/>
              <a:gd name="connsiteX0" fmla="*/ 5311126 w 5323288"/>
              <a:gd name="connsiteY0" fmla="*/ 12179 h 3946525"/>
              <a:gd name="connsiteX1" fmla="*/ 5323288 w 5323288"/>
              <a:gd name="connsiteY1" fmla="*/ 0 h 3946525"/>
              <a:gd name="connsiteX2" fmla="*/ 5323288 w 5323288"/>
              <a:gd name="connsiteY2" fmla="*/ 3946525 h 3946525"/>
              <a:gd name="connsiteX3" fmla="*/ 306 w 5323288"/>
              <a:gd name="connsiteY3" fmla="*/ 3933720 h 3946525"/>
              <a:gd name="connsiteX4" fmla="*/ 5311126 w 5323288"/>
              <a:gd name="connsiteY4" fmla="*/ 12179 h 3946525"/>
              <a:gd name="connsiteX0" fmla="*/ 5311126 w 5323288"/>
              <a:gd name="connsiteY0" fmla="*/ 12179 h 3946525"/>
              <a:gd name="connsiteX1" fmla="*/ 5323288 w 5323288"/>
              <a:gd name="connsiteY1" fmla="*/ 0 h 3946525"/>
              <a:gd name="connsiteX2" fmla="*/ 5323288 w 5323288"/>
              <a:gd name="connsiteY2" fmla="*/ 3946525 h 3946525"/>
              <a:gd name="connsiteX3" fmla="*/ 306 w 5323288"/>
              <a:gd name="connsiteY3" fmla="*/ 3933720 h 3946525"/>
              <a:gd name="connsiteX4" fmla="*/ 5311126 w 5323288"/>
              <a:gd name="connsiteY4" fmla="*/ 12179 h 3946525"/>
              <a:gd name="connsiteX0" fmla="*/ 5311124 w 5323286"/>
              <a:gd name="connsiteY0" fmla="*/ 12179 h 3946525"/>
              <a:gd name="connsiteX1" fmla="*/ 5323286 w 5323286"/>
              <a:gd name="connsiteY1" fmla="*/ 0 h 3946525"/>
              <a:gd name="connsiteX2" fmla="*/ 5323286 w 5323286"/>
              <a:gd name="connsiteY2" fmla="*/ 3946525 h 3946525"/>
              <a:gd name="connsiteX3" fmla="*/ 304 w 5323286"/>
              <a:gd name="connsiteY3" fmla="*/ 3933720 h 3946525"/>
              <a:gd name="connsiteX4" fmla="*/ 5311124 w 5323286"/>
              <a:gd name="connsiteY4" fmla="*/ 12179 h 3946525"/>
              <a:gd name="connsiteX0" fmla="*/ 5310898 w 5323060"/>
              <a:gd name="connsiteY0" fmla="*/ 12179 h 3946525"/>
              <a:gd name="connsiteX1" fmla="*/ 5323060 w 5323060"/>
              <a:gd name="connsiteY1" fmla="*/ 0 h 3946525"/>
              <a:gd name="connsiteX2" fmla="*/ 5323060 w 5323060"/>
              <a:gd name="connsiteY2" fmla="*/ 3946525 h 3946525"/>
              <a:gd name="connsiteX3" fmla="*/ 78 w 5323060"/>
              <a:gd name="connsiteY3" fmla="*/ 3933720 h 3946525"/>
              <a:gd name="connsiteX4" fmla="*/ 5310898 w 5323060"/>
              <a:gd name="connsiteY4" fmla="*/ 12179 h 3946525"/>
              <a:gd name="connsiteX0" fmla="*/ 5340751 w 5340750"/>
              <a:gd name="connsiteY0" fmla="*/ 23382 h 3946525"/>
              <a:gd name="connsiteX1" fmla="*/ 5323058 w 5340750"/>
              <a:gd name="connsiteY1" fmla="*/ 0 h 3946525"/>
              <a:gd name="connsiteX2" fmla="*/ 5323058 w 5340750"/>
              <a:gd name="connsiteY2" fmla="*/ 3946525 h 3946525"/>
              <a:gd name="connsiteX3" fmla="*/ 76 w 5340750"/>
              <a:gd name="connsiteY3" fmla="*/ 3933720 h 3946525"/>
              <a:gd name="connsiteX4" fmla="*/ 5340751 w 5340750"/>
              <a:gd name="connsiteY4" fmla="*/ 23382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0750" h="3946525">
                <a:moveTo>
                  <a:pt x="5340751" y="23382"/>
                </a:moveTo>
                <a:lnTo>
                  <a:pt x="5323058" y="0"/>
                </a:lnTo>
                <a:lnTo>
                  <a:pt x="5323058" y="3946525"/>
                </a:lnTo>
                <a:lnTo>
                  <a:pt x="76" y="3933720"/>
                </a:lnTo>
                <a:cubicBezTo>
                  <a:pt x="-11161" y="2790431"/>
                  <a:pt x="1223421" y="213104"/>
                  <a:pt x="5340751" y="23382"/>
                </a:cubicBezTo>
                <a:close/>
              </a:path>
            </a:pathLst>
          </a:custGeom>
          <a:noFill/>
        </p:spPr>
        <p:txBody>
          <a:bodyPr vert="horz" anchor="ctr" anchorCtr="1"/>
          <a:lstStyle>
            <a:lvl1pPr marL="0" indent="0" algn="r">
              <a:buNone/>
              <a:defRPr sz="1300">
                <a:solidFill>
                  <a:srgbClr val="00A7B5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10" name="Copyright"/>
          <p:cNvSpPr txBox="1"/>
          <p:nvPr userDrawn="1"/>
        </p:nvSpPr>
        <p:spPr>
          <a:xfrm>
            <a:off x="582118" y="6521159"/>
            <a:ext cx="236319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AU" sz="600" smtClean="0">
                <a:solidFill>
                  <a:schemeClr val="tx1"/>
                </a:solidFill>
              </a:rPr>
              <a:t>©2020 Grant Thornton Australia Limited. All rights reserved.</a:t>
            </a:r>
            <a:endParaRPr lang="en-GB" sz="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582118" y="6519350"/>
            <a:ext cx="2590007" cy="0"/>
          </a:xfrm>
          <a:prstGeom prst="line">
            <a:avLst/>
          </a:prstGeom>
          <a:ln w="19050" cap="rnd">
            <a:solidFill>
              <a:srgbClr val="4F2D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2020888"/>
            <a:ext cx="3924301" cy="14986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sz="3000" b="1">
                <a:solidFill>
                  <a:srgbClr val="4F2D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here to add </a:t>
            </a:r>
            <a:br>
              <a:rPr lang="en-US" dirty="0"/>
            </a:br>
            <a:r>
              <a:rPr lang="en-US" dirty="0"/>
              <a:t>title on this slide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4429125"/>
            <a:ext cx="3924300" cy="364079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buNone/>
              <a:defRPr sz="2000" b="1">
                <a:solidFill>
                  <a:srgbClr val="00A7B5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576263" y="5083709"/>
            <a:ext cx="3924300" cy="2857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aseline="0">
                <a:solidFill>
                  <a:srgbClr val="00A7B5"/>
                </a:solidFill>
              </a:defRPr>
            </a:lvl1pPr>
          </a:lstStyle>
          <a:p>
            <a:pPr lvl="0"/>
            <a:r>
              <a:rPr lang="en-US" dirty="0"/>
              <a:t>Click to add position or firm</a:t>
            </a:r>
          </a:p>
        </p:txBody>
      </p:sp>
      <p:pic>
        <p:nvPicPr>
          <p:cNvPr id="17" name="GTLogoNoTag" hidden="1">
            <a:extLst>
              <a:ext uri="{FF2B5EF4-FFF2-40B4-BE49-F238E27FC236}">
                <a16:creationId xmlns:a16="http://schemas.microsoft.com/office/drawing/2014/main" id="{A0324134-86C3-4452-824E-930B1FE402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0317" y="572983"/>
            <a:ext cx="1961941" cy="638130"/>
          </a:xfrm>
          <a:prstGeom prst="rect">
            <a:avLst/>
          </a:prstGeom>
        </p:spPr>
      </p:pic>
      <p:pic>
        <p:nvPicPr>
          <p:cNvPr id="18" name="GTLogo">
            <a:extLst>
              <a:ext uri="{FF2B5EF4-FFF2-40B4-BE49-F238E27FC236}">
                <a16:creationId xmlns:a16="http://schemas.microsoft.com/office/drawing/2014/main" id="{F69726C0-334B-46B2-A509-AA8554E811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317" y="572983"/>
            <a:ext cx="1961941" cy="63813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1DFED7-B85D-4066-836F-E74AEE481A75}"/>
              </a:ext>
            </a:extLst>
          </p:cNvPr>
          <p:cNvSpPr/>
          <p:nvPr userDrawn="1"/>
        </p:nvSpPr>
        <p:spPr>
          <a:xfrm>
            <a:off x="9220200" y="-1"/>
            <a:ext cx="1466850" cy="6857999"/>
          </a:xfrm>
          <a:prstGeom prst="rect">
            <a:avLst/>
          </a:prstGeom>
          <a:solidFill>
            <a:srgbClr val="C8BE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To insert a photo click on the image frame and then insert your photo using the </a:t>
            </a:r>
            <a:r>
              <a:rPr lang="en-GB" sz="1400" dirty="0" err="1"/>
              <a:t>BrandCentral</a:t>
            </a:r>
            <a:r>
              <a:rPr lang="en-GB" sz="1400" dirty="0"/>
              <a:t> button on your toolbar.</a:t>
            </a:r>
          </a:p>
          <a:p>
            <a:pPr algn="ctr"/>
            <a:r>
              <a:rPr lang="en-GB" sz="1400" dirty="0"/>
              <a:t>To scale, crop and move the photo, right click and choose the crop tool. You can now scale and move the photo to the desired position.</a:t>
            </a:r>
          </a:p>
        </p:txBody>
      </p:sp>
    </p:spTree>
    <p:extLst>
      <p:ext uri="{BB962C8B-B14F-4D97-AF65-F5344CB8AC3E}">
        <p14:creationId xmlns:p14="http://schemas.microsoft.com/office/powerpoint/2010/main" val="407627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6262" y="1825624"/>
            <a:ext cx="7991475" cy="4448176"/>
          </a:xfrm>
          <a:solidFill>
            <a:schemeClr val="accent1"/>
          </a:solidFill>
        </p:spPr>
        <p:txBody>
          <a:bodyPr lIns="72000" tIns="72000" rIns="72000" bIns="720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0E0C512C-2A69-4D15-9349-877CDA6B8A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736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o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8"/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 vert="horz" lIns="0" tIns="0" rIns="0" bIns="0" anchor="ctr" anchorCtr="1">
            <a:normAutofit/>
          </a:bodyPr>
          <a:lstStyle>
            <a:lvl1pPr marL="0" indent="0">
              <a:buNone/>
              <a:defRPr sz="13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insert footage</a:t>
            </a:r>
          </a:p>
        </p:txBody>
      </p:sp>
    </p:spTree>
    <p:extLst>
      <p:ext uri="{BB962C8B-B14F-4D97-AF65-F5344CB8AC3E}">
        <p14:creationId xmlns:p14="http://schemas.microsoft.com/office/powerpoint/2010/main" val="132608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lour Curv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 userDrawn="1"/>
        </p:nvSpPr>
        <p:spPr>
          <a:xfrm>
            <a:off x="4602164" y="2422371"/>
            <a:ext cx="4555100" cy="4454206"/>
          </a:xfrm>
          <a:custGeom>
            <a:avLst/>
            <a:gdLst>
              <a:gd name="connsiteX0" fmla="*/ 0 w 5143500"/>
              <a:gd name="connsiteY0" fmla="*/ 0 h 5143500"/>
              <a:gd name="connsiteX1" fmla="*/ 514350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4" fmla="*/ 0 w 5143500"/>
              <a:gd name="connsiteY4" fmla="*/ 0 h 5143500"/>
              <a:gd name="connsiteX0" fmla="*/ 1397000 w 5143500"/>
              <a:gd name="connsiteY0" fmla="*/ 2006600 h 5143500"/>
              <a:gd name="connsiteX1" fmla="*/ 514350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4" fmla="*/ 1397000 w 5143500"/>
              <a:gd name="connsiteY4" fmla="*/ 2006600 h 5143500"/>
              <a:gd name="connsiteX0" fmla="*/ 1397000 w 5143500"/>
              <a:gd name="connsiteY0" fmla="*/ 2006600 h 5143500"/>
              <a:gd name="connsiteX1" fmla="*/ 514350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4" fmla="*/ 1397000 w 5143500"/>
              <a:gd name="connsiteY4" fmla="*/ 2006600 h 5143500"/>
              <a:gd name="connsiteX0" fmla="*/ 1397000 w 5143500"/>
              <a:gd name="connsiteY0" fmla="*/ 2006600 h 5143500"/>
              <a:gd name="connsiteX1" fmla="*/ 514350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4" fmla="*/ 1397000 w 5143500"/>
              <a:gd name="connsiteY4" fmla="*/ 2006600 h 5143500"/>
              <a:gd name="connsiteX0" fmla="*/ 1397000 w 5143500"/>
              <a:gd name="connsiteY0" fmla="*/ 2006600 h 5143500"/>
              <a:gd name="connsiteX1" fmla="*/ 514350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4" fmla="*/ 1397000 w 5143500"/>
              <a:gd name="connsiteY4" fmla="*/ 2006600 h 5143500"/>
              <a:gd name="connsiteX0" fmla="*/ 1397000 w 5143500"/>
              <a:gd name="connsiteY0" fmla="*/ 2006600 h 5143500"/>
              <a:gd name="connsiteX1" fmla="*/ 514350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4" fmla="*/ 1397000 w 5143500"/>
              <a:gd name="connsiteY4" fmla="*/ 2006600 h 5143500"/>
              <a:gd name="connsiteX0" fmla="*/ 1398254 w 5144754"/>
              <a:gd name="connsiteY0" fmla="*/ 2006600 h 5143500"/>
              <a:gd name="connsiteX1" fmla="*/ 5144754 w 5144754"/>
              <a:gd name="connsiteY1" fmla="*/ 0 h 5143500"/>
              <a:gd name="connsiteX2" fmla="*/ 5144754 w 5144754"/>
              <a:gd name="connsiteY2" fmla="*/ 5143500 h 5143500"/>
              <a:gd name="connsiteX3" fmla="*/ 1254 w 5144754"/>
              <a:gd name="connsiteY3" fmla="*/ 5143500 h 5143500"/>
              <a:gd name="connsiteX4" fmla="*/ 1398254 w 5144754"/>
              <a:gd name="connsiteY4" fmla="*/ 2006600 h 5143500"/>
              <a:gd name="connsiteX0" fmla="*/ 1419236 w 5165736"/>
              <a:gd name="connsiteY0" fmla="*/ 2006600 h 5143500"/>
              <a:gd name="connsiteX1" fmla="*/ 5165736 w 5165736"/>
              <a:gd name="connsiteY1" fmla="*/ 0 h 5143500"/>
              <a:gd name="connsiteX2" fmla="*/ 5165736 w 5165736"/>
              <a:gd name="connsiteY2" fmla="*/ 5143500 h 5143500"/>
              <a:gd name="connsiteX3" fmla="*/ 22236 w 5165736"/>
              <a:gd name="connsiteY3" fmla="*/ 5143500 h 5143500"/>
              <a:gd name="connsiteX4" fmla="*/ 1419236 w 5165736"/>
              <a:gd name="connsiteY4" fmla="*/ 2006600 h 5143500"/>
              <a:gd name="connsiteX0" fmla="*/ 1397354 w 5143854"/>
              <a:gd name="connsiteY0" fmla="*/ 2006600 h 5143500"/>
              <a:gd name="connsiteX1" fmla="*/ 5143854 w 5143854"/>
              <a:gd name="connsiteY1" fmla="*/ 0 h 5143500"/>
              <a:gd name="connsiteX2" fmla="*/ 5143854 w 5143854"/>
              <a:gd name="connsiteY2" fmla="*/ 5143500 h 5143500"/>
              <a:gd name="connsiteX3" fmla="*/ 354 w 5143854"/>
              <a:gd name="connsiteY3" fmla="*/ 5143500 h 5143500"/>
              <a:gd name="connsiteX4" fmla="*/ 1397354 w 5143854"/>
              <a:gd name="connsiteY4" fmla="*/ 2006600 h 5143500"/>
              <a:gd name="connsiteX0" fmla="*/ 1397354 w 5143854"/>
              <a:gd name="connsiteY0" fmla="*/ 2006600 h 5143500"/>
              <a:gd name="connsiteX1" fmla="*/ 5143854 w 5143854"/>
              <a:gd name="connsiteY1" fmla="*/ 0 h 5143500"/>
              <a:gd name="connsiteX2" fmla="*/ 5143854 w 5143854"/>
              <a:gd name="connsiteY2" fmla="*/ 5143500 h 5143500"/>
              <a:gd name="connsiteX3" fmla="*/ 354 w 5143854"/>
              <a:gd name="connsiteY3" fmla="*/ 5143500 h 5143500"/>
              <a:gd name="connsiteX4" fmla="*/ 1397354 w 5143854"/>
              <a:gd name="connsiteY4" fmla="*/ 2006600 h 5143500"/>
              <a:gd name="connsiteX0" fmla="*/ 1397354 w 5143854"/>
              <a:gd name="connsiteY0" fmla="*/ 2006600 h 5143500"/>
              <a:gd name="connsiteX1" fmla="*/ 5143854 w 5143854"/>
              <a:gd name="connsiteY1" fmla="*/ 0 h 5143500"/>
              <a:gd name="connsiteX2" fmla="*/ 5143854 w 5143854"/>
              <a:gd name="connsiteY2" fmla="*/ 5143500 h 5143500"/>
              <a:gd name="connsiteX3" fmla="*/ 354 w 5143854"/>
              <a:gd name="connsiteY3" fmla="*/ 5143500 h 5143500"/>
              <a:gd name="connsiteX4" fmla="*/ 1397354 w 5143854"/>
              <a:gd name="connsiteY4" fmla="*/ 2006600 h 5143500"/>
              <a:gd name="connsiteX0" fmla="*/ 1397354 w 5143854"/>
              <a:gd name="connsiteY0" fmla="*/ 2006600 h 5143500"/>
              <a:gd name="connsiteX1" fmla="*/ 5143854 w 5143854"/>
              <a:gd name="connsiteY1" fmla="*/ 0 h 5143500"/>
              <a:gd name="connsiteX2" fmla="*/ 5143854 w 5143854"/>
              <a:gd name="connsiteY2" fmla="*/ 5143500 h 5143500"/>
              <a:gd name="connsiteX3" fmla="*/ 354 w 5143854"/>
              <a:gd name="connsiteY3" fmla="*/ 5143500 h 5143500"/>
              <a:gd name="connsiteX4" fmla="*/ 1397354 w 5143854"/>
              <a:gd name="connsiteY4" fmla="*/ 2006600 h 5143500"/>
              <a:gd name="connsiteX0" fmla="*/ 1600466 w 5143766"/>
              <a:gd name="connsiteY0" fmla="*/ 2120900 h 5143500"/>
              <a:gd name="connsiteX1" fmla="*/ 5143766 w 5143766"/>
              <a:gd name="connsiteY1" fmla="*/ 0 h 5143500"/>
              <a:gd name="connsiteX2" fmla="*/ 5143766 w 5143766"/>
              <a:gd name="connsiteY2" fmla="*/ 5143500 h 5143500"/>
              <a:gd name="connsiteX3" fmla="*/ 266 w 5143766"/>
              <a:gd name="connsiteY3" fmla="*/ 5143500 h 5143500"/>
              <a:gd name="connsiteX4" fmla="*/ 1600466 w 5143766"/>
              <a:gd name="connsiteY4" fmla="*/ 2120900 h 5143500"/>
              <a:gd name="connsiteX0" fmla="*/ 1435433 w 5143833"/>
              <a:gd name="connsiteY0" fmla="*/ 2159000 h 5143500"/>
              <a:gd name="connsiteX1" fmla="*/ 5143833 w 5143833"/>
              <a:gd name="connsiteY1" fmla="*/ 0 h 5143500"/>
              <a:gd name="connsiteX2" fmla="*/ 5143833 w 5143833"/>
              <a:gd name="connsiteY2" fmla="*/ 5143500 h 5143500"/>
              <a:gd name="connsiteX3" fmla="*/ 333 w 5143833"/>
              <a:gd name="connsiteY3" fmla="*/ 5143500 h 5143500"/>
              <a:gd name="connsiteX4" fmla="*/ 1435433 w 5143833"/>
              <a:gd name="connsiteY4" fmla="*/ 2159000 h 5143500"/>
              <a:gd name="connsiteX0" fmla="*/ 1435433 w 5143833"/>
              <a:gd name="connsiteY0" fmla="*/ 2159000 h 5143500"/>
              <a:gd name="connsiteX1" fmla="*/ 5143833 w 5143833"/>
              <a:gd name="connsiteY1" fmla="*/ 0 h 5143500"/>
              <a:gd name="connsiteX2" fmla="*/ 5143833 w 5143833"/>
              <a:gd name="connsiteY2" fmla="*/ 5143500 h 5143500"/>
              <a:gd name="connsiteX3" fmla="*/ 333 w 5143833"/>
              <a:gd name="connsiteY3" fmla="*/ 5143500 h 5143500"/>
              <a:gd name="connsiteX4" fmla="*/ 1435433 w 5143833"/>
              <a:gd name="connsiteY4" fmla="*/ 2159000 h 5143500"/>
              <a:gd name="connsiteX0" fmla="*/ 1435433 w 5143833"/>
              <a:gd name="connsiteY0" fmla="*/ 2159000 h 5143500"/>
              <a:gd name="connsiteX1" fmla="*/ 5143833 w 5143833"/>
              <a:gd name="connsiteY1" fmla="*/ 0 h 5143500"/>
              <a:gd name="connsiteX2" fmla="*/ 5143833 w 5143833"/>
              <a:gd name="connsiteY2" fmla="*/ 5143500 h 5143500"/>
              <a:gd name="connsiteX3" fmla="*/ 1105234 w 5143833"/>
              <a:gd name="connsiteY3" fmla="*/ 5143500 h 5143500"/>
              <a:gd name="connsiteX4" fmla="*/ 333 w 5143833"/>
              <a:gd name="connsiteY4" fmla="*/ 5143500 h 5143500"/>
              <a:gd name="connsiteX5" fmla="*/ 1435433 w 5143833"/>
              <a:gd name="connsiteY5" fmla="*/ 2159000 h 5143500"/>
              <a:gd name="connsiteX0" fmla="*/ 487278 w 4195678"/>
              <a:gd name="connsiteY0" fmla="*/ 2159000 h 5168900"/>
              <a:gd name="connsiteX1" fmla="*/ 4195678 w 4195678"/>
              <a:gd name="connsiteY1" fmla="*/ 0 h 5168900"/>
              <a:gd name="connsiteX2" fmla="*/ 4195678 w 4195678"/>
              <a:gd name="connsiteY2" fmla="*/ 5143500 h 5168900"/>
              <a:gd name="connsiteX3" fmla="*/ 157079 w 4195678"/>
              <a:gd name="connsiteY3" fmla="*/ 5143500 h 5168900"/>
              <a:gd name="connsiteX4" fmla="*/ 144378 w 4195678"/>
              <a:gd name="connsiteY4" fmla="*/ 5168900 h 5168900"/>
              <a:gd name="connsiteX5" fmla="*/ 487278 w 4195678"/>
              <a:gd name="connsiteY5" fmla="*/ 2159000 h 5168900"/>
              <a:gd name="connsiteX0" fmla="*/ 928533 w 4636933"/>
              <a:gd name="connsiteY0" fmla="*/ 2159000 h 5181600"/>
              <a:gd name="connsiteX1" fmla="*/ 4636933 w 4636933"/>
              <a:gd name="connsiteY1" fmla="*/ 0 h 5181600"/>
              <a:gd name="connsiteX2" fmla="*/ 4636933 w 4636933"/>
              <a:gd name="connsiteY2" fmla="*/ 5143500 h 5181600"/>
              <a:gd name="connsiteX3" fmla="*/ 598334 w 4636933"/>
              <a:gd name="connsiteY3" fmla="*/ 5143500 h 5181600"/>
              <a:gd name="connsiteX4" fmla="*/ 1433 w 4636933"/>
              <a:gd name="connsiteY4" fmla="*/ 5181600 h 5181600"/>
              <a:gd name="connsiteX5" fmla="*/ 928533 w 4636933"/>
              <a:gd name="connsiteY5" fmla="*/ 2159000 h 5181600"/>
              <a:gd name="connsiteX0" fmla="*/ 927100 w 4635500"/>
              <a:gd name="connsiteY0" fmla="*/ 2159000 h 5181600"/>
              <a:gd name="connsiteX1" fmla="*/ 4635500 w 4635500"/>
              <a:gd name="connsiteY1" fmla="*/ 0 h 5181600"/>
              <a:gd name="connsiteX2" fmla="*/ 4635500 w 4635500"/>
              <a:gd name="connsiteY2" fmla="*/ 5143500 h 5181600"/>
              <a:gd name="connsiteX3" fmla="*/ 596901 w 4635500"/>
              <a:gd name="connsiteY3" fmla="*/ 5143500 h 5181600"/>
              <a:gd name="connsiteX4" fmla="*/ 0 w 4635500"/>
              <a:gd name="connsiteY4" fmla="*/ 5181600 h 5181600"/>
              <a:gd name="connsiteX5" fmla="*/ 927100 w 4635500"/>
              <a:gd name="connsiteY5" fmla="*/ 2159000 h 5181600"/>
              <a:gd name="connsiteX0" fmla="*/ 927100 w 4635500"/>
              <a:gd name="connsiteY0" fmla="*/ 2159000 h 5181600"/>
              <a:gd name="connsiteX1" fmla="*/ 4635500 w 4635500"/>
              <a:gd name="connsiteY1" fmla="*/ 0 h 5181600"/>
              <a:gd name="connsiteX2" fmla="*/ 4635500 w 4635500"/>
              <a:gd name="connsiteY2" fmla="*/ 5143500 h 5181600"/>
              <a:gd name="connsiteX3" fmla="*/ 596901 w 4635500"/>
              <a:gd name="connsiteY3" fmla="*/ 5143500 h 5181600"/>
              <a:gd name="connsiteX4" fmla="*/ 0 w 4635500"/>
              <a:gd name="connsiteY4" fmla="*/ 5181600 h 5181600"/>
              <a:gd name="connsiteX5" fmla="*/ 927100 w 4635500"/>
              <a:gd name="connsiteY5" fmla="*/ 2159000 h 5181600"/>
              <a:gd name="connsiteX0" fmla="*/ 927100 w 4635500"/>
              <a:gd name="connsiteY0" fmla="*/ 2159000 h 5181600"/>
              <a:gd name="connsiteX1" fmla="*/ 4635500 w 4635500"/>
              <a:gd name="connsiteY1" fmla="*/ 0 h 5181600"/>
              <a:gd name="connsiteX2" fmla="*/ 4635500 w 4635500"/>
              <a:gd name="connsiteY2" fmla="*/ 5143500 h 5181600"/>
              <a:gd name="connsiteX3" fmla="*/ 596901 w 4635500"/>
              <a:gd name="connsiteY3" fmla="*/ 5143500 h 5181600"/>
              <a:gd name="connsiteX4" fmla="*/ 0 w 4635500"/>
              <a:gd name="connsiteY4" fmla="*/ 5181600 h 5181600"/>
              <a:gd name="connsiteX5" fmla="*/ 927100 w 4635500"/>
              <a:gd name="connsiteY5" fmla="*/ 2159000 h 5181600"/>
              <a:gd name="connsiteX0" fmla="*/ 927100 w 4635500"/>
              <a:gd name="connsiteY0" fmla="*/ 2159000 h 5181600"/>
              <a:gd name="connsiteX1" fmla="*/ 4635500 w 4635500"/>
              <a:gd name="connsiteY1" fmla="*/ 0 h 5181600"/>
              <a:gd name="connsiteX2" fmla="*/ 4635500 w 4635500"/>
              <a:gd name="connsiteY2" fmla="*/ 5143500 h 5181600"/>
              <a:gd name="connsiteX3" fmla="*/ 596901 w 4635500"/>
              <a:gd name="connsiteY3" fmla="*/ 5143500 h 5181600"/>
              <a:gd name="connsiteX4" fmla="*/ 0 w 4635500"/>
              <a:gd name="connsiteY4" fmla="*/ 5181600 h 5181600"/>
              <a:gd name="connsiteX5" fmla="*/ 927100 w 4635500"/>
              <a:gd name="connsiteY5" fmla="*/ 2159000 h 5181600"/>
              <a:gd name="connsiteX0" fmla="*/ 927100 w 4635500"/>
              <a:gd name="connsiteY0" fmla="*/ 2159000 h 5181600"/>
              <a:gd name="connsiteX1" fmla="*/ 4635500 w 4635500"/>
              <a:gd name="connsiteY1" fmla="*/ 0 h 5181600"/>
              <a:gd name="connsiteX2" fmla="*/ 4635500 w 4635500"/>
              <a:gd name="connsiteY2" fmla="*/ 5143500 h 5181600"/>
              <a:gd name="connsiteX3" fmla="*/ 596901 w 4635500"/>
              <a:gd name="connsiteY3" fmla="*/ 5143500 h 5181600"/>
              <a:gd name="connsiteX4" fmla="*/ 0 w 4635500"/>
              <a:gd name="connsiteY4" fmla="*/ 5181600 h 5181600"/>
              <a:gd name="connsiteX5" fmla="*/ 927100 w 4635500"/>
              <a:gd name="connsiteY5" fmla="*/ 2159000 h 5181600"/>
              <a:gd name="connsiteX0" fmla="*/ 927100 w 4635500"/>
              <a:gd name="connsiteY0" fmla="*/ 2159000 h 5181600"/>
              <a:gd name="connsiteX1" fmla="*/ 4635500 w 4635500"/>
              <a:gd name="connsiteY1" fmla="*/ 0 h 5181600"/>
              <a:gd name="connsiteX2" fmla="*/ 4635500 w 4635500"/>
              <a:gd name="connsiteY2" fmla="*/ 5143500 h 5181600"/>
              <a:gd name="connsiteX3" fmla="*/ 596901 w 4635500"/>
              <a:gd name="connsiteY3" fmla="*/ 5143500 h 5181600"/>
              <a:gd name="connsiteX4" fmla="*/ 0 w 4635500"/>
              <a:gd name="connsiteY4" fmla="*/ 5181600 h 5181600"/>
              <a:gd name="connsiteX5" fmla="*/ 927100 w 4635500"/>
              <a:gd name="connsiteY5" fmla="*/ 2159000 h 5181600"/>
              <a:gd name="connsiteX0" fmla="*/ 927100 w 4635500"/>
              <a:gd name="connsiteY0" fmla="*/ 2159000 h 5143500"/>
              <a:gd name="connsiteX1" fmla="*/ 4635500 w 4635500"/>
              <a:gd name="connsiteY1" fmla="*/ 0 h 5143500"/>
              <a:gd name="connsiteX2" fmla="*/ 4635500 w 4635500"/>
              <a:gd name="connsiteY2" fmla="*/ 5143500 h 5143500"/>
              <a:gd name="connsiteX3" fmla="*/ 596901 w 4635500"/>
              <a:gd name="connsiteY3" fmla="*/ 5143500 h 5143500"/>
              <a:gd name="connsiteX4" fmla="*/ 0 w 4635500"/>
              <a:gd name="connsiteY4" fmla="*/ 5143500 h 5143500"/>
              <a:gd name="connsiteX5" fmla="*/ 927100 w 4635500"/>
              <a:gd name="connsiteY5" fmla="*/ 2159000 h 5143500"/>
              <a:gd name="connsiteX0" fmla="*/ 0 w 4635500"/>
              <a:gd name="connsiteY0" fmla="*/ 5143500 h 5143500"/>
              <a:gd name="connsiteX1" fmla="*/ 4635500 w 4635500"/>
              <a:gd name="connsiteY1" fmla="*/ 0 h 5143500"/>
              <a:gd name="connsiteX2" fmla="*/ 4635500 w 4635500"/>
              <a:gd name="connsiteY2" fmla="*/ 5143500 h 5143500"/>
              <a:gd name="connsiteX3" fmla="*/ 596901 w 4635500"/>
              <a:gd name="connsiteY3" fmla="*/ 5143500 h 5143500"/>
              <a:gd name="connsiteX4" fmla="*/ 0 w 4635500"/>
              <a:gd name="connsiteY4" fmla="*/ 5143500 h 5143500"/>
              <a:gd name="connsiteX0" fmla="*/ 0 w 4635500"/>
              <a:gd name="connsiteY0" fmla="*/ 5143500 h 5143500"/>
              <a:gd name="connsiteX1" fmla="*/ 4635500 w 4635500"/>
              <a:gd name="connsiteY1" fmla="*/ 0 h 5143500"/>
              <a:gd name="connsiteX2" fmla="*/ 4635500 w 4635500"/>
              <a:gd name="connsiteY2" fmla="*/ 5143500 h 5143500"/>
              <a:gd name="connsiteX3" fmla="*/ 596901 w 4635500"/>
              <a:gd name="connsiteY3" fmla="*/ 5143500 h 5143500"/>
              <a:gd name="connsiteX4" fmla="*/ 0 w 4635500"/>
              <a:gd name="connsiteY4" fmla="*/ 5143500 h 5143500"/>
              <a:gd name="connsiteX0" fmla="*/ 0 w 4635500"/>
              <a:gd name="connsiteY0" fmla="*/ 5145147 h 5145147"/>
              <a:gd name="connsiteX1" fmla="*/ 4635500 w 4635500"/>
              <a:gd name="connsiteY1" fmla="*/ 1647 h 5145147"/>
              <a:gd name="connsiteX2" fmla="*/ 4635500 w 4635500"/>
              <a:gd name="connsiteY2" fmla="*/ 5145147 h 5145147"/>
              <a:gd name="connsiteX3" fmla="*/ 596901 w 4635500"/>
              <a:gd name="connsiteY3" fmla="*/ 5145147 h 5145147"/>
              <a:gd name="connsiteX4" fmla="*/ 0 w 4635500"/>
              <a:gd name="connsiteY4" fmla="*/ 5145147 h 5145147"/>
              <a:gd name="connsiteX0" fmla="*/ 0 w 4635500"/>
              <a:gd name="connsiteY0" fmla="*/ 5143500 h 5143500"/>
              <a:gd name="connsiteX1" fmla="*/ 4635500 w 4635500"/>
              <a:gd name="connsiteY1" fmla="*/ 0 h 5143500"/>
              <a:gd name="connsiteX2" fmla="*/ 4635500 w 4635500"/>
              <a:gd name="connsiteY2" fmla="*/ 5143500 h 5143500"/>
              <a:gd name="connsiteX3" fmla="*/ 596901 w 4635500"/>
              <a:gd name="connsiteY3" fmla="*/ 5143500 h 5143500"/>
              <a:gd name="connsiteX4" fmla="*/ 0 w 4635500"/>
              <a:gd name="connsiteY4" fmla="*/ 5143500 h 5143500"/>
              <a:gd name="connsiteX0" fmla="*/ 0 w 4635500"/>
              <a:gd name="connsiteY0" fmla="*/ 5143500 h 5143500"/>
              <a:gd name="connsiteX1" fmla="*/ 4635500 w 4635500"/>
              <a:gd name="connsiteY1" fmla="*/ 0 h 5143500"/>
              <a:gd name="connsiteX2" fmla="*/ 4635500 w 4635500"/>
              <a:gd name="connsiteY2" fmla="*/ 5143500 h 5143500"/>
              <a:gd name="connsiteX3" fmla="*/ 596901 w 4635500"/>
              <a:gd name="connsiteY3" fmla="*/ 5143500 h 5143500"/>
              <a:gd name="connsiteX4" fmla="*/ 0 w 4635500"/>
              <a:gd name="connsiteY4" fmla="*/ 5143500 h 5143500"/>
              <a:gd name="connsiteX0" fmla="*/ 0 w 4457700"/>
              <a:gd name="connsiteY0" fmla="*/ 5143500 h 5143500"/>
              <a:gd name="connsiteX1" fmla="*/ 4457700 w 4457700"/>
              <a:gd name="connsiteY1" fmla="*/ 0 h 5143500"/>
              <a:gd name="connsiteX2" fmla="*/ 4457700 w 4457700"/>
              <a:gd name="connsiteY2" fmla="*/ 5143500 h 5143500"/>
              <a:gd name="connsiteX3" fmla="*/ 419101 w 4457700"/>
              <a:gd name="connsiteY3" fmla="*/ 5143500 h 5143500"/>
              <a:gd name="connsiteX4" fmla="*/ 0 w 4457700"/>
              <a:gd name="connsiteY4" fmla="*/ 5143500 h 5143500"/>
              <a:gd name="connsiteX0" fmla="*/ 0 w 4610100"/>
              <a:gd name="connsiteY0" fmla="*/ 5156200 h 5156200"/>
              <a:gd name="connsiteX1" fmla="*/ 4610100 w 4610100"/>
              <a:gd name="connsiteY1" fmla="*/ 0 h 5156200"/>
              <a:gd name="connsiteX2" fmla="*/ 4610100 w 4610100"/>
              <a:gd name="connsiteY2" fmla="*/ 5143500 h 5156200"/>
              <a:gd name="connsiteX3" fmla="*/ 571501 w 4610100"/>
              <a:gd name="connsiteY3" fmla="*/ 5143500 h 5156200"/>
              <a:gd name="connsiteX4" fmla="*/ 0 w 4610100"/>
              <a:gd name="connsiteY4" fmla="*/ 5156200 h 5156200"/>
              <a:gd name="connsiteX0" fmla="*/ 0 w 4610100"/>
              <a:gd name="connsiteY0" fmla="*/ 5156200 h 5156200"/>
              <a:gd name="connsiteX1" fmla="*/ 4610100 w 4610100"/>
              <a:gd name="connsiteY1" fmla="*/ 0 h 5156200"/>
              <a:gd name="connsiteX2" fmla="*/ 4610100 w 4610100"/>
              <a:gd name="connsiteY2" fmla="*/ 5143500 h 5156200"/>
              <a:gd name="connsiteX3" fmla="*/ 571501 w 4610100"/>
              <a:gd name="connsiteY3" fmla="*/ 5143500 h 5156200"/>
              <a:gd name="connsiteX4" fmla="*/ 0 w 4610100"/>
              <a:gd name="connsiteY4" fmla="*/ 5156200 h 5156200"/>
              <a:gd name="connsiteX0" fmla="*/ 0 w 4610100"/>
              <a:gd name="connsiteY0" fmla="*/ 5156200 h 5156200"/>
              <a:gd name="connsiteX1" fmla="*/ 4610100 w 4610100"/>
              <a:gd name="connsiteY1" fmla="*/ 0 h 5156200"/>
              <a:gd name="connsiteX2" fmla="*/ 4610100 w 4610100"/>
              <a:gd name="connsiteY2" fmla="*/ 5143500 h 5156200"/>
              <a:gd name="connsiteX3" fmla="*/ 571501 w 4610100"/>
              <a:gd name="connsiteY3" fmla="*/ 5143500 h 5156200"/>
              <a:gd name="connsiteX4" fmla="*/ 0 w 4610100"/>
              <a:gd name="connsiteY4" fmla="*/ 5156200 h 5156200"/>
              <a:gd name="connsiteX0" fmla="*/ 0 w 4610100"/>
              <a:gd name="connsiteY0" fmla="*/ 5130800 h 5143500"/>
              <a:gd name="connsiteX1" fmla="*/ 4610100 w 4610100"/>
              <a:gd name="connsiteY1" fmla="*/ 0 h 5143500"/>
              <a:gd name="connsiteX2" fmla="*/ 4610100 w 4610100"/>
              <a:gd name="connsiteY2" fmla="*/ 5143500 h 5143500"/>
              <a:gd name="connsiteX3" fmla="*/ 571501 w 4610100"/>
              <a:gd name="connsiteY3" fmla="*/ 5143500 h 5143500"/>
              <a:gd name="connsiteX4" fmla="*/ 0 w 4610100"/>
              <a:gd name="connsiteY4" fmla="*/ 5130800 h 5143500"/>
              <a:gd name="connsiteX0" fmla="*/ 0 w 4534456"/>
              <a:gd name="connsiteY0" fmla="*/ 5130801 h 5143500"/>
              <a:gd name="connsiteX1" fmla="*/ 4534456 w 4534456"/>
              <a:gd name="connsiteY1" fmla="*/ 0 h 5143500"/>
              <a:gd name="connsiteX2" fmla="*/ 4534456 w 4534456"/>
              <a:gd name="connsiteY2" fmla="*/ 5143500 h 5143500"/>
              <a:gd name="connsiteX3" fmla="*/ 495857 w 4534456"/>
              <a:gd name="connsiteY3" fmla="*/ 5143500 h 5143500"/>
              <a:gd name="connsiteX4" fmla="*/ 0 w 4534456"/>
              <a:gd name="connsiteY4" fmla="*/ 5130801 h 5143500"/>
              <a:gd name="connsiteX0" fmla="*/ 0 w 4534456"/>
              <a:gd name="connsiteY0" fmla="*/ 5130801 h 5143500"/>
              <a:gd name="connsiteX1" fmla="*/ 4534456 w 4534456"/>
              <a:gd name="connsiteY1" fmla="*/ 0 h 5143500"/>
              <a:gd name="connsiteX2" fmla="*/ 4534456 w 4534456"/>
              <a:gd name="connsiteY2" fmla="*/ 5143500 h 5143500"/>
              <a:gd name="connsiteX3" fmla="*/ 0 w 4534456"/>
              <a:gd name="connsiteY3" fmla="*/ 5130801 h 5143500"/>
              <a:gd name="connsiteX0" fmla="*/ 0 w 4534456"/>
              <a:gd name="connsiteY0" fmla="*/ 5130801 h 5143500"/>
              <a:gd name="connsiteX1" fmla="*/ 4534456 w 4534456"/>
              <a:gd name="connsiteY1" fmla="*/ 0 h 5143500"/>
              <a:gd name="connsiteX2" fmla="*/ 4534456 w 4534456"/>
              <a:gd name="connsiteY2" fmla="*/ 5143500 h 5143500"/>
              <a:gd name="connsiteX3" fmla="*/ 0 w 4534456"/>
              <a:gd name="connsiteY3" fmla="*/ 5130801 h 5143500"/>
              <a:gd name="connsiteX0" fmla="*/ 0 w 4534456"/>
              <a:gd name="connsiteY0" fmla="*/ 5130801 h 5143500"/>
              <a:gd name="connsiteX1" fmla="*/ 4534456 w 4534456"/>
              <a:gd name="connsiteY1" fmla="*/ 0 h 5143500"/>
              <a:gd name="connsiteX2" fmla="*/ 4534456 w 4534456"/>
              <a:gd name="connsiteY2" fmla="*/ 5143500 h 5143500"/>
              <a:gd name="connsiteX3" fmla="*/ 0 w 4534456"/>
              <a:gd name="connsiteY3" fmla="*/ 5130801 h 5143500"/>
              <a:gd name="connsiteX0" fmla="*/ 0 w 4509241"/>
              <a:gd name="connsiteY0" fmla="*/ 5145388 h 5145388"/>
              <a:gd name="connsiteX1" fmla="*/ 4509241 w 4509241"/>
              <a:gd name="connsiteY1" fmla="*/ 0 h 5145388"/>
              <a:gd name="connsiteX2" fmla="*/ 4509241 w 4509241"/>
              <a:gd name="connsiteY2" fmla="*/ 5143500 h 5145388"/>
              <a:gd name="connsiteX3" fmla="*/ 0 w 4509241"/>
              <a:gd name="connsiteY3" fmla="*/ 5145388 h 5145388"/>
              <a:gd name="connsiteX0" fmla="*/ 0 w 4509241"/>
              <a:gd name="connsiteY0" fmla="*/ 5145388 h 5145388"/>
              <a:gd name="connsiteX1" fmla="*/ 4509241 w 4509241"/>
              <a:gd name="connsiteY1" fmla="*/ 0 h 5145388"/>
              <a:gd name="connsiteX2" fmla="*/ 4509241 w 4509241"/>
              <a:gd name="connsiteY2" fmla="*/ 5143500 h 5145388"/>
              <a:gd name="connsiteX3" fmla="*/ 0 w 4509241"/>
              <a:gd name="connsiteY3" fmla="*/ 5145388 h 5145388"/>
              <a:gd name="connsiteX0" fmla="*/ 0 w 4521848"/>
              <a:gd name="connsiteY0" fmla="*/ 5116213 h 5116213"/>
              <a:gd name="connsiteX1" fmla="*/ 4521848 w 4521848"/>
              <a:gd name="connsiteY1" fmla="*/ 0 h 5116213"/>
              <a:gd name="connsiteX2" fmla="*/ 4509241 w 4521848"/>
              <a:gd name="connsiteY2" fmla="*/ 5114325 h 5116213"/>
              <a:gd name="connsiteX3" fmla="*/ 0 w 4521848"/>
              <a:gd name="connsiteY3" fmla="*/ 5116213 h 511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1848" h="5116213">
                <a:moveTo>
                  <a:pt x="0" y="5116213"/>
                </a:moveTo>
                <a:cubicBezTo>
                  <a:pt x="212749" y="1286173"/>
                  <a:pt x="2923765" y="38100"/>
                  <a:pt x="4521848" y="0"/>
                </a:cubicBezTo>
                <a:cubicBezTo>
                  <a:pt x="4517646" y="1704775"/>
                  <a:pt x="4513443" y="3409550"/>
                  <a:pt x="4509241" y="5114325"/>
                </a:cubicBezTo>
                <a:lnTo>
                  <a:pt x="0" y="51162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800" dirty="0"/>
          </a:p>
        </p:txBody>
      </p:sp>
      <p:sp>
        <p:nvSpPr>
          <p:cNvPr id="10" name="Copyright"/>
          <p:cNvSpPr txBox="1"/>
          <p:nvPr userDrawn="1"/>
        </p:nvSpPr>
        <p:spPr>
          <a:xfrm>
            <a:off x="582118" y="6521159"/>
            <a:ext cx="236319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AU" sz="600" dirty="0" smtClean="0">
                <a:solidFill>
                  <a:schemeClr val="tx1"/>
                </a:solidFill>
              </a:rPr>
              <a:t>©2018 Grant Thornton Australia Limited. All rights reserved.</a:t>
            </a:r>
            <a:endParaRPr lang="en-GB" sz="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582118" y="6519350"/>
            <a:ext cx="2590007" cy="0"/>
          </a:xfrm>
          <a:prstGeom prst="line">
            <a:avLst/>
          </a:prstGeom>
          <a:ln w="19050" cap="rnd">
            <a:solidFill>
              <a:srgbClr val="4F2D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2020888"/>
            <a:ext cx="3924301" cy="14986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sz="3000" b="1">
                <a:solidFill>
                  <a:srgbClr val="4F2D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here to add </a:t>
            </a:r>
            <a:br>
              <a:rPr lang="en-US" dirty="0"/>
            </a:br>
            <a:r>
              <a:rPr lang="en-US" dirty="0"/>
              <a:t>title on this slide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4429125"/>
            <a:ext cx="3924300" cy="364079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buNone/>
              <a:defRPr sz="2000" b="1">
                <a:solidFill>
                  <a:srgbClr val="00A7B5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576263" y="5083709"/>
            <a:ext cx="3924300" cy="2857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aseline="0">
                <a:solidFill>
                  <a:srgbClr val="00A7B5"/>
                </a:solidFill>
              </a:defRPr>
            </a:lvl1pPr>
          </a:lstStyle>
          <a:p>
            <a:pPr lvl="0"/>
            <a:r>
              <a:rPr lang="en-US" dirty="0"/>
              <a:t>Click to add position or firm</a:t>
            </a:r>
          </a:p>
        </p:txBody>
      </p:sp>
      <p:pic>
        <p:nvPicPr>
          <p:cNvPr id="17" name="GTLogoNoTag" hidden="1">
            <a:extLst>
              <a:ext uri="{FF2B5EF4-FFF2-40B4-BE49-F238E27FC236}">
                <a16:creationId xmlns:a16="http://schemas.microsoft.com/office/drawing/2014/main" id="{F78D7F58-BA42-4015-801A-563D3A418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0317" y="572983"/>
            <a:ext cx="1961941" cy="638130"/>
          </a:xfrm>
          <a:prstGeom prst="rect">
            <a:avLst/>
          </a:prstGeom>
        </p:spPr>
      </p:pic>
      <p:pic>
        <p:nvPicPr>
          <p:cNvPr id="18" name="GTLogo">
            <a:extLst>
              <a:ext uri="{FF2B5EF4-FFF2-40B4-BE49-F238E27FC236}">
                <a16:creationId xmlns:a16="http://schemas.microsoft.com/office/drawing/2014/main" id="{F904366B-D9A6-4281-A3D4-0C646BBCB4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317" y="572983"/>
            <a:ext cx="1961941" cy="63813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4DD9A6-7F3E-42B8-AA75-66EEDD783CEB}"/>
              </a:ext>
            </a:extLst>
          </p:cNvPr>
          <p:cNvSpPr/>
          <p:nvPr userDrawn="1"/>
        </p:nvSpPr>
        <p:spPr>
          <a:xfrm>
            <a:off x="9220200" y="-1"/>
            <a:ext cx="1466850" cy="6857999"/>
          </a:xfrm>
          <a:prstGeom prst="rect">
            <a:avLst/>
          </a:prstGeom>
          <a:solidFill>
            <a:srgbClr val="C8BE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To insert a photo click on the purple shape and then insert your photo using the </a:t>
            </a:r>
            <a:r>
              <a:rPr lang="en-GB" sz="1400" dirty="0" err="1"/>
              <a:t>BrandCentral</a:t>
            </a:r>
            <a:r>
              <a:rPr lang="en-GB" sz="1400" dirty="0"/>
              <a:t> button on your toolbar.</a:t>
            </a:r>
          </a:p>
          <a:p>
            <a:pPr algn="ctr"/>
            <a:r>
              <a:rPr lang="en-GB" sz="1400" dirty="0"/>
              <a:t>To scale, crop and move the photo, right click and choose the crop tool. You can now scale and move the photo to the desired position.</a:t>
            </a:r>
          </a:p>
        </p:txBody>
      </p:sp>
    </p:spTree>
    <p:extLst>
      <p:ext uri="{BB962C8B-B14F-4D97-AF65-F5344CB8AC3E}">
        <p14:creationId xmlns:p14="http://schemas.microsoft.com/office/powerpoint/2010/main" val="6246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2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1557338"/>
            <a:ext cx="7991476" cy="923924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77842" y="3443288"/>
            <a:ext cx="7989895" cy="18970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</a:defRPr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en-US" dirty="0"/>
              <a:t>Click here to add title</a:t>
            </a:r>
            <a:br>
              <a:rPr lang="en-US" dirty="0"/>
            </a:br>
            <a:r>
              <a:rPr lang="en-US" dirty="0"/>
              <a:t>on two decks</a:t>
            </a:r>
          </a:p>
        </p:txBody>
      </p:sp>
      <p:cxnSp>
        <p:nvCxnSpPr>
          <p:cNvPr id="16" name="Straight Connector 15"/>
          <p:cNvCxnSpPr>
            <a:cxnSpLocks/>
          </p:cNvCxnSpPr>
          <p:nvPr userDrawn="1"/>
        </p:nvCxnSpPr>
        <p:spPr>
          <a:xfrm>
            <a:off x="582118" y="6519350"/>
            <a:ext cx="2590007" cy="0"/>
          </a:xfrm>
          <a:prstGeom prst="line">
            <a:avLst/>
          </a:prstGeom>
          <a:ln w="19050"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pyright"/>
          <p:cNvSpPr txBox="1"/>
          <p:nvPr userDrawn="1"/>
        </p:nvSpPr>
        <p:spPr>
          <a:xfrm>
            <a:off x="769520" y="6522225"/>
            <a:ext cx="236319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AU" sz="600" dirty="0" smtClean="0">
                <a:solidFill>
                  <a:schemeClr val="bg1"/>
                </a:solidFill>
              </a:rPr>
              <a:t>©2018 Grant Thornton Australia Limited. All rights reserved.</a:t>
            </a:r>
            <a:endParaRPr lang="en-AU" sz="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>
              <a:defRPr/>
            </a:lvl1pPr>
          </a:lstStyle>
          <a:p>
            <a:fld id="{F7277711-C90C-4EFC-BA43-C39F2EE429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46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0C512C-2A69-4D15-9349-877CDA6B8A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90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6262" y="1825624"/>
            <a:ext cx="7991475" cy="4448176"/>
          </a:xfrm>
        </p:spPr>
        <p:txBody>
          <a:bodyPr>
            <a:noAutofit/>
          </a:bodyPr>
          <a:lstStyle>
            <a:lvl4pP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0E0C512C-2A69-4D15-9349-877CDA6B8A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395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ulle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6263" y="1825624"/>
            <a:ext cx="4608511" cy="44481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327650" y="1825625"/>
            <a:ext cx="3240088" cy="4448175"/>
          </a:xfrm>
          <a:noFill/>
        </p:spPr>
        <p:txBody>
          <a:bodyPr anchor="ctr" anchorCtr="1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None/>
              <a:tabLst/>
              <a:defRPr sz="13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insert illustration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fld id="{0E0C512C-2A69-4D15-9349-877CDA6B8A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08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609357" y="1825624"/>
            <a:ext cx="0" cy="4448176"/>
          </a:xfrm>
          <a:prstGeom prst="line">
            <a:avLst/>
          </a:prstGeom>
          <a:ln w="7620">
            <a:solidFill>
              <a:srgbClr val="4F2D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1264" y="2133601"/>
            <a:ext cx="357951" cy="2667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6481264" y="5692984"/>
            <a:ext cx="357951" cy="26677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76263" y="1825624"/>
            <a:ext cx="3887486" cy="4448176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52975" y="1825624"/>
            <a:ext cx="3814528" cy="4449600"/>
          </a:xfrm>
        </p:spPr>
        <p:txBody>
          <a:bodyPr lIns="0" tIns="0" rIns="0" bIns="0" anchor="ctr" anchorCtr="1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0" indent="0" algn="ctr"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None/>
              <a:defRPr sz="2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0E0C512C-2A69-4D15-9349-877CDA6B8A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29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2" y="1825624"/>
            <a:ext cx="3887487" cy="4448176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643503" y="1825624"/>
            <a:ext cx="3924000" cy="4449600"/>
          </a:xfrm>
        </p:spPr>
        <p:txBody>
          <a:bodyPr>
            <a:noAutofit/>
          </a:bodyPr>
          <a:lstStyle>
            <a:lvl5pPr marL="0" indent="0">
              <a:buNone/>
              <a:defRPr sz="2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0E0C512C-2A69-4D15-9349-877CDA6B8A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76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4.jpg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pyright"/>
          <p:cNvSpPr txBox="1"/>
          <p:nvPr userDrawn="1"/>
        </p:nvSpPr>
        <p:spPr>
          <a:xfrm>
            <a:off x="582118" y="6521159"/>
            <a:ext cx="236319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AU" sz="600" smtClean="0">
                <a:solidFill>
                  <a:schemeClr val="tx1"/>
                </a:solidFill>
              </a:rPr>
              <a:t>©2020 Grant Thornton Australia Limited. All rights reserved.</a:t>
            </a:r>
            <a:endParaRPr lang="en-GB" sz="6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582118" y="6519350"/>
            <a:ext cx="2590007" cy="0"/>
          </a:xfrm>
          <a:prstGeom prst="line">
            <a:avLst/>
          </a:prstGeom>
          <a:ln w="19050" cap="rnd">
            <a:solidFill>
              <a:srgbClr val="4F2D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 txBox="1">
            <a:spLocks/>
          </p:cNvSpPr>
          <p:nvPr userDrawn="1"/>
        </p:nvSpPr>
        <p:spPr>
          <a:xfrm>
            <a:off x="576263" y="2020888"/>
            <a:ext cx="3924301" cy="14986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latinLnBrk="0" hangingPunct="1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3000" b="1" kern="1200">
                <a:solidFill>
                  <a:srgbClr val="4F2D7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here to add </a:t>
            </a:r>
            <a:br>
              <a:rPr lang="en-US" dirty="0"/>
            </a:br>
            <a:r>
              <a:rPr lang="en-US" dirty="0"/>
              <a:t>title on this slide</a:t>
            </a:r>
          </a:p>
        </p:txBody>
      </p:sp>
      <p:sp>
        <p:nvSpPr>
          <p:cNvPr id="17" name="Text Placeholder 21"/>
          <p:cNvSpPr txBox="1">
            <a:spLocks/>
          </p:cNvSpPr>
          <p:nvPr userDrawn="1"/>
        </p:nvSpPr>
        <p:spPr>
          <a:xfrm>
            <a:off x="576263" y="4429125"/>
            <a:ext cx="3924300" cy="364079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1" kern="1200">
                <a:solidFill>
                  <a:srgbClr val="00A7B5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add name</a:t>
            </a:r>
            <a:endParaRPr lang="en-US" dirty="0"/>
          </a:p>
        </p:txBody>
      </p:sp>
      <p:sp>
        <p:nvSpPr>
          <p:cNvPr id="18" name="Text Placeholder 21"/>
          <p:cNvSpPr txBox="1">
            <a:spLocks/>
          </p:cNvSpPr>
          <p:nvPr userDrawn="1"/>
        </p:nvSpPr>
        <p:spPr>
          <a:xfrm>
            <a:off x="576263" y="5083709"/>
            <a:ext cx="3924300" cy="2857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kern="1200" baseline="0">
                <a:solidFill>
                  <a:srgbClr val="00A7B5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add position or firm</a:t>
            </a:r>
            <a:endParaRPr lang="en-US" dirty="0"/>
          </a:p>
        </p:txBody>
      </p:sp>
      <p:pic>
        <p:nvPicPr>
          <p:cNvPr id="14" name="GTLogoNoTag" hidden="1">
            <a:extLst>
              <a:ext uri="{FF2B5EF4-FFF2-40B4-BE49-F238E27FC236}">
                <a16:creationId xmlns:a16="http://schemas.microsoft.com/office/drawing/2014/main" id="{DD389F71-5ED8-4C78-8662-BA3401ED16A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60317" y="572983"/>
            <a:ext cx="1961941" cy="638130"/>
          </a:xfrm>
          <a:prstGeom prst="rect">
            <a:avLst/>
          </a:prstGeom>
        </p:spPr>
      </p:pic>
      <p:pic>
        <p:nvPicPr>
          <p:cNvPr id="19" name="GTLogo">
            <a:extLst>
              <a:ext uri="{FF2B5EF4-FFF2-40B4-BE49-F238E27FC236}">
                <a16:creationId xmlns:a16="http://schemas.microsoft.com/office/drawing/2014/main" id="{AFB1805D-8392-4844-9DC7-938D0FC099E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60317" y="572983"/>
            <a:ext cx="1961941" cy="6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4572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457200" rtl="0" eaLnBrk="1" latinLnBrk="0" hangingPunct="1">
        <a:spcBef>
          <a:spcPts val="0"/>
        </a:spcBef>
        <a:spcAft>
          <a:spcPts val="600"/>
        </a:spcAft>
        <a:buFont typeface="+mj-lt"/>
        <a:buAutoNum type="alpha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24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270000" indent="-270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70000" indent="-270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0" indent="-270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" indent="-270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8">
          <p15:clr>
            <a:srgbClr val="F26B43"/>
          </p15:clr>
        </p15:guide>
        <p15:guide id="2" pos="363">
          <p15:clr>
            <a:srgbClr val="F26B43"/>
          </p15:clr>
        </p15:guide>
        <p15:guide id="3" pos="726" userDrawn="1">
          <p15:clr>
            <a:srgbClr val="F26B43"/>
          </p15:clr>
        </p15:guide>
        <p15:guide id="4" pos="788" userDrawn="1">
          <p15:clr>
            <a:srgbClr val="F26B43"/>
          </p15:clr>
        </p15:guide>
        <p15:guide id="5" pos="1151" userDrawn="1">
          <p15:clr>
            <a:srgbClr val="F26B43"/>
          </p15:clr>
        </p15:guide>
        <p15:guide id="6" pos="1211" userDrawn="1">
          <p15:clr>
            <a:srgbClr val="F26B43"/>
          </p15:clr>
        </p15:guide>
        <p15:guide id="7" pos="1575" userDrawn="1">
          <p15:clr>
            <a:srgbClr val="F26B43"/>
          </p15:clr>
        </p15:guide>
        <p15:guide id="8" pos="1637" userDrawn="1">
          <p15:clr>
            <a:srgbClr val="F26B43"/>
          </p15:clr>
        </p15:guide>
        <p15:guide id="9" pos="2000">
          <p15:clr>
            <a:srgbClr val="F26B43"/>
          </p15:clr>
        </p15:guide>
        <p15:guide id="10" pos="2060">
          <p15:clr>
            <a:srgbClr val="F26B43"/>
          </p15:clr>
        </p15:guide>
        <p15:guide id="11" pos="2424">
          <p15:clr>
            <a:srgbClr val="F26B43"/>
          </p15:clr>
        </p15:guide>
        <p15:guide id="12" pos="2486">
          <p15:clr>
            <a:srgbClr val="F26B43"/>
          </p15:clr>
        </p15:guide>
        <p15:guide id="13" pos="2850" userDrawn="1">
          <p15:clr>
            <a:srgbClr val="F26B43"/>
          </p15:clr>
        </p15:guide>
        <p15:guide id="14" pos="5033" userDrawn="1">
          <p15:clr>
            <a:srgbClr val="F26B43"/>
          </p15:clr>
        </p15:guide>
        <p15:guide id="15" pos="4184">
          <p15:clr>
            <a:srgbClr val="F26B43"/>
          </p15:clr>
        </p15:guide>
        <p15:guide id="16" pos="4971" userDrawn="1">
          <p15:clr>
            <a:srgbClr val="F26B43"/>
          </p15:clr>
        </p15:guide>
        <p15:guide id="17" pos="5397">
          <p15:clr>
            <a:srgbClr val="F26B43"/>
          </p15:clr>
        </p15:guide>
        <p15:guide id="18" pos="3334">
          <p15:clr>
            <a:srgbClr val="F26B43"/>
          </p15:clr>
        </p15:guide>
        <p15:guide id="19" pos="3698">
          <p15:clr>
            <a:srgbClr val="F26B43"/>
          </p15:clr>
        </p15:guide>
        <p15:guide id="20" pos="3758">
          <p15:clr>
            <a:srgbClr val="F26B43"/>
          </p15:clr>
        </p15:guide>
        <p15:guide id="21" pos="4122">
          <p15:clr>
            <a:srgbClr val="F26B43"/>
          </p15:clr>
        </p15:guide>
        <p15:guide id="22" pos="4546">
          <p15:clr>
            <a:srgbClr val="F26B43"/>
          </p15:clr>
        </p15:guide>
        <p15:guide id="23" pos="4608">
          <p15:clr>
            <a:srgbClr val="F26B43"/>
          </p15:clr>
        </p15:guide>
        <p15:guide id="24" pos="3272">
          <p15:clr>
            <a:srgbClr val="F26B43"/>
          </p15:clr>
        </p15:guide>
        <p15:guide id="25" pos="2910">
          <p15:clr>
            <a:srgbClr val="F26B43"/>
          </p15:clr>
        </p15:guide>
        <p15:guide id="26" orient="horz" pos="890">
          <p15:clr>
            <a:srgbClr val="F26B43"/>
          </p15:clr>
        </p15:guide>
        <p15:guide id="27" orient="horz" pos="981">
          <p15:clr>
            <a:srgbClr val="F26B43"/>
          </p15:clr>
        </p15:guide>
        <p15:guide id="28" orient="horz" pos="1593">
          <p15:clr>
            <a:srgbClr val="F26B43"/>
          </p15:clr>
        </p15:guide>
        <p15:guide id="29" orient="horz" pos="1502">
          <p15:clr>
            <a:srgbClr val="F26B43"/>
          </p15:clr>
        </p15:guide>
        <p15:guide id="31" orient="horz" pos="2115">
          <p15:clr>
            <a:srgbClr val="F26B43"/>
          </p15:clr>
        </p15:guide>
        <p15:guide id="32" orient="horz" pos="3430">
          <p15:clr>
            <a:srgbClr val="F26B43"/>
          </p15:clr>
        </p15:guide>
        <p15:guide id="33" orient="horz" pos="2727">
          <p15:clr>
            <a:srgbClr val="F26B43"/>
          </p15:clr>
        </p15:guide>
        <p15:guide id="34" orient="horz" pos="3952">
          <p15:clr>
            <a:srgbClr val="F26B43"/>
          </p15:clr>
        </p15:guide>
        <p15:guide id="35" orient="horz" pos="3339">
          <p15:clr>
            <a:srgbClr val="F26B43"/>
          </p15:clr>
        </p15:guide>
        <p15:guide id="36" orient="horz" pos="2818">
          <p15:clr>
            <a:srgbClr val="F26B43"/>
          </p15:clr>
        </p15:guide>
        <p15:guide id="37" orient="horz" pos="2205">
          <p15:clr>
            <a:srgbClr val="F26B43"/>
          </p15:clr>
        </p15:guide>
        <p15:guide id="38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576263" y="1557338"/>
            <a:ext cx="7991476" cy="923924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 algn="l" defTabSz="457200" rtl="0" eaLnBrk="1" latinLnBrk="0" hangingPunct="1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1"/>
          <p:cNvSpPr txBox="1">
            <a:spLocks/>
          </p:cNvSpPr>
          <p:nvPr userDrawn="1"/>
        </p:nvSpPr>
        <p:spPr>
          <a:xfrm>
            <a:off x="577842" y="3443288"/>
            <a:ext cx="7989895" cy="18970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3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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3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here to add title</a:t>
            </a:r>
            <a:br>
              <a:rPr lang="en-US"/>
            </a:br>
            <a:r>
              <a:rPr lang="en-US"/>
              <a:t>on two decks</a:t>
            </a:r>
            <a:endParaRPr lang="en-US" dirty="0"/>
          </a:p>
        </p:txBody>
      </p:sp>
      <p:sp>
        <p:nvSpPr>
          <p:cNvPr id="15" name="Copyright"/>
          <p:cNvSpPr txBox="1"/>
          <p:nvPr userDrawn="1"/>
        </p:nvSpPr>
        <p:spPr>
          <a:xfrm>
            <a:off x="769520" y="6522225"/>
            <a:ext cx="236319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AU" sz="600" dirty="0" smtClean="0">
                <a:solidFill>
                  <a:schemeClr val="bg1"/>
                </a:solidFill>
              </a:rPr>
              <a:t>©2018 Grant Thornton Australia Limited. All rights reserved.</a:t>
            </a:r>
            <a:endParaRPr lang="en-AU" sz="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cxnSpLocks/>
          </p:cNvCxnSpPr>
          <p:nvPr userDrawn="1"/>
        </p:nvCxnSpPr>
        <p:spPr>
          <a:xfrm>
            <a:off x="582118" y="6519350"/>
            <a:ext cx="2590007" cy="0"/>
          </a:xfrm>
          <a:prstGeom prst="line">
            <a:avLst/>
          </a:prstGeom>
          <a:ln w="19050"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82118" y="6522225"/>
            <a:ext cx="183600" cy="183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6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7277711-C90C-4EFC-BA43-C39F2EE429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38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4572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457200" rtl="0" eaLnBrk="1" latinLnBrk="0" hangingPunct="1">
        <a:spcBef>
          <a:spcPts val="0"/>
        </a:spcBef>
        <a:spcAft>
          <a:spcPts val="600"/>
        </a:spcAft>
        <a:buFont typeface="+mj-lt"/>
        <a:buAutoNum type="alpha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24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270000" indent="-270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70000" indent="-270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0" indent="-270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" indent="-270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8">
          <p15:clr>
            <a:srgbClr val="F26B43"/>
          </p15:clr>
        </p15:guide>
        <p15:guide id="2" pos="363">
          <p15:clr>
            <a:srgbClr val="F26B43"/>
          </p15:clr>
        </p15:guide>
        <p15:guide id="3" pos="725" userDrawn="1">
          <p15:clr>
            <a:srgbClr val="F26B43"/>
          </p15:clr>
        </p15:guide>
        <p15:guide id="4" pos="788" userDrawn="1">
          <p15:clr>
            <a:srgbClr val="F26B43"/>
          </p15:clr>
        </p15:guide>
        <p15:guide id="5" pos="1151" userDrawn="1">
          <p15:clr>
            <a:srgbClr val="F26B43"/>
          </p15:clr>
        </p15:guide>
        <p15:guide id="6" pos="1214" userDrawn="1">
          <p15:clr>
            <a:srgbClr val="F26B43"/>
          </p15:clr>
        </p15:guide>
        <p15:guide id="7" pos="1574">
          <p15:clr>
            <a:srgbClr val="F26B43"/>
          </p15:clr>
        </p15:guide>
        <p15:guide id="8" pos="1637" userDrawn="1">
          <p15:clr>
            <a:srgbClr val="F26B43"/>
          </p15:clr>
        </p15:guide>
        <p15:guide id="9" pos="2000">
          <p15:clr>
            <a:srgbClr val="F26B43"/>
          </p15:clr>
        </p15:guide>
        <p15:guide id="10" pos="2060">
          <p15:clr>
            <a:srgbClr val="F26B43"/>
          </p15:clr>
        </p15:guide>
        <p15:guide id="11" pos="2424">
          <p15:clr>
            <a:srgbClr val="F26B43"/>
          </p15:clr>
        </p15:guide>
        <p15:guide id="12" pos="2486">
          <p15:clr>
            <a:srgbClr val="F26B43"/>
          </p15:clr>
        </p15:guide>
        <p15:guide id="13" pos="2849" userDrawn="1">
          <p15:clr>
            <a:srgbClr val="F26B43"/>
          </p15:clr>
        </p15:guide>
        <p15:guide id="14" pos="5030">
          <p15:clr>
            <a:srgbClr val="F26B43"/>
          </p15:clr>
        </p15:guide>
        <p15:guide id="15" pos="4184">
          <p15:clr>
            <a:srgbClr val="F26B43"/>
          </p15:clr>
        </p15:guide>
        <p15:guide id="16" pos="4970">
          <p15:clr>
            <a:srgbClr val="F26B43"/>
          </p15:clr>
        </p15:guide>
        <p15:guide id="17" pos="5397">
          <p15:clr>
            <a:srgbClr val="F26B43"/>
          </p15:clr>
        </p15:guide>
        <p15:guide id="18" pos="3334">
          <p15:clr>
            <a:srgbClr val="F26B43"/>
          </p15:clr>
        </p15:guide>
        <p15:guide id="19" pos="3698">
          <p15:clr>
            <a:srgbClr val="F26B43"/>
          </p15:clr>
        </p15:guide>
        <p15:guide id="20" pos="3758">
          <p15:clr>
            <a:srgbClr val="F26B43"/>
          </p15:clr>
        </p15:guide>
        <p15:guide id="21" pos="4122">
          <p15:clr>
            <a:srgbClr val="F26B43"/>
          </p15:clr>
        </p15:guide>
        <p15:guide id="22" pos="4546">
          <p15:clr>
            <a:srgbClr val="F26B43"/>
          </p15:clr>
        </p15:guide>
        <p15:guide id="23" pos="4608">
          <p15:clr>
            <a:srgbClr val="F26B43"/>
          </p15:clr>
        </p15:guide>
        <p15:guide id="24" pos="3272">
          <p15:clr>
            <a:srgbClr val="F26B43"/>
          </p15:clr>
        </p15:guide>
        <p15:guide id="25" pos="2910">
          <p15:clr>
            <a:srgbClr val="F26B43"/>
          </p15:clr>
        </p15:guide>
        <p15:guide id="26" orient="horz" pos="890">
          <p15:clr>
            <a:srgbClr val="F26B43"/>
          </p15:clr>
        </p15:guide>
        <p15:guide id="27" orient="horz" pos="981">
          <p15:clr>
            <a:srgbClr val="F26B43"/>
          </p15:clr>
        </p15:guide>
        <p15:guide id="28" orient="horz" pos="1593">
          <p15:clr>
            <a:srgbClr val="F26B43"/>
          </p15:clr>
        </p15:guide>
        <p15:guide id="29" orient="horz" pos="1502">
          <p15:clr>
            <a:srgbClr val="F26B43"/>
          </p15:clr>
        </p15:guide>
        <p15:guide id="31" orient="horz" pos="2115">
          <p15:clr>
            <a:srgbClr val="F26B43"/>
          </p15:clr>
        </p15:guide>
        <p15:guide id="32" orient="horz" pos="3430">
          <p15:clr>
            <a:srgbClr val="F26B43"/>
          </p15:clr>
        </p15:guide>
        <p15:guide id="33" orient="horz" pos="2727">
          <p15:clr>
            <a:srgbClr val="F26B43"/>
          </p15:clr>
        </p15:guide>
        <p15:guide id="34" orient="horz" pos="3952">
          <p15:clr>
            <a:srgbClr val="F26B43"/>
          </p15:clr>
        </p15:guide>
        <p15:guide id="35" orient="horz" pos="3339">
          <p15:clr>
            <a:srgbClr val="F26B43"/>
          </p15:clr>
        </p15:guide>
        <p15:guide id="36" orient="horz" pos="2818">
          <p15:clr>
            <a:srgbClr val="F26B43"/>
          </p15:clr>
        </p15:guide>
        <p15:guide id="37" orient="horz" pos="2205">
          <p15:clr>
            <a:srgbClr val="F26B43"/>
          </p15:clr>
        </p15:guide>
        <p15:guide id="38" orient="horz" pos="113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TLogo"/>
          <p:cNvGrpSpPr>
            <a:grpSpLocks noChangeAspect="1"/>
          </p:cNvGrpSpPr>
          <p:nvPr userDrawn="1">
            <p:custDataLst>
              <p:tags r:id="rId19"/>
            </p:custDataLst>
          </p:nvPr>
        </p:nvGrpSpPr>
        <p:grpSpPr>
          <a:xfrm>
            <a:off x="6527044" y="6495331"/>
            <a:ext cx="2072875" cy="224862"/>
            <a:chOff x="8093075" y="6253163"/>
            <a:chExt cx="2076763" cy="225284"/>
          </a:xfrm>
        </p:grpSpPr>
        <p:pic>
          <p:nvPicPr>
            <p:cNvPr id="40" name="GTLogo"/>
            <p:cNvPicPr>
              <a:picLocks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838" y="6273800"/>
              <a:ext cx="1818000" cy="204647"/>
            </a:xfrm>
            <a:prstGeom prst="rect">
              <a:avLst/>
            </a:prstGeom>
          </p:spPr>
        </p:pic>
        <p:pic>
          <p:nvPicPr>
            <p:cNvPr id="41" name="GTLogo" descr="GTlogo-primary-no tagline-RGB2012.jp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3075" y="6253163"/>
              <a:ext cx="205559" cy="20555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582118" y="6519350"/>
            <a:ext cx="2590007" cy="0"/>
          </a:xfrm>
          <a:prstGeom prst="line">
            <a:avLst/>
          </a:prstGeom>
          <a:ln w="19050" cap="rnd">
            <a:solidFill>
              <a:srgbClr val="4F2D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76262" y="503852"/>
            <a:ext cx="7991475" cy="90902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76262" y="1825624"/>
            <a:ext cx="7991475" cy="44481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82118" y="6522225"/>
            <a:ext cx="183600" cy="183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E0C512C-2A69-4D15-9349-877CDA6B8AB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pyright"/>
          <p:cNvSpPr txBox="1"/>
          <p:nvPr userDrawn="1"/>
        </p:nvSpPr>
        <p:spPr>
          <a:xfrm>
            <a:off x="769520" y="6522225"/>
            <a:ext cx="236319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AU" sz="600" smtClean="0">
                <a:solidFill>
                  <a:schemeClr val="tx1"/>
                </a:solidFill>
              </a:rPr>
              <a:t>©2020 Grant Thornton Australia Limited. All rights reserved.</a:t>
            </a:r>
            <a:endParaRPr lang="en-GB" sz="600" dirty="0">
              <a:solidFill>
                <a:schemeClr val="tx1"/>
              </a:solidFill>
            </a:endParaRPr>
          </a:p>
        </p:txBody>
      </p:sp>
      <p:pic>
        <p:nvPicPr>
          <p:cNvPr id="3" name="GTLogoNoTag" hidden="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40" y="6467208"/>
            <a:ext cx="1207010" cy="25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0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9" r:id="rId2"/>
    <p:sldLayoutId id="2147483725" r:id="rId3"/>
    <p:sldLayoutId id="2147483731" r:id="rId4"/>
    <p:sldLayoutId id="2147483757" r:id="rId5"/>
    <p:sldLayoutId id="2147483714" r:id="rId6"/>
    <p:sldLayoutId id="2147483727" r:id="rId7"/>
    <p:sldLayoutId id="2147483732" r:id="rId8"/>
    <p:sldLayoutId id="2147483756" r:id="rId9"/>
    <p:sldLayoutId id="2147483752" r:id="rId10"/>
    <p:sldLayoutId id="2147483733" r:id="rId11"/>
    <p:sldLayoutId id="2147483755" r:id="rId12"/>
    <p:sldLayoutId id="2147483749" r:id="rId13"/>
    <p:sldLayoutId id="2147483750" r:id="rId14"/>
    <p:sldLayoutId id="2147483751" r:id="rId15"/>
    <p:sldLayoutId id="2147483766" r:id="rId16"/>
    <p:sldLayoutId id="214748373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4572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457200" rtl="0" eaLnBrk="1" latinLnBrk="0" hangingPunct="1">
        <a:spcBef>
          <a:spcPts val="0"/>
        </a:spcBef>
        <a:spcAft>
          <a:spcPts val="600"/>
        </a:spcAft>
        <a:buFont typeface="+mj-lt"/>
        <a:buAutoNum type="alpha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24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270000" indent="-270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70000" indent="-270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0" indent="-270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" indent="-270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8" userDrawn="1">
          <p15:clr>
            <a:srgbClr val="F26B43"/>
          </p15:clr>
        </p15:guide>
        <p15:guide id="2" pos="363" userDrawn="1">
          <p15:clr>
            <a:srgbClr val="F26B43"/>
          </p15:clr>
        </p15:guide>
        <p15:guide id="3" pos="726" userDrawn="1">
          <p15:clr>
            <a:srgbClr val="F26B43"/>
          </p15:clr>
        </p15:guide>
        <p15:guide id="4" pos="788" userDrawn="1">
          <p15:clr>
            <a:srgbClr val="F26B43"/>
          </p15:clr>
        </p15:guide>
        <p15:guide id="5" pos="1151" userDrawn="1">
          <p15:clr>
            <a:srgbClr val="F26B43"/>
          </p15:clr>
        </p15:guide>
        <p15:guide id="6" pos="1212" userDrawn="1">
          <p15:clr>
            <a:srgbClr val="F26B43"/>
          </p15:clr>
        </p15:guide>
        <p15:guide id="7" pos="1577" userDrawn="1">
          <p15:clr>
            <a:srgbClr val="F26B43"/>
          </p15:clr>
        </p15:guide>
        <p15:guide id="8" pos="1637" userDrawn="1">
          <p15:clr>
            <a:srgbClr val="F26B43"/>
          </p15:clr>
        </p15:guide>
        <p15:guide id="9" pos="2000" userDrawn="1">
          <p15:clr>
            <a:srgbClr val="F26B43"/>
          </p15:clr>
        </p15:guide>
        <p15:guide id="10" pos="2060" userDrawn="1">
          <p15:clr>
            <a:srgbClr val="F26B43"/>
          </p15:clr>
        </p15:guide>
        <p15:guide id="11" pos="2424" userDrawn="1">
          <p15:clr>
            <a:srgbClr val="F26B43"/>
          </p15:clr>
        </p15:guide>
        <p15:guide id="12" pos="2486" userDrawn="1">
          <p15:clr>
            <a:srgbClr val="F26B43"/>
          </p15:clr>
        </p15:guide>
        <p15:guide id="13" pos="2846" userDrawn="1">
          <p15:clr>
            <a:srgbClr val="F26B43"/>
          </p15:clr>
        </p15:guide>
        <p15:guide id="14" pos="5030" userDrawn="1">
          <p15:clr>
            <a:srgbClr val="F26B43"/>
          </p15:clr>
        </p15:guide>
        <p15:guide id="15" pos="4184" userDrawn="1">
          <p15:clr>
            <a:srgbClr val="F26B43"/>
          </p15:clr>
        </p15:guide>
        <p15:guide id="16" pos="4970" userDrawn="1">
          <p15:clr>
            <a:srgbClr val="F26B43"/>
          </p15:clr>
        </p15:guide>
        <p15:guide id="17" pos="5397" userDrawn="1">
          <p15:clr>
            <a:srgbClr val="F26B43"/>
          </p15:clr>
        </p15:guide>
        <p15:guide id="18" pos="3334" userDrawn="1">
          <p15:clr>
            <a:srgbClr val="F26B43"/>
          </p15:clr>
        </p15:guide>
        <p15:guide id="19" pos="3698" userDrawn="1">
          <p15:clr>
            <a:srgbClr val="F26B43"/>
          </p15:clr>
        </p15:guide>
        <p15:guide id="20" pos="3758" userDrawn="1">
          <p15:clr>
            <a:srgbClr val="F26B43"/>
          </p15:clr>
        </p15:guide>
        <p15:guide id="21" pos="4122" userDrawn="1">
          <p15:clr>
            <a:srgbClr val="F26B43"/>
          </p15:clr>
        </p15:guide>
        <p15:guide id="22" pos="4546" userDrawn="1">
          <p15:clr>
            <a:srgbClr val="F26B43"/>
          </p15:clr>
        </p15:guide>
        <p15:guide id="23" pos="4608" userDrawn="1">
          <p15:clr>
            <a:srgbClr val="F26B43"/>
          </p15:clr>
        </p15:guide>
        <p15:guide id="24" pos="3272" userDrawn="1">
          <p15:clr>
            <a:srgbClr val="F26B43"/>
          </p15:clr>
        </p15:guide>
        <p15:guide id="25" pos="2910" userDrawn="1">
          <p15:clr>
            <a:srgbClr val="F26B43"/>
          </p15:clr>
        </p15:guide>
        <p15:guide id="26" orient="horz" pos="890" userDrawn="1">
          <p15:clr>
            <a:srgbClr val="F26B43"/>
          </p15:clr>
        </p15:guide>
        <p15:guide id="27" orient="horz" pos="981" userDrawn="1">
          <p15:clr>
            <a:srgbClr val="F26B43"/>
          </p15:clr>
        </p15:guide>
        <p15:guide id="28" orient="horz" pos="1593" userDrawn="1">
          <p15:clr>
            <a:srgbClr val="F26B43"/>
          </p15:clr>
        </p15:guide>
        <p15:guide id="29" orient="horz" pos="1502" userDrawn="1">
          <p15:clr>
            <a:srgbClr val="F26B43"/>
          </p15:clr>
        </p15:guide>
        <p15:guide id="31" orient="horz" pos="2115" userDrawn="1">
          <p15:clr>
            <a:srgbClr val="F26B43"/>
          </p15:clr>
        </p15:guide>
        <p15:guide id="32" orient="horz" pos="3430" userDrawn="1">
          <p15:clr>
            <a:srgbClr val="F26B43"/>
          </p15:clr>
        </p15:guide>
        <p15:guide id="33" orient="horz" pos="2727" userDrawn="1">
          <p15:clr>
            <a:srgbClr val="F26B43"/>
          </p15:clr>
        </p15:guide>
        <p15:guide id="34" orient="horz" pos="3952" userDrawn="1">
          <p15:clr>
            <a:srgbClr val="F26B43"/>
          </p15:clr>
        </p15:guide>
        <p15:guide id="35" orient="horz" pos="3339" userDrawn="1">
          <p15:clr>
            <a:srgbClr val="F26B43"/>
          </p15:clr>
        </p15:guide>
        <p15:guide id="36" orient="horz" pos="2818" userDrawn="1">
          <p15:clr>
            <a:srgbClr val="F26B43"/>
          </p15:clr>
        </p15:guide>
        <p15:guide id="37" orient="horz" pos="2205" userDrawn="1">
          <p15:clr>
            <a:srgbClr val="F26B43"/>
          </p15:clr>
        </p15:guide>
        <p15:guide id="38" orient="horz" pos="1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6" r="1614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Topic 1 – Excel Homework 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Katherine Shamai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673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56" y="1540894"/>
            <a:ext cx="4441372" cy="230848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2118" y="2030217"/>
            <a:ext cx="3641953" cy="702537"/>
          </a:xfrm>
        </p:spPr>
        <p:txBody>
          <a:bodyPr/>
          <a:lstStyle/>
          <a:p>
            <a:pPr marL="0" indent="0">
              <a:buNone/>
            </a:pPr>
            <a:r>
              <a:rPr lang="en-AU" sz="1200" b="1" dirty="0" smtClean="0">
                <a:solidFill>
                  <a:schemeClr val="accent1"/>
                </a:solidFill>
              </a:rPr>
              <a:t>Insight #1 (Refer Purple Circle)</a:t>
            </a:r>
          </a:p>
          <a:p>
            <a:pPr marL="0" indent="0">
              <a:buNone/>
            </a:pPr>
            <a:r>
              <a:rPr lang="en-AU" sz="1200" dirty="0" smtClean="0"/>
              <a:t>Theatre projects, especially plays, have the highest success rate of being funded; potentially implying the popularity of the genre and its appeal to backers.</a:t>
            </a:r>
            <a:endParaRPr lang="en-AU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Given the provided data, what are three conclusions we can draw about Kickstarter campaigns</a:t>
            </a:r>
            <a:r>
              <a:rPr lang="en-US" sz="2400" dirty="0" smtClean="0"/>
              <a:t>?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82118" y="6294599"/>
            <a:ext cx="183600" cy="183600"/>
          </a:xfrm>
        </p:spPr>
        <p:txBody>
          <a:bodyPr/>
          <a:lstStyle/>
          <a:p>
            <a:fld id="{0E0C512C-2A69-4D15-9349-877CDA6B8AB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7630886" y="1768520"/>
            <a:ext cx="571499" cy="1905566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53127" y="3356291"/>
            <a:ext cx="3641953" cy="7025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AU" sz="1200" b="1" dirty="0" smtClean="0">
                <a:solidFill>
                  <a:schemeClr val="accent3"/>
                </a:solidFill>
              </a:rPr>
              <a:t>Insight #2 (Refer Blue Circle)</a:t>
            </a:r>
          </a:p>
          <a:p>
            <a:pPr marL="0" indent="0">
              <a:buFont typeface="Arial"/>
              <a:buNone/>
            </a:pPr>
            <a:r>
              <a:rPr lang="en-AU" sz="1200" dirty="0" smtClean="0"/>
              <a:t>Journalism projects have the lowest successful rate; potentially implying a lack of interest in the proposed projects.</a:t>
            </a:r>
            <a:endParaRPr lang="en-AU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6" y="3977399"/>
            <a:ext cx="4441372" cy="251150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438898" y="4349407"/>
            <a:ext cx="440871" cy="1905566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5676900" y="1771751"/>
            <a:ext cx="538842" cy="1905566"/>
          </a:xfrm>
          <a:prstGeom prst="ellipse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553126" y="4539421"/>
            <a:ext cx="3641953" cy="7025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0000" indent="-2700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AU" sz="1200" b="1" dirty="0" smtClean="0">
                <a:solidFill>
                  <a:schemeClr val="accent5"/>
                </a:solidFill>
              </a:rPr>
              <a:t>Insight #3 (Refer Green Circle)</a:t>
            </a:r>
          </a:p>
          <a:p>
            <a:pPr marL="0" indent="0">
              <a:buFont typeface="Arial"/>
              <a:buNone/>
            </a:pPr>
            <a:r>
              <a:rPr lang="en-AU" sz="1200" dirty="0" smtClean="0"/>
              <a:t>The ratio of successfully backed projects within a category may not be reflective of the ratio of success across its sub-categories. For example, the music category has a fairly high level of projects being successfully funded; however, there are a number of sub-categories, e.g. world music, and jazz, which are poorly backed or </a:t>
            </a:r>
            <a:r>
              <a:rPr lang="en-AU" sz="1200" dirty="0" err="1" smtClean="0"/>
              <a:t>canceled</a:t>
            </a:r>
            <a:r>
              <a:rPr lang="en-AU" sz="1200" dirty="0" smtClean="0"/>
              <a:t>.</a:t>
            </a:r>
            <a:endParaRPr lang="en-AU" sz="1200" dirty="0"/>
          </a:p>
        </p:txBody>
      </p:sp>
      <p:sp>
        <p:nvSpPr>
          <p:cNvPr id="14" name="Oval 13"/>
          <p:cNvSpPr/>
          <p:nvPr/>
        </p:nvSpPr>
        <p:spPr>
          <a:xfrm>
            <a:off x="6127297" y="1768520"/>
            <a:ext cx="538842" cy="1905566"/>
          </a:xfrm>
          <a:prstGeom prst="ellipse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7667625" y="4389033"/>
            <a:ext cx="538842" cy="1905566"/>
          </a:xfrm>
          <a:prstGeom prst="ellipse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5725886" y="4385680"/>
            <a:ext cx="266700" cy="1905566"/>
          </a:xfrm>
          <a:prstGeom prst="ellipse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17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6262" y="1825624"/>
            <a:ext cx="5133295" cy="4448176"/>
          </a:xfrm>
        </p:spPr>
        <p:txBody>
          <a:bodyPr/>
          <a:lstStyle/>
          <a:p>
            <a:pPr marL="0" indent="0">
              <a:buNone/>
            </a:pPr>
            <a:r>
              <a:rPr lang="en-AU" sz="1200" b="1" dirty="0" smtClean="0">
                <a:solidFill>
                  <a:schemeClr val="accent1"/>
                </a:solidFill>
              </a:rPr>
              <a:t>Limitation #1</a:t>
            </a:r>
          </a:p>
          <a:p>
            <a:pPr marL="0" indent="0">
              <a:buNone/>
            </a:pPr>
            <a:r>
              <a:rPr lang="en-AU" sz="1200" dirty="0" smtClean="0"/>
              <a:t>The value of the projects are in different currencies. To enable effective comparison, we would need to create a new field, and convert the funding values to a common currency to compare the level of funding projects have attracted.</a:t>
            </a:r>
          </a:p>
          <a:p>
            <a:pPr marL="0" indent="0">
              <a:buNone/>
            </a:pPr>
            <a:endParaRPr lang="en-AU" sz="1200" dirty="0"/>
          </a:p>
          <a:p>
            <a:pPr marL="0" indent="0">
              <a:buNone/>
            </a:pPr>
            <a:r>
              <a:rPr lang="en-AU" sz="1200" b="1" dirty="0" smtClean="0">
                <a:solidFill>
                  <a:schemeClr val="accent3"/>
                </a:solidFill>
              </a:rPr>
              <a:t>Limitation #2</a:t>
            </a:r>
          </a:p>
          <a:p>
            <a:pPr marL="0" indent="0">
              <a:buNone/>
            </a:pPr>
            <a:r>
              <a:rPr lang="en-AU" sz="1200" dirty="0"/>
              <a:t>The data does not provide </a:t>
            </a:r>
            <a:r>
              <a:rPr lang="en-AU" sz="1200" dirty="0" smtClean="0"/>
              <a:t>information on </a:t>
            </a:r>
            <a:r>
              <a:rPr lang="en-AU" sz="1200" dirty="0"/>
              <a:t>how project owners engaged with backers, e.g. </a:t>
            </a:r>
            <a:r>
              <a:rPr lang="en-AU" sz="1200" dirty="0" smtClean="0"/>
              <a:t>number of updates</a:t>
            </a:r>
            <a:r>
              <a:rPr lang="en-AU" sz="1200" dirty="0"/>
              <a:t>. There is a column to say whether the projects were spotlighted but the data does not capture whether the project owners were proactive to promote or engage with backers to maximising backing funding. </a:t>
            </a:r>
            <a:r>
              <a:rPr lang="en-AU" sz="1200" dirty="0" smtClean="0"/>
              <a:t>This data would be helpful to draw correlation between passive project owners and the level of funding those projects attract compared to project owners are proactive.</a:t>
            </a:r>
          </a:p>
          <a:p>
            <a:pPr marL="0" indent="0">
              <a:buNone/>
            </a:pPr>
            <a:endParaRPr lang="en-AU" sz="1200" dirty="0"/>
          </a:p>
          <a:p>
            <a:pPr marL="0" indent="0">
              <a:buNone/>
            </a:pPr>
            <a:r>
              <a:rPr lang="en-AU" sz="1200" b="1" dirty="0" smtClean="0">
                <a:solidFill>
                  <a:schemeClr val="accent5"/>
                </a:solidFill>
              </a:rPr>
              <a:t>Limitation #3</a:t>
            </a:r>
          </a:p>
          <a:p>
            <a:pPr marL="0" indent="0">
              <a:buNone/>
            </a:pPr>
            <a:r>
              <a:rPr lang="en-AU" sz="1200" dirty="0" smtClean="0"/>
              <a:t>The data does not specify whether the projects have a minimum pledge requirement, and whether the backers selected pledges which attract a </a:t>
            </a:r>
            <a:r>
              <a:rPr lang="en-AU" sz="1200" dirty="0" smtClean="0"/>
              <a:t>perk. This would help identify whether perks attract more backers or whether the funding attracted are more like donations in nature. This would be helpful to understanding what may draw a backer to a project.</a:t>
            </a:r>
            <a:endParaRPr lang="en-AU" sz="1200" dirty="0"/>
          </a:p>
          <a:p>
            <a:pPr marL="0" indent="0">
              <a:buNone/>
            </a:pPr>
            <a:endParaRPr lang="en-AU" sz="1200" dirty="0"/>
          </a:p>
          <a:p>
            <a:pPr marL="0" indent="0">
              <a:buNone/>
            </a:pPr>
            <a:endParaRPr lang="en-AU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limitations of this dataset</a:t>
            </a:r>
            <a:r>
              <a:rPr lang="en-US" dirty="0" smtClean="0"/>
              <a:t>?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E0C512C-2A69-4D15-9349-877CDA6B8AB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52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6262" y="1825624"/>
            <a:ext cx="6058581" cy="4448176"/>
          </a:xfrm>
        </p:spPr>
        <p:txBody>
          <a:bodyPr/>
          <a:lstStyle/>
          <a:p>
            <a:pPr marL="0" indent="0">
              <a:buNone/>
            </a:pPr>
            <a:r>
              <a:rPr lang="en-AU" sz="1200" b="1" dirty="0" smtClean="0">
                <a:solidFill>
                  <a:schemeClr val="accent1"/>
                </a:solidFill>
              </a:rPr>
              <a:t>Comparisons based on a common currency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200" dirty="0" smtClean="0"/>
              <a:t>Create a common currency value table to enable comparison between projects from a funding perspective</a:t>
            </a:r>
          </a:p>
          <a:p>
            <a:r>
              <a:rPr lang="en-AU" sz="1200" dirty="0" smtClean="0"/>
              <a:t>Using the common currency value table, compare whether projects from different jurisdictions attract different levels of average levels of funding per backer</a:t>
            </a:r>
          </a:p>
          <a:p>
            <a:pPr marL="0" indent="0">
              <a:buNone/>
            </a:pPr>
            <a:endParaRPr lang="en-AU" sz="1200" b="1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AU" sz="1200" b="1" dirty="0" smtClean="0">
                <a:solidFill>
                  <a:schemeClr val="accent3"/>
                </a:solidFill>
              </a:rPr>
              <a:t>Time based analysis</a:t>
            </a:r>
          </a:p>
          <a:p>
            <a:r>
              <a:rPr lang="en-AU" sz="1200" dirty="0" smtClean="0"/>
              <a:t>Create a column with campaign duration to analyse how long a campaign was active for</a:t>
            </a:r>
          </a:p>
          <a:p>
            <a:r>
              <a:rPr lang="en-AU" sz="1200" dirty="0" smtClean="0"/>
              <a:t>Using the campaign duration column, create a scatterplot to identify any correlation between campaign duration and whether it is successful</a:t>
            </a:r>
          </a:p>
          <a:p>
            <a:r>
              <a:rPr lang="en-AU" sz="1200" dirty="0" smtClean="0"/>
              <a:t>Create a similar analysis for failed projects</a:t>
            </a:r>
          </a:p>
          <a:p>
            <a:r>
              <a:rPr lang="en-AU" sz="1200" dirty="0" smtClean="0"/>
              <a:t>Correlation between launch dates, key dates (e.g. public holidays), and whether a project is successful. This may help identify whether launching a project during certain times of year would increase their likelihood of success.</a:t>
            </a:r>
          </a:p>
          <a:p>
            <a:r>
              <a:rPr lang="en-AU" sz="1200" dirty="0" smtClean="0"/>
              <a:t>Create a similar analysis for failed projects</a:t>
            </a:r>
          </a:p>
          <a:p>
            <a:endParaRPr lang="en-AU" sz="1200" dirty="0"/>
          </a:p>
          <a:p>
            <a:pPr marL="0" indent="0">
              <a:buNone/>
            </a:pPr>
            <a:r>
              <a:rPr lang="en-AU" sz="1200" b="1" dirty="0" smtClean="0">
                <a:solidFill>
                  <a:schemeClr val="accent5"/>
                </a:solidFill>
              </a:rPr>
              <a:t>Promotion analysis</a:t>
            </a:r>
          </a:p>
          <a:p>
            <a:r>
              <a:rPr lang="en-AU" sz="1200" dirty="0" smtClean="0"/>
              <a:t>Correlation between whether a project is spotlighted and their outcomes, i.e. whether they are successfully funded or failed</a:t>
            </a:r>
          </a:p>
          <a:p>
            <a:pPr marL="0" indent="0">
              <a:buNone/>
            </a:pPr>
            <a:endParaRPr lang="en-AU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other possible tables and/or graphs that we could create</a:t>
            </a:r>
            <a:r>
              <a:rPr lang="en-US" dirty="0" smtClean="0"/>
              <a:t>?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E0C512C-2A69-4D15-9349-877CDA6B8AB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845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HOLDERAUTOMATIONTAG" val="LogoHideShape"/>
  <p:tag name="MS_XMLFILE_REGKEY" val=""/>
</p:tagLst>
</file>

<file path=ppt/theme/theme1.xml><?xml version="1.0" encoding="utf-8"?>
<a:theme xmlns:a="http://schemas.openxmlformats.org/drawingml/2006/main" name="1_Title pages">
  <a:themeElements>
    <a:clrScheme name="GT New">
      <a:dk1>
        <a:sysClr val="windowText" lastClr="000000"/>
      </a:dk1>
      <a:lt1>
        <a:sysClr val="window" lastClr="FFFFFF"/>
      </a:lt1>
      <a:dk2>
        <a:srgbClr val="747678"/>
      </a:dk2>
      <a:lt2>
        <a:srgbClr val="747678"/>
      </a:lt2>
      <a:accent1>
        <a:srgbClr val="4F2D7F"/>
      </a:accent1>
      <a:accent2>
        <a:srgbClr val="C8BEAF"/>
      </a:accent2>
      <a:accent3>
        <a:srgbClr val="00A7B5"/>
      </a:accent3>
      <a:accent4>
        <a:srgbClr val="FF7D1E"/>
      </a:accent4>
      <a:accent5>
        <a:srgbClr val="9BD732"/>
      </a:accent5>
      <a:accent6>
        <a:srgbClr val="E9284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2D7F"/>
        </a:solidFill>
        <a:ln>
          <a:noFill/>
        </a:ln>
        <a:effectLst/>
      </a:spPr>
      <a:bodyPr rtlCol="0" anchor="ctr"/>
      <a:lstStyle>
        <a:defPPr algn="ctr">
          <a:defRPr sz="1600" dirty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dirty="0"/>
        </a:defPPr>
      </a:lstStyle>
    </a:txDef>
  </a:objectDefaults>
  <a:extraClrSchemeLst/>
  <a:custClrLst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80%">
      <a:srgbClr val="725799"/>
    </a:custClr>
    <a:custClr name="Warm grey 80%">
      <a:srgbClr val="D3CBBF"/>
    </a:custClr>
    <a:custClr name="Teal 80%">
      <a:srgbClr val="33B9C4"/>
    </a:custClr>
    <a:custClr name="Green 80%">
      <a:srgbClr val="AFDF5B"/>
    </a:custClr>
    <a:custClr name="Orange 80%">
      <a:srgbClr val="FF974B"/>
    </a:custClr>
    <a:custClr name="Red 80%">
      <a:srgbClr val="ED536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60%">
      <a:srgbClr val="9581B2"/>
    </a:custClr>
    <a:custClr name="Warm grey 60%">
      <a:srgbClr val="DED8CF"/>
    </a:custClr>
    <a:custClr name="Teal 60%">
      <a:srgbClr val="66CAD3"/>
    </a:custClr>
    <a:custClr name="Green 60%">
      <a:srgbClr val="C3E784"/>
    </a:custClr>
    <a:custClr name="Orange 60%">
      <a:srgbClr val="FFB178"/>
    </a:custClr>
    <a:custClr name="Red 60%">
      <a:srgbClr val="F27E8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40%">
      <a:srgbClr val="B9ABCC"/>
    </a:custClr>
    <a:custClr name="Warm grey 40%">
      <a:srgbClr val="E9E5DF"/>
    </a:custClr>
    <a:custClr name="Teal 40%">
      <a:srgbClr val="99DCE1"/>
    </a:custClr>
    <a:custClr name="Green 40%">
      <a:srgbClr val="F5EFAD"/>
    </a:custClr>
    <a:custClr name="Orange 40%">
      <a:srgbClr val="FFCBA5"/>
    </a:custClr>
    <a:custClr name="Red 40%">
      <a:srgbClr val="F6A9B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20%">
      <a:srgbClr val="DCD5E5"/>
    </a:custClr>
    <a:custClr name="Warm grey 20%">
      <a:srgbClr val="F4F2EF"/>
    </a:custClr>
    <a:custClr name="Teal 20%">
      <a:srgbClr val="CCEDF0"/>
    </a:custClr>
    <a:custClr name="Green 20%">
      <a:srgbClr val="EBF7D6"/>
    </a:custClr>
    <a:custClr name="Orange 20%">
      <a:srgbClr val="FFE5D2"/>
    </a:custClr>
    <a:custClr name="Red 20%">
      <a:srgbClr val="FBD4D9"/>
    </a:custClr>
  </a:custClrLst>
  <a:extLst>
    <a:ext uri="{05A4C25C-085E-4340-85A3-A5531E510DB2}">
      <thm15:themeFamily xmlns:thm15="http://schemas.microsoft.com/office/thememl/2012/main" name="GTI_Onscreen template_4x3_v6.potx" id="{A921B1EB-77D1-49F0-A32D-5D2828582B3C}" vid="{2A29C1BE-08C8-4EFC-9764-03E7DF8E1CA2}"/>
    </a:ext>
  </a:extLst>
</a:theme>
</file>

<file path=ppt/theme/theme2.xml><?xml version="1.0" encoding="utf-8"?>
<a:theme xmlns:a="http://schemas.openxmlformats.org/drawingml/2006/main" name="2_Dividers">
  <a:themeElements>
    <a:clrScheme name="GT New">
      <a:dk1>
        <a:sysClr val="windowText" lastClr="000000"/>
      </a:dk1>
      <a:lt1>
        <a:sysClr val="window" lastClr="FFFFFF"/>
      </a:lt1>
      <a:dk2>
        <a:srgbClr val="747678"/>
      </a:dk2>
      <a:lt2>
        <a:srgbClr val="747678"/>
      </a:lt2>
      <a:accent1>
        <a:srgbClr val="4F2D7F"/>
      </a:accent1>
      <a:accent2>
        <a:srgbClr val="C8BEAF"/>
      </a:accent2>
      <a:accent3>
        <a:srgbClr val="00A7B5"/>
      </a:accent3>
      <a:accent4>
        <a:srgbClr val="FF7D1E"/>
      </a:accent4>
      <a:accent5>
        <a:srgbClr val="9BD732"/>
      </a:accent5>
      <a:accent6>
        <a:srgbClr val="E9284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2D7F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80%">
      <a:srgbClr val="725799"/>
    </a:custClr>
    <a:custClr name="Warm grey 80%">
      <a:srgbClr val="D3CBBF"/>
    </a:custClr>
    <a:custClr name="Teal 80%">
      <a:srgbClr val="33B9C4"/>
    </a:custClr>
    <a:custClr name="Green 80%">
      <a:srgbClr val="AFDF5B"/>
    </a:custClr>
    <a:custClr name="Orange 80%">
      <a:srgbClr val="FF974B"/>
    </a:custClr>
    <a:custClr name="Red 80%">
      <a:srgbClr val="ED536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60%">
      <a:srgbClr val="9581B2"/>
    </a:custClr>
    <a:custClr name="Warm grey 60%">
      <a:srgbClr val="DED8CF"/>
    </a:custClr>
    <a:custClr name="Teal 60%">
      <a:srgbClr val="66CAD3"/>
    </a:custClr>
    <a:custClr name="Green 60%">
      <a:srgbClr val="C3E784"/>
    </a:custClr>
    <a:custClr name="Orange 60%">
      <a:srgbClr val="FFB178"/>
    </a:custClr>
    <a:custClr name="Red 60%">
      <a:srgbClr val="F27E8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40%">
      <a:srgbClr val="B9ABCC"/>
    </a:custClr>
    <a:custClr name="Warm grey 40%">
      <a:srgbClr val="E9E5DF"/>
    </a:custClr>
    <a:custClr name="Teal 40%">
      <a:srgbClr val="99DCE1"/>
    </a:custClr>
    <a:custClr name="Green 40%">
      <a:srgbClr val="F5EFAD"/>
    </a:custClr>
    <a:custClr name="Orange 40%">
      <a:srgbClr val="FFCBA5"/>
    </a:custClr>
    <a:custClr name="Red 40%">
      <a:srgbClr val="F6A9B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20%">
      <a:srgbClr val="DCD5E5"/>
    </a:custClr>
    <a:custClr name="Warm grey 20%">
      <a:srgbClr val="F4F2EF"/>
    </a:custClr>
    <a:custClr name="Teal 20%">
      <a:srgbClr val="CCEDF0"/>
    </a:custClr>
    <a:custClr name="Green 20%">
      <a:srgbClr val="EBF7D6"/>
    </a:custClr>
    <a:custClr name="Orange 20%">
      <a:srgbClr val="FFE5D2"/>
    </a:custClr>
    <a:custClr name="Red 20%">
      <a:srgbClr val="FBD4D9"/>
    </a:custClr>
  </a:custClrLst>
  <a:extLst>
    <a:ext uri="{05A4C25C-085E-4340-85A3-A5531E510DB2}">
      <thm15:themeFamily xmlns:thm15="http://schemas.microsoft.com/office/thememl/2012/main" name="GTI_Onscreen template_4x3_v6.potx" id="{A921B1EB-77D1-49F0-A32D-5D2828582B3C}" vid="{044BA5E8-FB6C-48E3-ABEA-2FB1C4C05922}"/>
    </a:ext>
  </a:extLst>
</a:theme>
</file>

<file path=ppt/theme/theme3.xml><?xml version="1.0" encoding="utf-8"?>
<a:theme xmlns:a="http://schemas.openxmlformats.org/drawingml/2006/main" name="3_Content">
  <a:themeElements>
    <a:clrScheme name="GT New">
      <a:dk1>
        <a:sysClr val="windowText" lastClr="000000"/>
      </a:dk1>
      <a:lt1>
        <a:sysClr val="window" lastClr="FFFFFF"/>
      </a:lt1>
      <a:dk2>
        <a:srgbClr val="747678"/>
      </a:dk2>
      <a:lt2>
        <a:srgbClr val="747678"/>
      </a:lt2>
      <a:accent1>
        <a:srgbClr val="4F2D7F"/>
      </a:accent1>
      <a:accent2>
        <a:srgbClr val="C8BEAF"/>
      </a:accent2>
      <a:accent3>
        <a:srgbClr val="00A7B5"/>
      </a:accent3>
      <a:accent4>
        <a:srgbClr val="FF7D1E"/>
      </a:accent4>
      <a:accent5>
        <a:srgbClr val="9BD732"/>
      </a:accent5>
      <a:accent6>
        <a:srgbClr val="E9284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2D7F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80%">
      <a:srgbClr val="725799"/>
    </a:custClr>
    <a:custClr name="Warm grey 80%">
      <a:srgbClr val="D3CBBF"/>
    </a:custClr>
    <a:custClr name="Teal 80%">
      <a:srgbClr val="33B9C4"/>
    </a:custClr>
    <a:custClr name="Green 80%">
      <a:srgbClr val="AFDF5B"/>
    </a:custClr>
    <a:custClr name="Orange 80%">
      <a:srgbClr val="FF974B"/>
    </a:custClr>
    <a:custClr name="Red 80%">
      <a:srgbClr val="ED536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60%">
      <a:srgbClr val="9581B2"/>
    </a:custClr>
    <a:custClr name="Warm grey 60%">
      <a:srgbClr val="DED8CF"/>
    </a:custClr>
    <a:custClr name="Teal 60%">
      <a:srgbClr val="66CAD3"/>
    </a:custClr>
    <a:custClr name="Green 60%">
      <a:srgbClr val="C3E784"/>
    </a:custClr>
    <a:custClr name="Orange 60%">
      <a:srgbClr val="FFB178"/>
    </a:custClr>
    <a:custClr name="Red 60%">
      <a:srgbClr val="F27E8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40%">
      <a:srgbClr val="B9ABCC"/>
    </a:custClr>
    <a:custClr name="Warm grey 40%">
      <a:srgbClr val="E9E5DF"/>
    </a:custClr>
    <a:custClr name="Teal 40%">
      <a:srgbClr val="99DCE1"/>
    </a:custClr>
    <a:custClr name="Green 40%">
      <a:srgbClr val="F5EFAD"/>
    </a:custClr>
    <a:custClr name="Orange 40%">
      <a:srgbClr val="FFCBA5"/>
    </a:custClr>
    <a:custClr name="Red 40%">
      <a:srgbClr val="F6A9B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20%">
      <a:srgbClr val="DCD5E5"/>
    </a:custClr>
    <a:custClr name="Warm grey 20%">
      <a:srgbClr val="F4F2EF"/>
    </a:custClr>
    <a:custClr name="Teal 20%">
      <a:srgbClr val="CCEDF0"/>
    </a:custClr>
    <a:custClr name="Green 20%">
      <a:srgbClr val="EBF7D6"/>
    </a:custClr>
    <a:custClr name="Orange 20%">
      <a:srgbClr val="FFE5D2"/>
    </a:custClr>
    <a:custClr name="Red 20%">
      <a:srgbClr val="FBD4D9"/>
    </a:custClr>
  </a:custClrLst>
  <a:extLst>
    <a:ext uri="{05A4C25C-085E-4340-85A3-A5531E510DB2}">
      <thm15:themeFamily xmlns:thm15="http://schemas.microsoft.com/office/thememl/2012/main" name="GTI_Onscreen template_4x3_v6.potx" id="{A921B1EB-77D1-49F0-A32D-5D2828582B3C}" vid="{759C6A46-F23D-4547-96F1-8364B238DA3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80%">
      <a:srgbClr val="725799"/>
    </a:custClr>
    <a:custClr name="Warm grey 80%">
      <a:srgbClr val="D3CBBF"/>
    </a:custClr>
    <a:custClr name="Teal 80%">
      <a:srgbClr val="33B9C4"/>
    </a:custClr>
    <a:custClr name="Green 80%">
      <a:srgbClr val="AFDF5B"/>
    </a:custClr>
    <a:custClr name="Orange 80%">
      <a:srgbClr val="FF974B"/>
    </a:custClr>
    <a:custClr name="Red 80%">
      <a:srgbClr val="ED536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60%">
      <a:srgbClr val="9581B2"/>
    </a:custClr>
    <a:custClr name="Warm grey 60%">
      <a:srgbClr val="DED8CF"/>
    </a:custClr>
    <a:custClr name="Teal 60%">
      <a:srgbClr val="66CAD3"/>
    </a:custClr>
    <a:custClr name="Green 60%">
      <a:srgbClr val="C3E784"/>
    </a:custClr>
    <a:custClr name="Orange 60%">
      <a:srgbClr val="FFB178"/>
    </a:custClr>
    <a:custClr name="Red 60%">
      <a:srgbClr val="F27E8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40%">
      <a:srgbClr val="B9ABCC"/>
    </a:custClr>
    <a:custClr name="Warm grey 40%">
      <a:srgbClr val="E9E5DF"/>
    </a:custClr>
    <a:custClr name="Teal 40%">
      <a:srgbClr val="99DCE1"/>
    </a:custClr>
    <a:custClr name="Green 40%">
      <a:srgbClr val="F5EFAD"/>
    </a:custClr>
    <a:custClr name="Orange 40%">
      <a:srgbClr val="FFCBA5"/>
    </a:custClr>
    <a:custClr name="Red 40%">
      <a:srgbClr val="F6A9B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20%">
      <a:srgbClr val="DCD5E5"/>
    </a:custClr>
    <a:custClr name="Warm grey 20%">
      <a:srgbClr val="F4F2EF"/>
    </a:custClr>
    <a:custClr name="Teal 20%">
      <a:srgbClr val="CCEDF0"/>
    </a:custClr>
    <a:custClr name="Green 20%">
      <a:srgbClr val="EBF7D6"/>
    </a:custClr>
    <a:custClr name="Orange 20%">
      <a:srgbClr val="FFE5D2"/>
    </a:custClr>
    <a:custClr name="Red 20%">
      <a:srgbClr val="FBD4D9"/>
    </a:custClr>
  </a:custClr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80%">
      <a:srgbClr val="725799"/>
    </a:custClr>
    <a:custClr name="Warm grey 80%">
      <a:srgbClr val="D3CBBF"/>
    </a:custClr>
    <a:custClr name="Teal 80%">
      <a:srgbClr val="33B9C4"/>
    </a:custClr>
    <a:custClr name="Green 80%">
      <a:srgbClr val="AFDF5B"/>
    </a:custClr>
    <a:custClr name="Orange 80%">
      <a:srgbClr val="FF974B"/>
    </a:custClr>
    <a:custClr name="Red 80%">
      <a:srgbClr val="ED536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60%">
      <a:srgbClr val="9581B2"/>
    </a:custClr>
    <a:custClr name="Warm grey 60%">
      <a:srgbClr val="DED8CF"/>
    </a:custClr>
    <a:custClr name="Teal 60%">
      <a:srgbClr val="66CAD3"/>
    </a:custClr>
    <a:custClr name="Green 60%">
      <a:srgbClr val="C3E784"/>
    </a:custClr>
    <a:custClr name="Orange 60%">
      <a:srgbClr val="FFB178"/>
    </a:custClr>
    <a:custClr name="Red 60%">
      <a:srgbClr val="F27E8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40%">
      <a:srgbClr val="B9ABCC"/>
    </a:custClr>
    <a:custClr name="Warm grey 40%">
      <a:srgbClr val="E9E5DF"/>
    </a:custClr>
    <a:custClr name="Teal 40%">
      <a:srgbClr val="99DCE1"/>
    </a:custClr>
    <a:custClr name="Green 40%">
      <a:srgbClr val="F5EFAD"/>
    </a:custClr>
    <a:custClr name="Orange 40%">
      <a:srgbClr val="FFCBA5"/>
    </a:custClr>
    <a:custClr name="Red 40%">
      <a:srgbClr val="F6A9B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ple 20%">
      <a:srgbClr val="DCD5E5"/>
    </a:custClr>
    <a:custClr name="Warm grey 20%">
      <a:srgbClr val="F4F2EF"/>
    </a:custClr>
    <a:custClr name="Teal 20%">
      <a:srgbClr val="CCEDF0"/>
    </a:custClr>
    <a:custClr name="Green 20%">
      <a:srgbClr val="EBF7D6"/>
    </a:custClr>
    <a:custClr name="Orange 20%">
      <a:srgbClr val="FFE5D2"/>
    </a:custClr>
    <a:custClr name="Red 20%">
      <a:srgbClr val="FBD4D9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GTI_Onscreen template_4x3_v6</Template>
  <TotalTime>923</TotalTime>
  <Words>534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1_Title pages</vt:lpstr>
      <vt:lpstr>2_Dividers</vt:lpstr>
      <vt:lpstr>3_Content</vt:lpstr>
      <vt:lpstr>PowerPoint Presentation</vt:lpstr>
      <vt:lpstr>Given the provided data, what are three conclusions we can draw about Kickstarter campaigns?</vt:lpstr>
      <vt:lpstr>What are some limitations of this dataset?</vt:lpstr>
      <vt:lpstr>What are some other possible tables and/or graphs that we could create?</vt:lpstr>
    </vt:vector>
  </TitlesOfParts>
  <Company>Grant Thornton Australia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Shamai</dc:creator>
  <cp:lastModifiedBy>Katherine Shamai</cp:lastModifiedBy>
  <cp:revision>13</cp:revision>
  <cp:lastPrinted>2017-03-06T12:28:42Z</cp:lastPrinted>
  <dcterms:created xsi:type="dcterms:W3CDTF">2020-05-22T11:20:34Z</dcterms:created>
  <dcterms:modified xsi:type="dcterms:W3CDTF">2020-05-23T03:29:25Z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bDocumentId">
    <vt:lpwstr>23ce6684-196d-475f-9151-20c87a41ac8c</vt:lpwstr>
  </property>
</Properties>
</file>