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0E946-3D96-4A8C-B1AE-F590888A69AC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6DE47-8166-42AE-B803-CC2B06490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46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21E-D6ED-4823-A3C3-7228593623B4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3F4F-30DC-4F44-96FA-DC66FC730A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28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21E-D6ED-4823-A3C3-7228593623B4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3F4F-30DC-4F44-96FA-DC66FC730A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26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21E-D6ED-4823-A3C3-7228593623B4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3F4F-30DC-4F44-96FA-DC66FC730A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28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21E-D6ED-4823-A3C3-7228593623B4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3F4F-30DC-4F44-96FA-DC66FC730A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93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3E67-23A5-D841-B4C0-269E3D7A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71D7-4185-FC40-B57E-F757B4E8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A85F8-E85E-8445-B988-03224F05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EDCD-3B7D-844F-82D1-CAF6F9FF43C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DFD33-3B9A-5143-BB5B-DFBC24B4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84B6-2489-C246-AC45-621B1D15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2C1CC-67CF-684F-8513-09459300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0" y="12033"/>
            <a:ext cx="7675563" cy="276725"/>
          </a:xfr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endParaRPr kumimoji="1" lang="ja-JP" altLang="en-US" dirty="0" smtClean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4"/>
          </p:nvPr>
        </p:nvSpPr>
        <p:spPr>
          <a:xfrm>
            <a:off x="10154652" y="12033"/>
            <a:ext cx="2037347" cy="276726"/>
          </a:xfr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endParaRPr kumimoji="1" lang="ja-JP" altLang="en-US" dirty="0" smtClean="0"/>
          </a:p>
        </p:txBody>
      </p:sp>
      <p:sp>
        <p:nvSpPr>
          <p:cNvPr id="10" name="テキスト プレースホルダー 7"/>
          <p:cNvSpPr>
            <a:spLocks noGrp="1"/>
          </p:cNvSpPr>
          <p:nvPr>
            <p:ph type="body" sz="quarter" idx="15"/>
          </p:nvPr>
        </p:nvSpPr>
        <p:spPr>
          <a:xfrm>
            <a:off x="549442" y="787424"/>
            <a:ext cx="11446040" cy="276725"/>
          </a:xfr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endParaRPr kumimoji="1" lang="ja-JP" altLang="en-US" dirty="0" smtClean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9FB21E75-4109-3946-A88C-D7364EF5EBA1}"/>
              </a:ext>
            </a:extLst>
          </p:cNvPr>
          <p:cNvSpPr txBox="1">
            <a:spLocks/>
          </p:cNvSpPr>
          <p:nvPr userDrawn="1"/>
        </p:nvSpPr>
        <p:spPr>
          <a:xfrm>
            <a:off x="133717" y="1082020"/>
            <a:ext cx="5949805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1.</a:t>
            </a:r>
            <a:r>
              <a:rPr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論文の概要．どんな内容？</a:t>
            </a:r>
            <a:endParaRPr lang="en-US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F4798030-FA8C-C94C-928B-81B9741BA57C}"/>
              </a:ext>
            </a:extLst>
          </p:cNvPr>
          <p:cNvSpPr txBox="1">
            <a:spLocks/>
          </p:cNvSpPr>
          <p:nvPr userDrawn="1"/>
        </p:nvSpPr>
        <p:spPr>
          <a:xfrm>
            <a:off x="133717" y="2768998"/>
            <a:ext cx="5949805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問題設定と解決した点．先行研究と比べてどこがすごい？</a:t>
            </a:r>
            <a:endParaRPr lang="en-US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1058155-B8D5-D84D-AD0E-5C3F15763290}"/>
              </a:ext>
            </a:extLst>
          </p:cNvPr>
          <p:cNvSpPr txBox="1">
            <a:spLocks/>
          </p:cNvSpPr>
          <p:nvPr userDrawn="1"/>
        </p:nvSpPr>
        <p:spPr>
          <a:xfrm>
            <a:off x="133717" y="4195998"/>
            <a:ext cx="5949805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技術や手法のキモはどこ？</a:t>
            </a:r>
            <a:endParaRPr lang="en-US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90E550D4-214B-7448-8913-9238832A2E52}"/>
              </a:ext>
            </a:extLst>
          </p:cNvPr>
          <p:cNvSpPr txBox="1">
            <a:spLocks/>
          </p:cNvSpPr>
          <p:nvPr userDrawn="1"/>
        </p:nvSpPr>
        <p:spPr>
          <a:xfrm>
            <a:off x="133717" y="5640928"/>
            <a:ext cx="5949805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どうやって有効だと検証した？</a:t>
            </a:r>
            <a:endParaRPr lang="en-US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0C8386A1-639A-3544-B843-683D10F7E8B3}"/>
              </a:ext>
            </a:extLst>
          </p:cNvPr>
          <p:cNvSpPr txBox="1">
            <a:spLocks/>
          </p:cNvSpPr>
          <p:nvPr userDrawn="1"/>
        </p:nvSpPr>
        <p:spPr>
          <a:xfrm>
            <a:off x="6167137" y="1083170"/>
            <a:ext cx="596564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議論すべき点</a:t>
            </a:r>
            <a:endParaRPr lang="en-US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0C4FC315-60E4-934C-B80B-C014BCED0ADD}"/>
              </a:ext>
            </a:extLst>
          </p:cNvPr>
          <p:cNvSpPr txBox="1">
            <a:spLocks/>
          </p:cNvSpPr>
          <p:nvPr userDrawn="1"/>
        </p:nvSpPr>
        <p:spPr>
          <a:xfrm>
            <a:off x="6167137" y="2866920"/>
            <a:ext cx="596564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次に読むべき論文は？</a:t>
            </a:r>
            <a:endParaRPr lang="en-US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0A58D9E0-C847-C14E-B103-7900C9570292}"/>
              </a:ext>
            </a:extLst>
          </p:cNvPr>
          <p:cNvSpPr txBox="1">
            <a:spLocks/>
          </p:cNvSpPr>
          <p:nvPr userDrawn="1"/>
        </p:nvSpPr>
        <p:spPr>
          <a:xfrm>
            <a:off x="6167138" y="4668600"/>
            <a:ext cx="596564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Appendix</a:t>
            </a:r>
          </a:p>
        </p:txBody>
      </p:sp>
      <p:sp>
        <p:nvSpPr>
          <p:cNvPr id="26" name="テキスト プレースホルダー 7"/>
          <p:cNvSpPr>
            <a:spLocks noGrp="1"/>
          </p:cNvSpPr>
          <p:nvPr>
            <p:ph type="body" sz="quarter" idx="16"/>
          </p:nvPr>
        </p:nvSpPr>
        <p:spPr>
          <a:xfrm>
            <a:off x="133717" y="1420103"/>
            <a:ext cx="5926423" cy="1301010"/>
          </a:xfr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endParaRPr kumimoji="1" lang="ja-JP" altLang="en-US" dirty="0" smtClean="0"/>
          </a:p>
        </p:txBody>
      </p:sp>
      <p:sp>
        <p:nvSpPr>
          <p:cNvPr id="27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133717" y="3108658"/>
            <a:ext cx="5926423" cy="1032065"/>
          </a:xfr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endParaRPr kumimoji="1" lang="ja-JP" altLang="en-US" dirty="0" smtClean="0"/>
          </a:p>
        </p:txBody>
      </p:sp>
      <p:sp>
        <p:nvSpPr>
          <p:cNvPr id="28" name="テキスト プレースホルダー 7"/>
          <p:cNvSpPr>
            <a:spLocks noGrp="1"/>
          </p:cNvSpPr>
          <p:nvPr>
            <p:ph type="body" sz="quarter" idx="18"/>
          </p:nvPr>
        </p:nvSpPr>
        <p:spPr>
          <a:xfrm>
            <a:off x="133717" y="4528270"/>
            <a:ext cx="5926423" cy="1094727"/>
          </a:xfr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endParaRPr kumimoji="1" lang="ja-JP" altLang="en-US" dirty="0" smtClean="0"/>
          </a:p>
        </p:txBody>
      </p:sp>
      <p:sp>
        <p:nvSpPr>
          <p:cNvPr id="29" name="テキスト プレースホルダー 7"/>
          <p:cNvSpPr>
            <a:spLocks noGrp="1"/>
          </p:cNvSpPr>
          <p:nvPr>
            <p:ph type="body" sz="quarter" idx="19"/>
          </p:nvPr>
        </p:nvSpPr>
        <p:spPr>
          <a:xfrm>
            <a:off x="133717" y="5947882"/>
            <a:ext cx="5926423" cy="825115"/>
          </a:xfr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endParaRPr kumimoji="1" lang="ja-JP" altLang="en-US" dirty="0" smtClean="0"/>
          </a:p>
        </p:txBody>
      </p:sp>
      <p:sp>
        <p:nvSpPr>
          <p:cNvPr id="30" name="テキスト プレースホルダー 7"/>
          <p:cNvSpPr>
            <a:spLocks noGrp="1"/>
          </p:cNvSpPr>
          <p:nvPr>
            <p:ph type="body" sz="quarter" idx="20"/>
          </p:nvPr>
        </p:nvSpPr>
        <p:spPr>
          <a:xfrm>
            <a:off x="6178079" y="1432107"/>
            <a:ext cx="5942203" cy="1407608"/>
          </a:xfr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endParaRPr kumimoji="1" lang="ja-JP" altLang="en-US" dirty="0" smtClean="0"/>
          </a:p>
        </p:txBody>
      </p:sp>
      <p:sp>
        <p:nvSpPr>
          <p:cNvPr id="31" name="テキスト プレースホルダー 7"/>
          <p:cNvSpPr>
            <a:spLocks noGrp="1"/>
          </p:cNvSpPr>
          <p:nvPr>
            <p:ph type="body" sz="quarter" idx="21"/>
          </p:nvPr>
        </p:nvSpPr>
        <p:spPr>
          <a:xfrm>
            <a:off x="6178079" y="3206622"/>
            <a:ext cx="5942203" cy="1435082"/>
          </a:xfrm>
        </p:spPr>
        <p:txBody>
          <a:bodyPr/>
          <a:lstStyle>
            <a:lvl1pPr marL="228600" indent="-228600" algn="l">
              <a:buFont typeface="+mj-lt"/>
              <a:buAutoNum type="arabicPeriod"/>
              <a:defRPr sz="1200"/>
            </a:lvl1pPr>
          </a:lstStyle>
          <a:p>
            <a:pPr lvl="0"/>
            <a:endParaRPr kumimoji="1" lang="ja-JP" altLang="en-US" dirty="0" smtClean="0"/>
          </a:p>
        </p:txBody>
      </p:sp>
      <p:sp>
        <p:nvSpPr>
          <p:cNvPr id="32" name="テキスト プレースホルダー 7"/>
          <p:cNvSpPr>
            <a:spLocks noGrp="1"/>
          </p:cNvSpPr>
          <p:nvPr>
            <p:ph type="body" sz="quarter" idx="22"/>
          </p:nvPr>
        </p:nvSpPr>
        <p:spPr>
          <a:xfrm>
            <a:off x="6189021" y="4990101"/>
            <a:ext cx="5942203" cy="1634817"/>
          </a:xfr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endParaRPr kumimoji="1" lang="ja-JP" altLang="en-US" dirty="0" smtClean="0"/>
          </a:p>
        </p:txBody>
      </p:sp>
      <p:sp>
        <p:nvSpPr>
          <p:cNvPr id="22" name="テキスト プレースホルダー 7"/>
          <p:cNvSpPr>
            <a:spLocks noGrp="1"/>
          </p:cNvSpPr>
          <p:nvPr>
            <p:ph type="body" sz="quarter" idx="23"/>
          </p:nvPr>
        </p:nvSpPr>
        <p:spPr>
          <a:xfrm>
            <a:off x="546100" y="315585"/>
            <a:ext cx="11449382" cy="46292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3233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21E-D6ED-4823-A3C3-7228593623B4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3F4F-30DC-4F44-96FA-DC66FC730A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30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21E-D6ED-4823-A3C3-7228593623B4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3F4F-30DC-4F44-96FA-DC66FC730A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82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21E-D6ED-4823-A3C3-7228593623B4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3F4F-30DC-4F44-96FA-DC66FC730A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55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21E-D6ED-4823-A3C3-7228593623B4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3F4F-30DC-4F44-96FA-DC66FC730A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1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21E-D6ED-4823-A3C3-7228593623B4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3F4F-30DC-4F44-96FA-DC66FC730A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35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21E-D6ED-4823-A3C3-7228593623B4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3F4F-30DC-4F44-96FA-DC66FC730A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15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321E-D6ED-4823-A3C3-7228593623B4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3F4F-30DC-4F44-96FA-DC66FC730A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2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549442" y="397046"/>
            <a:ext cx="11325726" cy="469232"/>
          </a:xfrm>
        </p:spPr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9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Koki Katsumata</dc:creator>
  <cp:lastModifiedBy>Katsumata Koki</cp:lastModifiedBy>
  <cp:revision>7</cp:revision>
  <dcterms:created xsi:type="dcterms:W3CDTF">2018-08-25T13:11:33Z</dcterms:created>
  <dcterms:modified xsi:type="dcterms:W3CDTF">2018-09-03T10:27:39Z</dcterms:modified>
</cp:coreProperties>
</file>